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4" r:id="rId7"/>
    <p:sldId id="265" r:id="rId8"/>
    <p:sldId id="266" r:id="rId9"/>
    <p:sldId id="261" r:id="rId10"/>
    <p:sldId id="262" r:id="rId11"/>
    <p:sldId id="267" r:id="rId12"/>
    <p:sldId id="268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8"/>
    <p:restoredTop sz="94666"/>
  </p:normalViewPr>
  <p:slideViewPr>
    <p:cSldViewPr snapToGrid="0" snapToObjects="1">
      <p:cViewPr>
        <p:scale>
          <a:sx n="100" d="100"/>
          <a:sy n="100" d="100"/>
        </p:scale>
        <p:origin x="-3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A18-E42B-0641-B2B7-FE301638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11076-0C74-5D44-93EF-74405BBB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FC00-C4B0-9F40-951C-873A677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4F20-EA09-EF42-9C7C-0BB6DBA1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28B8-7EBB-7648-B46C-2BCEB3AC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6C70-5858-0249-8C22-948A877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6526-301B-AD41-8107-90F1AA60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D601-1C13-0E4B-B55D-D14919ED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BEDD-565F-234C-A56C-E4FD3CD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3539-74A7-A14B-93B1-E8B6AFB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BE79-CE87-6D4B-8C38-00068DBA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7091-06BC-9641-AC78-373F9678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E517-520D-494E-B469-D0CCDE1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DDE-3AFD-4342-81B6-389C2D1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6A2-2EE1-BA49-B482-B37159A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D536-90C4-D74C-AD5B-3283A72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2BE6-C772-754A-91CB-920CB629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95F0-8CE2-CD4A-A73A-134382D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52-BEA4-0C47-8CBF-F4660397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0282-B1FD-504B-A648-DE8D62A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A6C-E703-9947-8FEE-165475D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5EAE-D85E-CA4A-B48D-9586FF3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D527-97B2-CF45-934F-70835E5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7C9-D51E-034F-AFCD-CAE61D53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D438-4193-374A-960F-2B403C2F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0AB3-6814-E54D-89D9-909AB02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DD4-F53B-BA4D-8C1F-D54FBF7F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666F-EE02-2D41-A934-7B66BBC8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B30B-0862-1140-80DC-D0A9807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B143-6FA7-FC42-8B83-5B3B12B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2721-27E3-3947-8E6B-FE09B36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EDA-6112-5C43-883D-EA7E14EA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8284-6AC1-4E45-8864-F10AB398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9532-E6ED-C844-BC82-3ADFC715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976B-2683-9149-B076-F1CB5E9A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24600-2CC4-7E42-BA25-94EAD5372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66F97-47A1-6442-8392-D10BF96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EA148-778A-864A-A6C8-D047CDA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F155-66EB-1F4D-917E-A0A344C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E05-CDDE-974A-B7C6-E59C087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E3129-EA36-EB44-82D1-75ACAB9A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265A-B39A-8C40-AD9D-9FCE9D6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8D59-9DDC-B74F-9121-7A4A52F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7A39-AA4B-E14A-AC4F-74A890B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4D0F-987F-8849-A89F-639F7E5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D5F4-4000-2341-A5C3-3D022096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28C-6598-194A-8BE9-5C11F4C1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F459-AFC7-7449-B060-57B6B74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2690-D364-9344-9BA5-FC9DF751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D15B-E4E5-4A40-928F-5E4E4FC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744A-78BE-354A-93F6-718E57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811D-7ABC-0944-BE0D-B3B1D13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D843-2CB3-AF46-A2C9-17DE915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6E1DE-651B-4242-9FC5-F9072D9A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C26E-E0AC-AE41-AAC2-762D44B7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47B5-5140-EA44-B293-67F0098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1A8A-4DA5-ED49-972F-F30097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7DF-8522-B24A-966D-E343A9BA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BA3C-A13F-8B4A-9AC7-7FF29B9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C7E1-4571-3544-B458-5C6013A0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A891-F4C1-7245-8A60-5D66104EE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2D95-FB50-FB40-B466-97B53253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E2F0-46E0-ED41-8ADB-35BA16D6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74" y="564425"/>
            <a:ext cx="8129451" cy="1459094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FridgeMate</a:t>
            </a:r>
            <a:endParaRPr lang="en-US" sz="9600" b="1" dirty="0">
              <a:solidFill>
                <a:srgbClr val="3D7300"/>
              </a:solidFill>
              <a:latin typeface="Paytone One" pitchFamily="2" charset="77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2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r="6102" b="73100"/>
          <a:stretch/>
        </p:blipFill>
        <p:spPr bwMode="auto">
          <a:xfrm>
            <a:off x="2736125" y="1769517"/>
            <a:ext cx="9443175" cy="39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1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33704"/>
          <a:stretch/>
        </p:blipFill>
        <p:spPr bwMode="auto">
          <a:xfrm>
            <a:off x="2890837" y="1491587"/>
            <a:ext cx="9301163" cy="53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6488668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448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33704"/>
          <a:stretch/>
        </p:blipFill>
        <p:spPr bwMode="auto">
          <a:xfrm>
            <a:off x="2890837" y="1491587"/>
            <a:ext cx="9301163" cy="53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6488668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223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5122" name="Picture 2" descr="DFD.jpeg">
            <a:extLst>
              <a:ext uri="{FF2B5EF4-FFF2-40B4-BE49-F238E27FC236}">
                <a16:creationId xmlns:a16="http://schemas.microsoft.com/office/drawing/2014/main" id="{A50CF588-7E74-C046-8F1B-DADC860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1"/>
          <a:stretch/>
        </p:blipFill>
        <p:spPr bwMode="auto">
          <a:xfrm>
            <a:off x="2890837" y="1675344"/>
            <a:ext cx="9301162" cy="44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1675344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828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5122" name="Picture 2" descr="DFD.jpeg">
            <a:extLst>
              <a:ext uri="{FF2B5EF4-FFF2-40B4-BE49-F238E27FC236}">
                <a16:creationId xmlns:a16="http://schemas.microsoft.com/office/drawing/2014/main" id="{A50CF588-7E74-C046-8F1B-DADC860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1"/>
          <a:stretch/>
        </p:blipFill>
        <p:spPr bwMode="auto">
          <a:xfrm>
            <a:off x="2890837" y="1675344"/>
            <a:ext cx="9301162" cy="44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1675344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196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155997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4368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MVP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Authentication.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accounts.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preferences.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Fridge/pantry ingredients.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search.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Save recipes.</a:t>
            </a:r>
          </a:p>
          <a:p>
            <a:pPr marL="571500" indent="-571500">
              <a:buFontTx/>
              <a:buChar char="-"/>
            </a:pPr>
            <a:endParaRPr lang="en-US" sz="4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090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Extra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Search history.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Lato Black" panose="020F0A02020204030203" pitchFamily="34" charset="77"/>
              </a:rPr>
              <a:t>Oauth</a:t>
            </a:r>
            <a:r>
              <a:rPr lang="en-US" sz="4000" dirty="0">
                <a:latin typeface="Lato Black" panose="020F0A02020204030203" pitchFamily="34" charset="7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of the week.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Collections.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Meal time filter.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Rate and review.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Profiles.</a:t>
            </a:r>
          </a:p>
        </p:txBody>
      </p:sp>
    </p:spTree>
    <p:extLst>
      <p:ext uri="{BB962C8B-B14F-4D97-AF65-F5344CB8AC3E}">
        <p14:creationId xmlns:p14="http://schemas.microsoft.com/office/powerpoint/2010/main" val="22463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80659" y="1490118"/>
            <a:ext cx="853631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latin typeface="Lato Black" panose="020F0A02020204030203" pitchFamily="34" charset="77"/>
              </a:rPr>
              <a:t>Key Demographics</a:t>
            </a:r>
            <a:endParaRPr lang="en-AU" sz="3000" dirty="0">
              <a:latin typeface="Lato Black" panose="020F0A02020204030203" pitchFamily="34" charset="77"/>
            </a:endParaRPr>
          </a:p>
          <a:p>
            <a:r>
              <a:rPr lang="en-AU" sz="3000" dirty="0">
                <a:latin typeface="Lato Black" panose="020F0A02020204030203" pitchFamily="34" charset="77"/>
              </a:rPr>
              <a:t>Gender: Anyone, predominantly women.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Age: 20-55.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Family status: Cooking for self, partner or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dependents.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Profession: Students, professionals and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homemakers.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Language: English.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Main interests: cooking, health, diet, low waste,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saving money, trying new things.</a:t>
            </a:r>
          </a:p>
        </p:txBody>
      </p:sp>
    </p:spTree>
    <p:extLst>
      <p:ext uri="{BB962C8B-B14F-4D97-AF65-F5344CB8AC3E}">
        <p14:creationId xmlns:p14="http://schemas.microsoft.com/office/powerpoint/2010/main" val="48595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80659" y="1490118"/>
            <a:ext cx="69862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latin typeface="Lato Black" panose="020F0A02020204030203" pitchFamily="34" charset="77"/>
              </a:rPr>
              <a:t>Key Psychographics</a:t>
            </a:r>
            <a:endParaRPr lang="en-AU" sz="3000" dirty="0">
              <a:latin typeface="Lato Black" panose="020F0A02020204030203" pitchFamily="34" charset="77"/>
            </a:endParaRPr>
          </a:p>
          <a:p>
            <a:r>
              <a:rPr lang="en-AU" sz="3000" dirty="0">
                <a:latin typeface="Lato Black" panose="020F0A02020204030203" pitchFamily="34" charset="77"/>
              </a:rPr>
              <a:t>Dislikes repetitive meals, like variety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and new options.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Dislikes spending lots of money on lots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of ingredients and food waste.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Enjoys sharing and preparing meals.</a:t>
            </a:r>
          </a:p>
        </p:txBody>
      </p:sp>
    </p:spTree>
    <p:extLst>
      <p:ext uri="{BB962C8B-B14F-4D97-AF65-F5344CB8AC3E}">
        <p14:creationId xmlns:p14="http://schemas.microsoft.com/office/powerpoint/2010/main" val="175025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80659" y="1490118"/>
            <a:ext cx="76947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>
                <a:latin typeface="Lato Black" panose="020F0A02020204030203" pitchFamily="34" charset="77"/>
              </a:rPr>
              <a:t>Challenges</a:t>
            </a:r>
            <a:endParaRPr lang="en-AU" sz="3000" dirty="0">
              <a:latin typeface="Lato Black" panose="020F0A02020204030203" pitchFamily="34" charset="77"/>
            </a:endParaRPr>
          </a:p>
          <a:p>
            <a:r>
              <a:rPr lang="en-AU" sz="3000" dirty="0">
                <a:latin typeface="Lato Black" panose="020F0A02020204030203" pitchFamily="34" charset="77"/>
              </a:rPr>
              <a:t>Finds it difficult to create recipes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Has a limited food budget or limited access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to ingredients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Has an interest in cooking but limitations </a:t>
            </a:r>
          </a:p>
          <a:p>
            <a:r>
              <a:rPr lang="en-AU" sz="3000" dirty="0">
                <a:latin typeface="Lato Black" panose="020F0A02020204030203" pitchFamily="34" charset="77"/>
              </a:rPr>
              <a:t>(</a:t>
            </a:r>
            <a:r>
              <a:rPr lang="en-AU" sz="3000" dirty="0" err="1">
                <a:latin typeface="Lato Black" panose="020F0A02020204030203" pitchFamily="34" charset="77"/>
              </a:rPr>
              <a:t>eg</a:t>
            </a:r>
            <a:r>
              <a:rPr lang="en-AU" sz="3000" dirty="0">
                <a:latin typeface="Lato Black" panose="020F0A02020204030203" pitchFamily="34" charset="77"/>
              </a:rPr>
              <a:t> budget, dietary restrictions, skill).</a:t>
            </a:r>
          </a:p>
        </p:txBody>
      </p:sp>
    </p:spTree>
    <p:extLst>
      <p:ext uri="{BB962C8B-B14F-4D97-AF65-F5344CB8AC3E}">
        <p14:creationId xmlns:p14="http://schemas.microsoft.com/office/powerpoint/2010/main" val="21800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80659" y="1490118"/>
            <a:ext cx="776687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latin typeface="Lato Black" panose="020F0A02020204030203" pitchFamily="34" charset="77"/>
              </a:rPr>
              <a:t>Preferred Channels</a:t>
            </a:r>
            <a:endParaRPr lang="en-AU" sz="3200" dirty="0">
              <a:latin typeface="Lato Black" panose="020F0A02020204030203" pitchFamily="34" charset="77"/>
            </a:endParaRPr>
          </a:p>
          <a:p>
            <a:r>
              <a:rPr lang="en-AU" sz="3200" dirty="0">
                <a:latin typeface="Lato Black" panose="020F0A02020204030203" pitchFamily="34" charset="77"/>
              </a:rPr>
              <a:t>Follows celebrity chefs and food themed </a:t>
            </a:r>
          </a:p>
          <a:p>
            <a:r>
              <a:rPr lang="en-AU" sz="3200" dirty="0">
                <a:latin typeface="Lato Black" panose="020F0A02020204030203" pitchFamily="34" charset="77"/>
              </a:rPr>
              <a:t>accounts on social media.</a:t>
            </a:r>
          </a:p>
          <a:p>
            <a:r>
              <a:rPr lang="en-AU" sz="3200" dirty="0">
                <a:latin typeface="Lato Black" panose="020F0A02020204030203" pitchFamily="34" charset="77"/>
              </a:rPr>
              <a:t>Searches for recipes/blogs on Google.</a:t>
            </a:r>
          </a:p>
          <a:p>
            <a:r>
              <a:rPr lang="en-AU" sz="3200" b="1" dirty="0">
                <a:latin typeface="Lato Black" panose="020F0A02020204030203" pitchFamily="34" charset="77"/>
              </a:rPr>
              <a:t>Preferred Content Types</a:t>
            </a:r>
            <a:endParaRPr lang="en-AU" sz="3200" dirty="0">
              <a:latin typeface="Lato Black" panose="020F0A02020204030203" pitchFamily="34" charset="77"/>
            </a:endParaRPr>
          </a:p>
          <a:p>
            <a:r>
              <a:rPr lang="en-AU" sz="3200" dirty="0">
                <a:latin typeface="Lato Black" panose="020F0A02020204030203" pitchFamily="34" charset="77"/>
              </a:rPr>
              <a:t>Articles.</a:t>
            </a:r>
          </a:p>
          <a:p>
            <a:r>
              <a:rPr lang="en-AU" sz="3200" dirty="0">
                <a:latin typeface="Lato Black" panose="020F0A02020204030203" pitchFamily="34" charset="77"/>
              </a:rPr>
              <a:t>Blog posts.</a:t>
            </a:r>
          </a:p>
          <a:p>
            <a:r>
              <a:rPr lang="en-AU" sz="3200" dirty="0">
                <a:latin typeface="Lato Black" panose="020F0A02020204030203" pitchFamily="34" charset="77"/>
              </a:rPr>
              <a:t>Social media posts.</a:t>
            </a:r>
          </a:p>
        </p:txBody>
      </p:sp>
    </p:spTree>
    <p:extLst>
      <p:ext uri="{BB962C8B-B14F-4D97-AF65-F5344CB8AC3E}">
        <p14:creationId xmlns:p14="http://schemas.microsoft.com/office/powerpoint/2010/main" val="322328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632986" y="1490118"/>
            <a:ext cx="262123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Lato Black" panose="020F0A02020204030203" pitchFamily="34" charset="77"/>
              </a:rPr>
              <a:t>Design and Planning: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Trello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Miro</a:t>
            </a:r>
          </a:p>
          <a:p>
            <a:r>
              <a:rPr lang="en-AU" sz="2000" dirty="0" err="1">
                <a:latin typeface="Lato Black" panose="020F0A02020204030203" pitchFamily="34" charset="77"/>
              </a:rPr>
              <a:t>xtensio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Lucid Chart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Slack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b="1" dirty="0">
                <a:latin typeface="Lato Black" panose="020F0A02020204030203" pitchFamily="34" charset="77"/>
              </a:rPr>
              <a:t>Frontend: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HTML5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CSS3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React JS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JavaScript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JSX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Material-UI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Bootstrap</a:t>
            </a:r>
          </a:p>
          <a:p>
            <a:r>
              <a:rPr lang="en-AU" sz="2000" dirty="0" err="1">
                <a:latin typeface="Lato Black" panose="020F0A02020204030203" pitchFamily="34" charset="77"/>
              </a:rPr>
              <a:t>Axios</a:t>
            </a:r>
            <a:endParaRPr lang="en-AU" sz="2000" dirty="0">
              <a:latin typeface="Lato Black" panose="020F0A02020204030203" pitchFamily="34" charset="77"/>
            </a:endParaRPr>
          </a:p>
          <a:p>
            <a:endParaRPr lang="en-AU" sz="2000" dirty="0">
              <a:latin typeface="Lato Black" panose="020F0A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85F14-6E4A-BF42-B2A8-A513522F6F05}"/>
              </a:ext>
            </a:extLst>
          </p:cNvPr>
          <p:cNvSpPr/>
          <p:nvPr/>
        </p:nvSpPr>
        <p:spPr>
          <a:xfrm>
            <a:off x="7503332" y="1490118"/>
            <a:ext cx="2881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Backend: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ExpressJS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Node JS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Passport-JWT</a:t>
            </a:r>
          </a:p>
          <a:p>
            <a:r>
              <a:rPr lang="en-AU" dirty="0">
                <a:latin typeface="Lato Black" panose="020F0A02020204030203" pitchFamily="34" charset="77"/>
              </a:rPr>
              <a:t>Express Session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Database: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MongoDB</a:t>
            </a:r>
          </a:p>
          <a:p>
            <a:r>
              <a:rPr lang="en-AU" dirty="0">
                <a:latin typeface="Lato Black" panose="020F0A02020204030203" pitchFamily="34" charset="77"/>
              </a:rPr>
              <a:t>Mongoose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Testing: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Cypress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Supertest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Mocha</a:t>
            </a:r>
          </a:p>
          <a:p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3E68D-D601-C34D-B26B-495AE0F3E178}"/>
              </a:ext>
            </a:extLst>
          </p:cNvPr>
          <p:cNvSpPr/>
          <p:nvPr/>
        </p:nvSpPr>
        <p:spPr>
          <a:xfrm>
            <a:off x="9607498" y="1490118"/>
            <a:ext cx="2245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Other: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Edamam</a:t>
            </a:r>
            <a:r>
              <a:rPr lang="en-AU" dirty="0">
                <a:latin typeface="Lato Black" panose="020F0A02020204030203" pitchFamily="34" charset="77"/>
              </a:rPr>
              <a:t> API or </a:t>
            </a:r>
            <a:r>
              <a:rPr lang="en-AU" dirty="0" err="1">
                <a:latin typeface="Lato Black" panose="020F0A02020204030203" pitchFamily="34" charset="77"/>
              </a:rPr>
              <a:t>Spoonacular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Heroku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Netlify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251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299</Words>
  <Application>Microsoft Macintosh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Damascus</vt:lpstr>
      <vt:lpstr>Lato Black</vt:lpstr>
      <vt:lpstr>Paytone One</vt:lpstr>
      <vt:lpstr>Office Theme</vt:lpstr>
      <vt:lpstr>FridgeMate</vt:lpstr>
      <vt:lpstr>What:</vt:lpstr>
      <vt:lpstr>MVP Features:</vt:lpstr>
      <vt:lpstr>Extra Features:</vt:lpstr>
      <vt:lpstr>Who:</vt:lpstr>
      <vt:lpstr>Who:</vt:lpstr>
      <vt:lpstr>Who:</vt:lpstr>
      <vt:lpstr>Who:</vt:lpstr>
      <vt:lpstr>How:</vt:lpstr>
      <vt:lpstr>How:</vt:lpstr>
      <vt:lpstr>How:</vt:lpstr>
      <vt:lpstr>How:</vt:lpstr>
      <vt:lpstr>How:</vt:lpstr>
      <vt:lpstr>How:</vt:lpstr>
      <vt:lpstr>What: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FridgeMate</dc:title>
  <dc:creator>Microsoft Office User</dc:creator>
  <cp:lastModifiedBy>Microsoft Office User</cp:lastModifiedBy>
  <cp:revision>9</cp:revision>
  <dcterms:created xsi:type="dcterms:W3CDTF">2020-12-01T04:52:10Z</dcterms:created>
  <dcterms:modified xsi:type="dcterms:W3CDTF">2020-12-01T05:58:53Z</dcterms:modified>
</cp:coreProperties>
</file>