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76" r:id="rId6"/>
    <p:sldId id="277" r:id="rId7"/>
    <p:sldId id="279" r:id="rId8"/>
    <p:sldId id="280" r:id="rId9"/>
    <p:sldId id="260" r:id="rId10"/>
    <p:sldId id="259" r:id="rId11"/>
    <p:sldId id="263" r:id="rId12"/>
    <p:sldId id="272" r:id="rId13"/>
    <p:sldId id="271" r:id="rId14"/>
    <p:sldId id="261" r:id="rId15"/>
    <p:sldId id="262" r:id="rId16"/>
    <p:sldId id="267" r:id="rId17"/>
    <p:sldId id="270" r:id="rId18"/>
    <p:sldId id="25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9F8F6-16F9-A749-BDF8-E1342E305B2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D55E-539C-0D4E-B6D4-50FE10CCD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point is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trello</a:t>
            </a:r>
            <a:r>
              <a:rPr lang="en-US" dirty="0"/>
              <a:t>, doing sprints kind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Hooray they come to life with prototypes!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point is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read the headings, “we thought about people’s…”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4 user personas.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basically user needs to be logged in, user info and ingredients/preferences saved in DB, recipes come from API searching with DB info. They can click on the link if they want to see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A18-E42B-0641-B2B7-FE301638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11076-0C74-5D44-93EF-74405BBB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FC00-C4B0-9F40-951C-873A677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4F20-EA09-EF42-9C7C-0BB6DBA1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28B8-7EBB-7648-B46C-2BCEB3AC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6C70-5858-0249-8C22-948A877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6526-301B-AD41-8107-90F1AA60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D601-1C13-0E4B-B55D-D14919ED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BEDD-565F-234C-A56C-E4FD3CDB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3539-74A7-A14B-93B1-E8B6AFB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BE79-CE87-6D4B-8C38-00068DBA6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7091-06BC-9641-AC78-373F9678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E517-520D-494E-B469-D0CCDE1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DDE-3AFD-4342-81B6-389C2D1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C6A2-2EE1-BA49-B482-B37159A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D536-90C4-D74C-AD5B-3283A72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2BE6-C772-754A-91CB-920CB629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95F0-8CE2-CD4A-A73A-134382D6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52-BEA4-0C47-8CBF-F4660397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0282-B1FD-504B-A648-DE8D62A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DA6C-E703-9947-8FEE-165475D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5EAE-D85E-CA4A-B48D-9586FF31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D527-97B2-CF45-934F-70835E5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07C9-D51E-034F-AFCD-CAE61D53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D438-4193-374A-960F-2B403C2F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0AB3-6814-E54D-89D9-909AB020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DD4-F53B-BA4D-8C1F-D54FBF7F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666F-EE02-2D41-A934-7B66BBC8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B30B-0862-1140-80DC-D0A9807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9B143-6FA7-FC42-8B83-5B3B12BF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2721-27E3-3947-8E6B-FE09B36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EDA-6112-5C43-883D-EA7E14EA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8284-6AC1-4E45-8864-F10AB398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9532-E6ED-C844-BC82-3ADFC715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976B-2683-9149-B076-F1CB5E9A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24600-2CC4-7E42-BA25-94EAD5372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66F97-47A1-6442-8392-D10BF96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EA148-778A-864A-A6C8-D047CDAB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CF155-66EB-1F4D-917E-A0A344C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7E05-CDDE-974A-B7C6-E59C0870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E3129-EA36-EB44-82D1-75ACAB9A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2265A-B39A-8C40-AD9D-9FCE9D6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8D59-9DDC-B74F-9121-7A4A52F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37A39-AA4B-E14A-AC4F-74A890B7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54D0F-987F-8849-A89F-639F7E5D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D5F4-4000-2341-A5C3-3D022096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D28C-6598-194A-8BE9-5C11F4C1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F459-AFC7-7449-B060-57B6B74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2690-D364-9344-9BA5-FC9DF751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D15B-E4E5-4A40-928F-5E4E4FC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744A-78BE-354A-93F6-718E57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811D-7ABC-0944-BE0D-B3B1D133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D843-2CB3-AF46-A2C9-17DE915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6E1DE-651B-4242-9FC5-F9072D9AB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C26E-E0AC-AE41-AAC2-762D44B7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47B5-5140-EA44-B293-67F00987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1A8A-4DA5-ED49-972F-F30097C7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7DF-8522-B24A-966D-E343A9BA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3BA3C-A13F-8B4A-9AC7-7FF29B9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C7E1-4571-3544-B458-5C6013A0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A891-F4C1-7245-8A60-5D66104EE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46AB-E9F6-BA4D-B6FB-BA057EA91336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2D95-FB50-FB40-B466-97B53253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E2F0-46E0-ED41-8ADB-35BA16D6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7.tiff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74" y="564425"/>
            <a:ext cx="8129451" cy="1459094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FridgeMate</a:t>
            </a:r>
            <a:endParaRPr lang="en-US" sz="9600" b="1" dirty="0">
              <a:solidFill>
                <a:srgbClr val="3D7300"/>
              </a:solidFill>
              <a:latin typeface="Paytone One" pitchFamily="2" charset="77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2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MVP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Authentication.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accounts.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preferences.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Fridge/pantry ingredients.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search.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Save recipes.</a:t>
            </a:r>
          </a:p>
          <a:p>
            <a:pPr marL="571500" indent="-571500">
              <a:buFontTx/>
              <a:buChar char="-"/>
            </a:pPr>
            <a:endParaRPr lang="en-US" sz="4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09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Extra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Search history.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Lato Black" panose="020F0A02020204030203" pitchFamily="34" charset="77"/>
              </a:rPr>
              <a:t>Oauth</a:t>
            </a:r>
            <a:r>
              <a:rPr lang="en-US" sz="4000" dirty="0">
                <a:latin typeface="Lato Black" panose="020F0A02020204030203" pitchFamily="34" charset="7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of the week.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Collections.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Meal time filter.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Rate and review.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Profiles.</a:t>
            </a:r>
          </a:p>
        </p:txBody>
      </p:sp>
    </p:spTree>
    <p:extLst>
      <p:ext uri="{BB962C8B-B14F-4D97-AF65-F5344CB8AC3E}">
        <p14:creationId xmlns:p14="http://schemas.microsoft.com/office/powerpoint/2010/main" val="224632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User Stories: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General user stories.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Stories for user profiles.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Stories for beyond MVP.</a:t>
            </a:r>
          </a:p>
        </p:txBody>
      </p:sp>
    </p:spTree>
    <p:extLst>
      <p:ext uri="{BB962C8B-B14F-4D97-AF65-F5344CB8AC3E}">
        <p14:creationId xmlns:p14="http://schemas.microsoft.com/office/powerpoint/2010/main" val="155195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pic>
        <p:nvPicPr>
          <p:cNvPr id="8194" name="Picture 2" descr="Sarah Persona">
            <a:extLst>
              <a:ext uri="{FF2B5EF4-FFF2-40B4-BE49-F238E27FC236}">
                <a16:creationId xmlns:a16="http://schemas.microsoft.com/office/drawing/2014/main" id="{07B082E3-A90E-A048-8730-A31616DB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73" y="1374849"/>
            <a:ext cx="6289426" cy="53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3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632986" y="1490118"/>
            <a:ext cx="237917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Design and Planning: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Trello</a:t>
            </a:r>
          </a:p>
          <a:p>
            <a:r>
              <a:rPr lang="en-AU" dirty="0">
                <a:latin typeface="Lato Black" panose="020F0A02020204030203" pitchFamily="34" charset="77"/>
              </a:rPr>
              <a:t>Miro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Xtensio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Framer</a:t>
            </a:r>
          </a:p>
          <a:p>
            <a:r>
              <a:rPr lang="en-AU" dirty="0">
                <a:latin typeface="Lato Black" panose="020F0A02020204030203" pitchFamily="34" charset="77"/>
              </a:rPr>
              <a:t>Lucid Chart</a:t>
            </a:r>
          </a:p>
          <a:p>
            <a:r>
              <a:rPr lang="en-AU" dirty="0">
                <a:latin typeface="Lato Black" panose="020F0A02020204030203" pitchFamily="34" charset="77"/>
              </a:rPr>
              <a:t>Slack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Frontend: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HTML5</a:t>
            </a:r>
          </a:p>
          <a:p>
            <a:r>
              <a:rPr lang="en-AU" dirty="0">
                <a:latin typeface="Lato Black" panose="020F0A02020204030203" pitchFamily="34" charset="77"/>
              </a:rPr>
              <a:t>CSS3</a:t>
            </a:r>
          </a:p>
          <a:p>
            <a:r>
              <a:rPr lang="en-AU" dirty="0">
                <a:latin typeface="Lato Black" panose="020F0A02020204030203" pitchFamily="34" charset="77"/>
              </a:rPr>
              <a:t>React JS</a:t>
            </a:r>
          </a:p>
          <a:p>
            <a:r>
              <a:rPr lang="en-AU" dirty="0">
                <a:latin typeface="Lato Black" panose="020F0A02020204030203" pitchFamily="34" charset="77"/>
              </a:rPr>
              <a:t>JavaScript</a:t>
            </a:r>
          </a:p>
          <a:p>
            <a:r>
              <a:rPr lang="en-AU" dirty="0">
                <a:latin typeface="Lato Black" panose="020F0A02020204030203" pitchFamily="34" charset="77"/>
              </a:rPr>
              <a:t>JSX</a:t>
            </a:r>
          </a:p>
          <a:p>
            <a:r>
              <a:rPr lang="en-AU" dirty="0">
                <a:latin typeface="Lato Black" panose="020F0A02020204030203" pitchFamily="34" charset="77"/>
              </a:rPr>
              <a:t>Material-UI</a:t>
            </a:r>
          </a:p>
          <a:p>
            <a:r>
              <a:rPr lang="en-AU" dirty="0">
                <a:latin typeface="Lato Black" panose="020F0A02020204030203" pitchFamily="34" charset="77"/>
              </a:rPr>
              <a:t>Bootstrap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Axios</a:t>
            </a:r>
            <a:endParaRPr lang="en-AU" dirty="0">
              <a:latin typeface="Lato Black" panose="020F0A02020204030203" pitchFamily="34" charset="77"/>
            </a:endParaRPr>
          </a:p>
          <a:p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85F14-6E4A-BF42-B2A8-A513522F6F05}"/>
              </a:ext>
            </a:extLst>
          </p:cNvPr>
          <p:cNvSpPr/>
          <p:nvPr/>
        </p:nvSpPr>
        <p:spPr>
          <a:xfrm>
            <a:off x="7503332" y="1490118"/>
            <a:ext cx="28817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Backend: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 err="1">
                <a:latin typeface="Lato Black" panose="020F0A02020204030203" pitchFamily="34" charset="77"/>
              </a:rPr>
              <a:t>ExpressJS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Node JS</a:t>
            </a:r>
          </a:p>
          <a:p>
            <a:r>
              <a:rPr lang="en-AU" dirty="0">
                <a:latin typeface="Lato Black" panose="020F0A02020204030203" pitchFamily="34" charset="77"/>
              </a:rPr>
              <a:t>Passport</a:t>
            </a:r>
          </a:p>
          <a:p>
            <a:r>
              <a:rPr lang="en-AU" dirty="0">
                <a:latin typeface="Lato Black" panose="020F0A02020204030203" pitchFamily="34" charset="77"/>
              </a:rPr>
              <a:t>Passport-JWT</a:t>
            </a:r>
          </a:p>
          <a:p>
            <a:r>
              <a:rPr lang="en-AU" dirty="0">
                <a:latin typeface="Lato Black" panose="020F0A02020204030203" pitchFamily="34" charset="77"/>
              </a:rPr>
              <a:t>Express Session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Database: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MongoDB</a:t>
            </a:r>
          </a:p>
          <a:p>
            <a:r>
              <a:rPr lang="en-AU" dirty="0">
                <a:latin typeface="Lato Black" panose="020F0A02020204030203" pitchFamily="34" charset="77"/>
              </a:rPr>
              <a:t>Mongoose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Testing: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Cypress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Supertest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Mocha</a:t>
            </a:r>
          </a:p>
          <a:p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3E68D-D601-C34D-B26B-495AE0F3E178}"/>
              </a:ext>
            </a:extLst>
          </p:cNvPr>
          <p:cNvSpPr/>
          <p:nvPr/>
        </p:nvSpPr>
        <p:spPr>
          <a:xfrm>
            <a:off x="9607498" y="1490118"/>
            <a:ext cx="2245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Other: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 err="1">
                <a:latin typeface="Lato Black" panose="020F0A02020204030203" pitchFamily="34" charset="77"/>
              </a:rPr>
              <a:t>Edamam</a:t>
            </a:r>
            <a:r>
              <a:rPr lang="en-AU" dirty="0">
                <a:latin typeface="Lato Black" panose="020F0A02020204030203" pitchFamily="34" charset="77"/>
              </a:rPr>
              <a:t> API or </a:t>
            </a:r>
            <a:r>
              <a:rPr lang="en-AU" dirty="0" err="1">
                <a:latin typeface="Lato Black" panose="020F0A02020204030203" pitchFamily="34" charset="77"/>
              </a:rPr>
              <a:t>Spoonacular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Heroku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Netlify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251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r="6102" b="73100"/>
          <a:stretch/>
        </p:blipFill>
        <p:spPr bwMode="auto">
          <a:xfrm>
            <a:off x="2736125" y="1769517"/>
            <a:ext cx="9443175" cy="39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CC40D3-9E68-464C-8085-9FEE4242073B}"/>
              </a:ext>
            </a:extLst>
          </p:cNvPr>
          <p:cNvSpPr/>
          <p:nvPr/>
        </p:nvSpPr>
        <p:spPr>
          <a:xfrm>
            <a:off x="2736125" y="6006309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DFD.jpeg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251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b="33704"/>
          <a:stretch/>
        </p:blipFill>
        <p:spPr bwMode="auto">
          <a:xfrm>
            <a:off x="2890837" y="1491587"/>
            <a:ext cx="9301163" cy="53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6488668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19F3-AC82-1444-A237-F607D09FBCEC}"/>
              </a:ext>
            </a:extLst>
          </p:cNvPr>
          <p:cNvSpPr/>
          <p:nvPr/>
        </p:nvSpPr>
        <p:spPr>
          <a:xfrm>
            <a:off x="2736125" y="-8852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DFD.jpeg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448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5122" name="Picture 2" descr="DFD.jpeg">
            <a:extLst>
              <a:ext uri="{FF2B5EF4-FFF2-40B4-BE49-F238E27FC236}">
                <a16:creationId xmlns:a16="http://schemas.microsoft.com/office/drawing/2014/main" id="{A50CF588-7E74-C046-8F1B-DADC860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1"/>
          <a:stretch/>
        </p:blipFill>
        <p:spPr bwMode="auto">
          <a:xfrm>
            <a:off x="2890837" y="1675344"/>
            <a:ext cx="9301162" cy="44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1675344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2247B-95ED-B042-A156-2E1BD85244D9}"/>
              </a:ext>
            </a:extLst>
          </p:cNvPr>
          <p:cNvSpPr/>
          <p:nvPr/>
        </p:nvSpPr>
        <p:spPr>
          <a:xfrm>
            <a:off x="2890837" y="6357425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DFD.jpeg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828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29831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7170" name="Picture 2" descr="Application-Architecture-Diagram">
            <a:extLst>
              <a:ext uri="{FF2B5EF4-FFF2-40B4-BE49-F238E27FC236}">
                <a16:creationId xmlns:a16="http://schemas.microsoft.com/office/drawing/2014/main" id="{DBD82BC3-2C01-2145-9A46-EA2DEF50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0"/>
            <a:ext cx="8199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1753AA-B843-8042-AF1F-31CCC30F8ADA}"/>
              </a:ext>
            </a:extLst>
          </p:cNvPr>
          <p:cNvSpPr/>
          <p:nvPr/>
        </p:nvSpPr>
        <p:spPr>
          <a:xfrm>
            <a:off x="0" y="0"/>
            <a:ext cx="941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aad.png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7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When:</a:t>
            </a:r>
          </a:p>
        </p:txBody>
      </p:sp>
      <p:pic>
        <p:nvPicPr>
          <p:cNvPr id="15362" name="Picture 2" descr="Trello Screen Shot 2">
            <a:extLst>
              <a:ext uri="{FF2B5EF4-FFF2-40B4-BE49-F238E27FC236}">
                <a16:creationId xmlns:a16="http://schemas.microsoft.com/office/drawing/2014/main" id="{FD0F7A52-FD7D-644C-B85F-9E26DADA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1490118"/>
            <a:ext cx="11261558" cy="5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4368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0242" name="Picture 2" descr="Mobile Wireframe 1">
            <a:extLst>
              <a:ext uri="{FF2B5EF4-FFF2-40B4-BE49-F238E27FC236}">
                <a16:creationId xmlns:a16="http://schemas.microsoft.com/office/drawing/2014/main" id="{8EB36C35-6304-8541-A4B5-61A31AB1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5" y="1363579"/>
            <a:ext cx="7136388" cy="54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2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1272" name="Picture 8" descr="tablet.jpg">
            <a:extLst>
              <a:ext uri="{FF2B5EF4-FFF2-40B4-BE49-F238E27FC236}">
                <a16:creationId xmlns:a16="http://schemas.microsoft.com/office/drawing/2014/main" id="{7000577D-1327-C84E-AD2B-82B7F251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3" y="1490118"/>
            <a:ext cx="6680031" cy="53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3314" name="Picture 2" descr="Desktop Wireframe 1">
            <a:extLst>
              <a:ext uri="{FF2B5EF4-FFF2-40B4-BE49-F238E27FC236}">
                <a16:creationId xmlns:a16="http://schemas.microsoft.com/office/drawing/2014/main" id="{6A4837A1-EC0E-434D-8C23-5EC90C7B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3" y="1355149"/>
            <a:ext cx="7267074" cy="550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av and Footer">
            <a:extLst>
              <a:ext uri="{FF2B5EF4-FFF2-40B4-BE49-F238E27FC236}">
                <a16:creationId xmlns:a16="http://schemas.microsoft.com/office/drawing/2014/main" id="{6676D954-23FE-C647-AD75-025BF8F7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0" y="1727637"/>
            <a:ext cx="3335514" cy="24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Pop Out Windows">
            <a:extLst>
              <a:ext uri="{FF2B5EF4-FFF2-40B4-BE49-F238E27FC236}">
                <a16:creationId xmlns:a16="http://schemas.microsoft.com/office/drawing/2014/main" id="{C6C58821-C74F-8642-B8E1-FF0BEAB9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7" y="4411577"/>
            <a:ext cx="3309957" cy="23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3314" name="Picture 2" descr="Desktop Wireframe 1">
            <a:extLst>
              <a:ext uri="{FF2B5EF4-FFF2-40B4-BE49-F238E27FC236}">
                <a16:creationId xmlns:a16="http://schemas.microsoft.com/office/drawing/2014/main" id="{6A4837A1-EC0E-434D-8C23-5EC90C7B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3" y="1355149"/>
            <a:ext cx="7267074" cy="550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av and Footer">
            <a:extLst>
              <a:ext uri="{FF2B5EF4-FFF2-40B4-BE49-F238E27FC236}">
                <a16:creationId xmlns:a16="http://schemas.microsoft.com/office/drawing/2014/main" id="{6676D954-23FE-C647-AD75-025BF8F7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0" y="1727637"/>
            <a:ext cx="3335514" cy="24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Pop Out Windows">
            <a:extLst>
              <a:ext uri="{FF2B5EF4-FFF2-40B4-BE49-F238E27FC236}">
                <a16:creationId xmlns:a16="http://schemas.microsoft.com/office/drawing/2014/main" id="{C6C58821-C74F-8642-B8E1-FF0BEAB9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7" y="4411577"/>
            <a:ext cx="3309957" cy="23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9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obile Wireframe 1">
            <a:extLst>
              <a:ext uri="{FF2B5EF4-FFF2-40B4-BE49-F238E27FC236}">
                <a16:creationId xmlns:a16="http://schemas.microsoft.com/office/drawing/2014/main" id="{8EB36C35-6304-8541-A4B5-61A31AB14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7" t="69746" r="50917" b="6181"/>
          <a:stretch/>
        </p:blipFill>
        <p:spPr bwMode="auto">
          <a:xfrm>
            <a:off x="1716505" y="165234"/>
            <a:ext cx="187705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14481-0909-344B-81BD-329B28F9A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13" t="2028" r="6813" b="2351"/>
          <a:stretch/>
        </p:blipFill>
        <p:spPr>
          <a:xfrm>
            <a:off x="2887704" y="1841634"/>
            <a:ext cx="2085474" cy="4748463"/>
          </a:xfrm>
          <a:prstGeom prst="rect">
            <a:avLst/>
          </a:prstGeom>
        </p:spPr>
      </p:pic>
      <p:pic>
        <p:nvPicPr>
          <p:cNvPr id="5" name="Picture 8" descr="tablet.jpg">
            <a:extLst>
              <a:ext uri="{FF2B5EF4-FFF2-40B4-BE49-F238E27FC236}">
                <a16:creationId xmlns:a16="http://schemas.microsoft.com/office/drawing/2014/main" id="{B5E8E207-2580-DA42-8200-F06A6C838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54425" r="72990" b="6758"/>
          <a:stretch/>
        </p:blipFill>
        <p:spPr bwMode="auto">
          <a:xfrm>
            <a:off x="6240378" y="70392"/>
            <a:ext cx="2791326" cy="411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C909D-2232-D947-B80D-378C689EEB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8" t="982" r="3716" b="3760"/>
          <a:stretch/>
        </p:blipFill>
        <p:spPr>
          <a:xfrm>
            <a:off x="7620000" y="1699052"/>
            <a:ext cx="3400926" cy="48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esktop Wireframe 1">
            <a:extLst>
              <a:ext uri="{FF2B5EF4-FFF2-40B4-BE49-F238E27FC236}">
                <a16:creationId xmlns:a16="http://schemas.microsoft.com/office/drawing/2014/main" id="{A5A841FC-7A6F-F74F-9B50-AF7F28FF7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0" t="35718" r="36540" b="36295"/>
          <a:stretch/>
        </p:blipFill>
        <p:spPr bwMode="auto">
          <a:xfrm>
            <a:off x="994610" y="283744"/>
            <a:ext cx="5855369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DF07A2-4498-E14E-BA58-B2CBF6092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413" y="2621935"/>
            <a:ext cx="6806198" cy="37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5302553" y="1490118"/>
            <a:ext cx="523733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Lato Black" panose="020F0A02020204030203" pitchFamily="34" charset="77"/>
              </a:rPr>
              <a:t>Key Demographics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Gender, family status, profession, language,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main interests.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b="1" dirty="0">
                <a:latin typeface="Lato Black" panose="020F0A02020204030203" pitchFamily="34" charset="77"/>
              </a:rPr>
              <a:t>Key Psychographics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Likes and dislikes.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b="1" dirty="0">
                <a:latin typeface="Lato Black" panose="020F0A02020204030203" pitchFamily="34" charset="77"/>
              </a:rPr>
              <a:t>Challenges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What app will help them with.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Preferred channels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Celeb chefs, social media, etc.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Preferred content types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Blogs, social media posts, etc.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endParaRPr lang="en-AU" sz="2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595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409</Words>
  <Application>Microsoft Macintosh PowerPoint</Application>
  <PresentationFormat>Widescreen</PresentationFormat>
  <Paragraphs>113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Lato Black</vt:lpstr>
      <vt:lpstr>Paytone One</vt:lpstr>
      <vt:lpstr>Office Theme</vt:lpstr>
      <vt:lpstr>FridgeMate</vt:lpstr>
      <vt:lpstr>What:</vt:lpstr>
      <vt:lpstr>What:</vt:lpstr>
      <vt:lpstr>What:</vt:lpstr>
      <vt:lpstr>What:</vt:lpstr>
      <vt:lpstr>What:</vt:lpstr>
      <vt:lpstr>PowerPoint Presentation</vt:lpstr>
      <vt:lpstr>PowerPoint Presentation</vt:lpstr>
      <vt:lpstr>Who:</vt:lpstr>
      <vt:lpstr>MVP Features:</vt:lpstr>
      <vt:lpstr>Extra Features:</vt:lpstr>
      <vt:lpstr>User Stories:</vt:lpstr>
      <vt:lpstr>Who:</vt:lpstr>
      <vt:lpstr>How:</vt:lpstr>
      <vt:lpstr>How:</vt:lpstr>
      <vt:lpstr>How:</vt:lpstr>
      <vt:lpstr>How:</vt:lpstr>
      <vt:lpstr>How:</vt:lpstr>
      <vt:lpstr>When: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FridgeMate</dc:title>
  <dc:creator>Microsoft Office User</dc:creator>
  <cp:lastModifiedBy>Leanne Druhan</cp:lastModifiedBy>
  <cp:revision>17</cp:revision>
  <dcterms:created xsi:type="dcterms:W3CDTF">2020-12-01T04:52:10Z</dcterms:created>
  <dcterms:modified xsi:type="dcterms:W3CDTF">2020-12-02T00:27:33Z</dcterms:modified>
</cp:coreProperties>
</file>