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9/27/2024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BBEAE-A622-A80E-4908-79F0D60EC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192" y="2746673"/>
            <a:ext cx="9966960" cy="3035808"/>
          </a:xfrm>
        </p:spPr>
        <p:txBody>
          <a:bodyPr/>
          <a:lstStyle/>
          <a:p>
            <a:pPr algn="ctr"/>
            <a:r>
              <a:rPr lang="es-MX" sz="2800" b="1" i="0" dirty="0">
                <a:solidFill>
                  <a:schemeClr val="tx1"/>
                </a:solidFill>
                <a:effectLst/>
                <a:latin typeface="-apple-system"/>
              </a:rPr>
              <a:t>F.U.C.&amp;.H. (</a:t>
            </a:r>
            <a:r>
              <a:rPr lang="es-MX" sz="2800" b="1" i="0" dirty="0" err="1">
                <a:solidFill>
                  <a:schemeClr val="tx1"/>
                </a:solidFill>
                <a:effectLst/>
                <a:latin typeface="-apple-system"/>
              </a:rPr>
              <a:t>Faculty</a:t>
            </a:r>
            <a:r>
              <a:rPr lang="es-MX" sz="28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s-MX" sz="2800" b="1" i="0" dirty="0" err="1">
                <a:solidFill>
                  <a:schemeClr val="tx1"/>
                </a:solidFill>
                <a:effectLst/>
                <a:latin typeface="-apple-system"/>
              </a:rPr>
              <a:t>University</a:t>
            </a:r>
            <a:r>
              <a:rPr lang="es-MX" sz="2800" b="1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s-MX" sz="2800" b="1" i="0" dirty="0" err="1">
                <a:solidFill>
                  <a:schemeClr val="tx1"/>
                </a:solidFill>
                <a:effectLst/>
                <a:latin typeface="-apple-system"/>
              </a:rPr>
              <a:t>Career</a:t>
            </a:r>
            <a:r>
              <a:rPr lang="es-MX" sz="2800" b="1" i="0" dirty="0">
                <a:solidFill>
                  <a:schemeClr val="tx1"/>
                </a:solidFill>
                <a:effectLst/>
                <a:latin typeface="-apple-system"/>
              </a:rPr>
              <a:t> and </a:t>
            </a:r>
            <a:r>
              <a:rPr lang="es-MX" sz="2800" b="1" i="0" dirty="0" err="1">
                <a:solidFill>
                  <a:schemeClr val="tx1"/>
                </a:solidFill>
                <a:effectLst/>
                <a:latin typeface="-apple-system"/>
              </a:rPr>
              <a:t>Hungry</a:t>
            </a:r>
            <a:r>
              <a:rPr lang="es-MX" sz="2800" b="1" i="0" dirty="0">
                <a:solidFill>
                  <a:schemeClr val="tx1"/>
                </a:solidFill>
                <a:effectLst/>
                <a:latin typeface="-apple-system"/>
              </a:rPr>
              <a:t>)</a:t>
            </a:r>
            <a:br>
              <a:rPr lang="es-MX" sz="2800" b="1" i="0" dirty="0">
                <a:solidFill>
                  <a:schemeClr val="tx1"/>
                </a:solidFill>
                <a:effectLst/>
                <a:latin typeface="-apple-system"/>
              </a:rPr>
            </a:br>
            <a:br>
              <a:rPr lang="es-MX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DE2A7-BD05-3939-33D6-48DE09B81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Jorge </a:t>
            </a:r>
            <a:r>
              <a:rPr lang="es-MX" dirty="0" err="1"/>
              <a:t>cazarez</a:t>
            </a:r>
            <a:r>
              <a:rPr lang="es-MX" dirty="0"/>
              <a:t> cruz M:210458</a:t>
            </a:r>
          </a:p>
        </p:txBody>
      </p:sp>
    </p:spTree>
    <p:extLst>
      <p:ext uri="{BB962C8B-B14F-4D97-AF65-F5344CB8AC3E}">
        <p14:creationId xmlns:p14="http://schemas.microsoft.com/office/powerpoint/2010/main" val="246271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B412064-2C65-4EBD-D7A2-81CB2D7E2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0" y="637317"/>
            <a:ext cx="12186300" cy="5583365"/>
          </a:xfrm>
        </p:spPr>
      </p:pic>
    </p:spTree>
    <p:extLst>
      <p:ext uri="{BB962C8B-B14F-4D97-AF65-F5344CB8AC3E}">
        <p14:creationId xmlns:p14="http://schemas.microsoft.com/office/powerpoint/2010/main" val="295810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B1386-0973-AC87-A28D-580EA725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060" y="256032"/>
            <a:ext cx="10058400" cy="1609344"/>
          </a:xfrm>
        </p:spPr>
        <p:txBody>
          <a:bodyPr/>
          <a:lstStyle/>
          <a:p>
            <a:r>
              <a:rPr lang="es-MX" sz="5400" b="1" i="0" dirty="0">
                <a:solidFill>
                  <a:schemeClr val="tx1"/>
                </a:solidFill>
                <a:effectLst/>
                <a:latin typeface="-apple-system"/>
              </a:rPr>
              <a:t>Descripción del Juego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EC8F01-4345-08A2-8DEF-274863A56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123" y="2059114"/>
            <a:ext cx="6316790" cy="405079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>
                <a:latin typeface="-apple-system"/>
              </a:rPr>
              <a:t>E</a:t>
            </a:r>
            <a:r>
              <a:rPr lang="es-ES" sz="2800" b="0" i="0" dirty="0">
                <a:effectLst/>
                <a:latin typeface="-apple-system"/>
              </a:rPr>
              <a:t>s un videojuego de simulación y aventuras en el que los jugadores asumen el papel de un estudiante universitario que debe gestionar sus recursos mientras navega por la vida académica. A lo largo del juego, los jugadores interactúan con personajes, asisten a clases, participan en batallas de sopa de letras y toman decisiones que afectan su rendimiento académico y social.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35746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B1386-0973-AC87-A28D-580EA725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598" y="512064"/>
            <a:ext cx="10058400" cy="1609344"/>
          </a:xfrm>
        </p:spPr>
        <p:txBody>
          <a:bodyPr/>
          <a:lstStyle/>
          <a:p>
            <a:r>
              <a:rPr lang="es-MX" b="1" i="0" dirty="0">
                <a:solidFill>
                  <a:schemeClr val="tx1"/>
                </a:solidFill>
                <a:effectLst/>
                <a:latin typeface="-apple-system"/>
              </a:rPr>
              <a:t>Características</a:t>
            </a:r>
            <a:br>
              <a:rPr lang="es-MX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EC8F01-4345-08A2-8DEF-274863A56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3" y="1521333"/>
            <a:ext cx="10058400" cy="405079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Múltiples personajes:</a:t>
            </a:r>
            <a:r>
              <a:rPr lang="es-ES" b="0" i="0" dirty="0">
                <a:effectLst/>
                <a:latin typeface="-apple-system"/>
              </a:rPr>
              <a:t> Juega como cuatro diferentes estudiantes, cada uno con habilidades y desafíos únicos.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Sopa de Letras:</a:t>
            </a:r>
            <a:r>
              <a:rPr lang="es-ES" b="0" i="0" dirty="0">
                <a:effectLst/>
                <a:latin typeface="-apple-system"/>
              </a:rPr>
              <a:t> Enfrenta batallas de sopa de letras relacionadas con materias académicas.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Gestión de Recursos:</a:t>
            </a:r>
            <a:r>
              <a:rPr lang="es-ES" b="0" i="0" dirty="0">
                <a:effectLst/>
                <a:latin typeface="-apple-system"/>
              </a:rPr>
              <a:t> Administra dinero, horas de sueño, interés vocacional y experiencia profesional.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Múltiples escenarios:</a:t>
            </a:r>
            <a:r>
              <a:rPr lang="es-ES" b="0" i="0" dirty="0">
                <a:effectLst/>
                <a:latin typeface="-apple-system"/>
              </a:rPr>
              <a:t> Disfruta de la jugabilidad en tres escenarios distintos: el aula, la cafetería y la biblioteca.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Minijuegos interactivos:</a:t>
            </a:r>
            <a:r>
              <a:rPr lang="es-ES" b="0" i="0" dirty="0">
                <a:effectLst/>
                <a:latin typeface="-apple-system"/>
              </a:rPr>
              <a:t> Participa en minijuegos para mejorar tus habilidades culinarias y de gestión.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938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A045B13-3F32-1298-A65A-AC02BCE4D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88" y="997125"/>
            <a:ext cx="9244700" cy="48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5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5C3EF3E-3B9B-B983-68F6-D6A018379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063" y="631612"/>
            <a:ext cx="8816087" cy="5329878"/>
          </a:xfrm>
        </p:spPr>
      </p:pic>
    </p:spTree>
    <p:extLst>
      <p:ext uri="{BB962C8B-B14F-4D97-AF65-F5344CB8AC3E}">
        <p14:creationId xmlns:p14="http://schemas.microsoft.com/office/powerpoint/2010/main" val="23490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 de texto 3">
            <a:extLst>
              <a:ext uri="{FF2B5EF4-FFF2-40B4-BE49-F238E27FC236}">
                <a16:creationId xmlns:a16="http://schemas.microsoft.com/office/drawing/2014/main" id="{197FC1E0-A1D3-9499-9537-A147F10B54EF}"/>
              </a:ext>
            </a:extLst>
          </p:cNvPr>
          <p:cNvSpPr txBox="1"/>
          <p:nvPr/>
        </p:nvSpPr>
        <p:spPr>
          <a:xfrm>
            <a:off x="5100319" y="1106805"/>
            <a:ext cx="2795905" cy="4479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Recursos y Jugabilidad: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MX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Dinero ($):</a:t>
            </a:r>
            <a:r>
              <a:rPr lang="es-MX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utiliza para comprar comida (como atunes y maruchas) y otros ítems útiles para mejorar el rendimiento académico o social.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MX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Horas de sueño:</a:t>
            </a:r>
            <a:r>
              <a:rPr lang="es-MX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 afectará el rendimiento en las clases. Si el jugador no maneja bien el recurso, el personaje puede quedarse dormido en clase o en los exámenes y Ricardo lo pondrá a trabajar individual (bromita jaja).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MX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Interés vocacional:</a:t>
            </a:r>
            <a:r>
              <a:rPr lang="es-MX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puede incrementar participando en actividades extracurriculares o haciendo investigaciones. Disminuye si el jugador no pasa las materias.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MX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Experiencia profesional:</a:t>
            </a:r>
            <a:r>
              <a:rPr lang="es-MX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gana al asistir a prácticas o trabajos, y desbloquea mejores oportunidades de carrera.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Cuadro de texto 4">
            <a:extLst>
              <a:ext uri="{FF2B5EF4-FFF2-40B4-BE49-F238E27FC236}">
                <a16:creationId xmlns:a16="http://schemas.microsoft.com/office/drawing/2014/main" id="{38CE8347-483F-ED4A-7192-9477A0187F77}"/>
              </a:ext>
            </a:extLst>
          </p:cNvPr>
          <p:cNvSpPr txBox="1"/>
          <p:nvPr/>
        </p:nvSpPr>
        <p:spPr>
          <a:xfrm>
            <a:off x="1938020" y="2660015"/>
            <a:ext cx="2834640" cy="2926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Materias y Docentes: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materias tendrán un conjunto de palabras clave que aparecerán en las sopas de letras.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Gastro:</a:t>
            </a:r>
            <a:r>
              <a:rPr lang="es-MX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Términos de cocina, nutrición, y recetas.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TI:</a:t>
            </a:r>
            <a:r>
              <a:rPr lang="es-MX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Términos tecnológicos como algoritmos, redes y lenguajes de programación.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Terapia:</a:t>
            </a:r>
            <a:r>
              <a:rPr lang="es-MX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Conceptos de psicología, fisioterapia, y cuidado personal.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Cuadro de texto 5">
            <a:extLst>
              <a:ext uri="{FF2B5EF4-FFF2-40B4-BE49-F238E27FC236}">
                <a16:creationId xmlns:a16="http://schemas.microsoft.com/office/drawing/2014/main" id="{95C02273-718D-2B9F-BFB6-757898BA3B39}"/>
              </a:ext>
            </a:extLst>
          </p:cNvPr>
          <p:cNvSpPr txBox="1"/>
          <p:nvPr/>
        </p:nvSpPr>
        <p:spPr>
          <a:xfrm>
            <a:off x="8315323" y="1106805"/>
            <a:ext cx="2788920" cy="3492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Personajes:</a:t>
            </a:r>
            <a:endParaRPr lang="es-MX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MX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Foráneo:</a:t>
            </a:r>
            <a:r>
              <a:rPr lang="es-MX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enfrenta a retos adicionales como manejar su dinero y vivir lejos de casa.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MX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Local:</a:t>
            </a:r>
            <a:r>
              <a:rPr lang="es-MX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Tiene una ventaja en algunas tareas al estar cerca de su hogar, pero sufre distracciones familiares.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MX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Despistada:</a:t>
            </a:r>
            <a:r>
              <a:rPr lang="es-MX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Tiene buena energía social pero tiende a olvidar tareas o fechas de exámenes.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MX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más inteligente:</a:t>
            </a:r>
            <a:r>
              <a:rPr lang="es-MX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Excelentes notas pero con menos habilidades sociales y baja resistencia al estrés.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Cuadro de texto 6">
            <a:extLst>
              <a:ext uri="{FF2B5EF4-FFF2-40B4-BE49-F238E27FC236}">
                <a16:creationId xmlns:a16="http://schemas.microsoft.com/office/drawing/2014/main" id="{FE4E47D2-68D8-01EA-287E-BB46B886D82E}"/>
              </a:ext>
            </a:extLst>
          </p:cNvPr>
          <p:cNvSpPr txBox="1"/>
          <p:nvPr/>
        </p:nvSpPr>
        <p:spPr>
          <a:xfrm>
            <a:off x="1938020" y="1106805"/>
            <a:ext cx="2743200" cy="11518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Objetivos: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objetivo es pasar las materias, mantener un balance saludable de los recursos, y ganar puntos de carrera para graduarse exitosamente</a:t>
            </a:r>
          </a:p>
        </p:txBody>
      </p:sp>
    </p:spTree>
    <p:extLst>
      <p:ext uri="{BB962C8B-B14F-4D97-AF65-F5344CB8AC3E}">
        <p14:creationId xmlns:p14="http://schemas.microsoft.com/office/powerpoint/2010/main" val="57515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7129A-5C94-7FB0-ADE1-D17D1F8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999"/>
            <a:ext cx="10058400" cy="1609344"/>
          </a:xfrm>
        </p:spPr>
        <p:txBody>
          <a:bodyPr/>
          <a:lstStyle/>
          <a:p>
            <a:r>
              <a:rPr lang="es-MX" dirty="0"/>
              <a:t>Escenario 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E70722-E7A8-1AAD-579C-E622222BD8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6" r="6306" b="18424"/>
          <a:stretch/>
        </p:blipFill>
        <p:spPr bwMode="auto">
          <a:xfrm rot="16200000">
            <a:off x="4668215" y="-629528"/>
            <a:ext cx="6438904" cy="8117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242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7129A-5C94-7FB0-ADE1-D17D1F8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2624328"/>
            <a:ext cx="10058400" cy="1609344"/>
          </a:xfrm>
        </p:spPr>
        <p:txBody>
          <a:bodyPr/>
          <a:lstStyle/>
          <a:p>
            <a:r>
              <a:rPr lang="es-MX" dirty="0"/>
              <a:t>Escenario 2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225DFC7-7623-BAA8-03C2-834802244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8823" r="7094" b="16295"/>
          <a:stretch/>
        </p:blipFill>
        <p:spPr bwMode="auto">
          <a:xfrm rot="16200000">
            <a:off x="4771695" y="-559671"/>
            <a:ext cx="6398082" cy="79773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086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7129A-5C94-7FB0-ADE1-D17D1F8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16" y="2624328"/>
            <a:ext cx="10058400" cy="1609344"/>
          </a:xfrm>
        </p:spPr>
        <p:txBody>
          <a:bodyPr/>
          <a:lstStyle/>
          <a:p>
            <a:r>
              <a:rPr lang="es-MX" dirty="0"/>
              <a:t>Escenario 3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E835E05-99AB-5E04-C3EE-53469CC36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1" b="14520"/>
          <a:stretch/>
        </p:blipFill>
        <p:spPr bwMode="auto">
          <a:xfrm rot="16200000">
            <a:off x="4905759" y="-446373"/>
            <a:ext cx="6444748" cy="76625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0453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61</TotalTime>
  <Words>455</Words>
  <Application>Microsoft Office PowerPoint</Application>
  <PresentationFormat>Panorámica</PresentationFormat>
  <Paragraphs>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Rockwell</vt:lpstr>
      <vt:lpstr>Rockwell Condensed</vt:lpstr>
      <vt:lpstr>Symbol</vt:lpstr>
      <vt:lpstr>Wingdings</vt:lpstr>
      <vt:lpstr>Letras en madera</vt:lpstr>
      <vt:lpstr>F.U.C.&amp;.H. (Faculty University, Career and Hungry)  </vt:lpstr>
      <vt:lpstr>Descripción del Juego</vt:lpstr>
      <vt:lpstr>Características </vt:lpstr>
      <vt:lpstr>Presentación de PowerPoint</vt:lpstr>
      <vt:lpstr>Presentación de PowerPoint</vt:lpstr>
      <vt:lpstr>Presentación de PowerPoint</vt:lpstr>
      <vt:lpstr>Escenario 1</vt:lpstr>
      <vt:lpstr>Escenario 2</vt:lpstr>
      <vt:lpstr>Escenario 3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CASA</dc:creator>
  <cp:lastModifiedBy>CASA</cp:lastModifiedBy>
  <cp:revision>1</cp:revision>
  <dcterms:created xsi:type="dcterms:W3CDTF">2024-09-27T18:48:00Z</dcterms:created>
  <dcterms:modified xsi:type="dcterms:W3CDTF">2024-09-27T19:49:06Z</dcterms:modified>
</cp:coreProperties>
</file>