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p:sldMasterIdLst>
    <p:sldMasterId id="2147483648" r:id="rId1"/>
  </p:sldMasterIdLst>
  <p:sldIdLst>
    <p:sldId id="256" r:id="rId2"/>
  </p:sldIdLst>
  <p:sldSz cx="30243463" cy="42808525"/>
  <p:notesSz cx="7099300" cy="10234613"/>
  <p:defaultTextStyle>
    <a:defPPr>
      <a:defRPr lang="da-DK"/>
    </a:defPPr>
    <a:lvl1pPr algn="l" rtl="0" eaLnBrk="0" fontAlgn="base" hangingPunct="0">
      <a:spcBef>
        <a:spcPct val="0"/>
      </a:spcBef>
      <a:spcAft>
        <a:spcPct val="0"/>
      </a:spcAft>
      <a:defRPr sz="6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6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6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6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6600" kern="1200">
        <a:solidFill>
          <a:schemeClr val="tx1"/>
        </a:solidFill>
        <a:latin typeface="Arial" panose="020B0604020202020204" pitchFamily="34" charset="0"/>
        <a:ea typeface="+mn-ea"/>
        <a:cs typeface="+mn-cs"/>
      </a:defRPr>
    </a:lvl5pPr>
    <a:lvl6pPr marL="2286000" algn="l" defTabSz="914400" rtl="0" eaLnBrk="1" latinLnBrk="0" hangingPunct="1">
      <a:defRPr sz="6600" kern="1200">
        <a:solidFill>
          <a:schemeClr val="tx1"/>
        </a:solidFill>
        <a:latin typeface="Arial" panose="020B0604020202020204" pitchFamily="34" charset="0"/>
        <a:ea typeface="+mn-ea"/>
        <a:cs typeface="+mn-cs"/>
      </a:defRPr>
    </a:lvl6pPr>
    <a:lvl7pPr marL="2743200" algn="l" defTabSz="914400" rtl="0" eaLnBrk="1" latinLnBrk="0" hangingPunct="1">
      <a:defRPr sz="6600" kern="1200">
        <a:solidFill>
          <a:schemeClr val="tx1"/>
        </a:solidFill>
        <a:latin typeface="Arial" panose="020B0604020202020204" pitchFamily="34" charset="0"/>
        <a:ea typeface="+mn-ea"/>
        <a:cs typeface="+mn-cs"/>
      </a:defRPr>
    </a:lvl7pPr>
    <a:lvl8pPr marL="3200400" algn="l" defTabSz="914400" rtl="0" eaLnBrk="1" latinLnBrk="0" hangingPunct="1">
      <a:defRPr sz="6600" kern="1200">
        <a:solidFill>
          <a:schemeClr val="tx1"/>
        </a:solidFill>
        <a:latin typeface="Arial" panose="020B0604020202020204" pitchFamily="34" charset="0"/>
        <a:ea typeface="+mn-ea"/>
        <a:cs typeface="+mn-cs"/>
      </a:defRPr>
    </a:lvl8pPr>
    <a:lvl9pPr marL="3657600" algn="l" defTabSz="914400" rtl="0" eaLnBrk="1" latinLnBrk="0" hangingPunct="1">
      <a:defRPr sz="66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3483">
          <p15:clr>
            <a:srgbClr val="A4A3A4"/>
          </p15:clr>
        </p15:guide>
        <p15:guide id="2" pos="952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1417" autoAdjust="0"/>
    <p:restoredTop sz="96652" autoAdjust="0"/>
  </p:normalViewPr>
  <p:slideViewPr>
    <p:cSldViewPr>
      <p:cViewPr varScale="1">
        <p:scale>
          <a:sx n="25" d="100"/>
          <a:sy n="25" d="100"/>
        </p:scale>
        <p:origin x="5184" y="240"/>
      </p:cViewPr>
      <p:guideLst>
        <p:guide orient="horz" pos="13483"/>
        <p:guide pos="952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8538" y="13298488"/>
            <a:ext cx="25706387" cy="9175750"/>
          </a:xfrm>
        </p:spPr>
        <p:txBody>
          <a:bodyPr/>
          <a:lstStyle/>
          <a:p>
            <a:r>
              <a:rPr lang="en-US"/>
              <a:t>Click to edit Master title style</a:t>
            </a:r>
            <a:endParaRPr lang="da-DK"/>
          </a:p>
        </p:txBody>
      </p:sp>
      <p:sp>
        <p:nvSpPr>
          <p:cNvPr id="3" name="Subtitle 2"/>
          <p:cNvSpPr>
            <a:spLocks noGrp="1"/>
          </p:cNvSpPr>
          <p:nvPr>
            <p:ph type="subTitle" idx="1"/>
          </p:nvPr>
        </p:nvSpPr>
        <p:spPr>
          <a:xfrm>
            <a:off x="4537075" y="24258588"/>
            <a:ext cx="21169313" cy="109394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da-DK"/>
          </a:p>
        </p:txBody>
      </p:sp>
      <p:sp>
        <p:nvSpPr>
          <p:cNvPr id="4" name="Rectangle 4">
            <a:extLst>
              <a:ext uri="{FF2B5EF4-FFF2-40B4-BE49-F238E27FC236}">
                <a16:creationId xmlns:a16="http://schemas.microsoft.com/office/drawing/2014/main" id="{110D4814-1844-C945-9EC5-894179711E7F}"/>
              </a:ext>
            </a:extLst>
          </p:cNvPr>
          <p:cNvSpPr>
            <a:spLocks noGrp="1" noChangeArrowheads="1"/>
          </p:cNvSpPr>
          <p:nvPr>
            <p:ph type="dt" sz="half" idx="10"/>
          </p:nvPr>
        </p:nvSpPr>
        <p:spPr>
          <a:ln/>
        </p:spPr>
        <p:txBody>
          <a:bodyPr/>
          <a:lstStyle>
            <a:lvl1pPr>
              <a:defRPr/>
            </a:lvl1pPr>
          </a:lstStyle>
          <a:p>
            <a:pPr>
              <a:defRPr/>
            </a:pPr>
            <a:endParaRPr lang="da-DK"/>
          </a:p>
        </p:txBody>
      </p:sp>
      <p:sp>
        <p:nvSpPr>
          <p:cNvPr id="5" name="Rectangle 5">
            <a:extLst>
              <a:ext uri="{FF2B5EF4-FFF2-40B4-BE49-F238E27FC236}">
                <a16:creationId xmlns:a16="http://schemas.microsoft.com/office/drawing/2014/main" id="{47B17857-9608-5843-9E52-F824A555883F}"/>
              </a:ext>
            </a:extLst>
          </p:cNvPr>
          <p:cNvSpPr>
            <a:spLocks noGrp="1" noChangeArrowheads="1"/>
          </p:cNvSpPr>
          <p:nvPr>
            <p:ph type="ftr" sz="quarter" idx="11"/>
          </p:nvPr>
        </p:nvSpPr>
        <p:spPr>
          <a:ln/>
        </p:spPr>
        <p:txBody>
          <a:bodyPr/>
          <a:lstStyle>
            <a:lvl1pPr>
              <a:defRPr/>
            </a:lvl1pPr>
          </a:lstStyle>
          <a:p>
            <a:pPr>
              <a:defRPr/>
            </a:pPr>
            <a:endParaRPr lang="da-DK"/>
          </a:p>
        </p:txBody>
      </p:sp>
      <p:sp>
        <p:nvSpPr>
          <p:cNvPr id="6" name="Rectangle 6">
            <a:extLst>
              <a:ext uri="{FF2B5EF4-FFF2-40B4-BE49-F238E27FC236}">
                <a16:creationId xmlns:a16="http://schemas.microsoft.com/office/drawing/2014/main" id="{2134CA9E-EAEA-F840-89E0-E825EBC26184}"/>
              </a:ext>
            </a:extLst>
          </p:cNvPr>
          <p:cNvSpPr>
            <a:spLocks noGrp="1" noChangeArrowheads="1"/>
          </p:cNvSpPr>
          <p:nvPr>
            <p:ph type="sldNum" sz="quarter" idx="12"/>
          </p:nvPr>
        </p:nvSpPr>
        <p:spPr>
          <a:ln/>
        </p:spPr>
        <p:txBody>
          <a:bodyPr/>
          <a:lstStyle>
            <a:lvl1pPr>
              <a:defRPr/>
            </a:lvl1pPr>
          </a:lstStyle>
          <a:p>
            <a:pPr>
              <a:defRPr/>
            </a:pPr>
            <a:fld id="{F1D5CA5F-2068-D74E-970C-80732B0CE852}" type="slidenum">
              <a:rPr lang="da-DK" altLang="en-US"/>
              <a:pPr>
                <a:defRPr/>
              </a:pPr>
              <a:t>‹#›</a:t>
            </a:fld>
            <a:endParaRPr lang="da-DK" altLang="en-US" dirty="0"/>
          </a:p>
        </p:txBody>
      </p:sp>
    </p:spTree>
    <p:extLst>
      <p:ext uri="{BB962C8B-B14F-4D97-AF65-F5344CB8AC3E}">
        <p14:creationId xmlns:p14="http://schemas.microsoft.com/office/powerpoint/2010/main" val="13570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Rectangle 4">
            <a:extLst>
              <a:ext uri="{FF2B5EF4-FFF2-40B4-BE49-F238E27FC236}">
                <a16:creationId xmlns:a16="http://schemas.microsoft.com/office/drawing/2014/main" id="{1566E176-2228-3C42-9D89-42AD4DE025F0}"/>
              </a:ext>
            </a:extLst>
          </p:cNvPr>
          <p:cNvSpPr>
            <a:spLocks noGrp="1" noChangeArrowheads="1"/>
          </p:cNvSpPr>
          <p:nvPr>
            <p:ph type="dt" sz="half" idx="10"/>
          </p:nvPr>
        </p:nvSpPr>
        <p:spPr>
          <a:ln/>
        </p:spPr>
        <p:txBody>
          <a:bodyPr/>
          <a:lstStyle>
            <a:lvl1pPr>
              <a:defRPr/>
            </a:lvl1pPr>
          </a:lstStyle>
          <a:p>
            <a:pPr>
              <a:defRPr/>
            </a:pPr>
            <a:endParaRPr lang="da-DK"/>
          </a:p>
        </p:txBody>
      </p:sp>
      <p:sp>
        <p:nvSpPr>
          <p:cNvPr id="5" name="Rectangle 5">
            <a:extLst>
              <a:ext uri="{FF2B5EF4-FFF2-40B4-BE49-F238E27FC236}">
                <a16:creationId xmlns:a16="http://schemas.microsoft.com/office/drawing/2014/main" id="{A415E360-9A15-3842-A418-AC47148BE759}"/>
              </a:ext>
            </a:extLst>
          </p:cNvPr>
          <p:cNvSpPr>
            <a:spLocks noGrp="1" noChangeArrowheads="1"/>
          </p:cNvSpPr>
          <p:nvPr>
            <p:ph type="ftr" sz="quarter" idx="11"/>
          </p:nvPr>
        </p:nvSpPr>
        <p:spPr>
          <a:ln/>
        </p:spPr>
        <p:txBody>
          <a:bodyPr/>
          <a:lstStyle>
            <a:lvl1pPr>
              <a:defRPr/>
            </a:lvl1pPr>
          </a:lstStyle>
          <a:p>
            <a:pPr>
              <a:defRPr/>
            </a:pPr>
            <a:endParaRPr lang="da-DK"/>
          </a:p>
        </p:txBody>
      </p:sp>
      <p:sp>
        <p:nvSpPr>
          <p:cNvPr id="6" name="Rectangle 6">
            <a:extLst>
              <a:ext uri="{FF2B5EF4-FFF2-40B4-BE49-F238E27FC236}">
                <a16:creationId xmlns:a16="http://schemas.microsoft.com/office/drawing/2014/main" id="{3E566E28-0BF8-1447-BD2E-662FACECF818}"/>
              </a:ext>
            </a:extLst>
          </p:cNvPr>
          <p:cNvSpPr>
            <a:spLocks noGrp="1" noChangeArrowheads="1"/>
          </p:cNvSpPr>
          <p:nvPr>
            <p:ph type="sldNum" sz="quarter" idx="12"/>
          </p:nvPr>
        </p:nvSpPr>
        <p:spPr>
          <a:ln/>
        </p:spPr>
        <p:txBody>
          <a:bodyPr/>
          <a:lstStyle>
            <a:lvl1pPr>
              <a:defRPr/>
            </a:lvl1pPr>
          </a:lstStyle>
          <a:p>
            <a:pPr>
              <a:defRPr/>
            </a:pPr>
            <a:fld id="{CF780859-D734-7540-87C3-B34B44128CE9}" type="slidenum">
              <a:rPr lang="da-DK" altLang="en-US"/>
              <a:pPr>
                <a:defRPr/>
              </a:pPr>
              <a:t>‹#›</a:t>
            </a:fld>
            <a:endParaRPr lang="da-DK" altLang="en-US" dirty="0"/>
          </a:p>
        </p:txBody>
      </p:sp>
    </p:spTree>
    <p:extLst>
      <p:ext uri="{BB962C8B-B14F-4D97-AF65-F5344CB8AC3E}">
        <p14:creationId xmlns:p14="http://schemas.microsoft.com/office/powerpoint/2010/main" val="842087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26550" y="1714500"/>
            <a:ext cx="6804025" cy="36525200"/>
          </a:xfrm>
        </p:spPr>
        <p:txBody>
          <a:bodyPr vert="eaVert"/>
          <a:lstStyle/>
          <a:p>
            <a:r>
              <a:rPr lang="en-US"/>
              <a:t>Click to edit Master title style</a:t>
            </a:r>
            <a:endParaRPr lang="da-DK"/>
          </a:p>
        </p:txBody>
      </p:sp>
      <p:sp>
        <p:nvSpPr>
          <p:cNvPr id="3" name="Vertical Text Placeholder 2"/>
          <p:cNvSpPr>
            <a:spLocks noGrp="1"/>
          </p:cNvSpPr>
          <p:nvPr>
            <p:ph type="body" orient="vert" idx="1"/>
          </p:nvPr>
        </p:nvSpPr>
        <p:spPr>
          <a:xfrm>
            <a:off x="1512888" y="1714500"/>
            <a:ext cx="20261262" cy="36525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Rectangle 4">
            <a:extLst>
              <a:ext uri="{FF2B5EF4-FFF2-40B4-BE49-F238E27FC236}">
                <a16:creationId xmlns:a16="http://schemas.microsoft.com/office/drawing/2014/main" id="{4F9E6F30-15F2-634D-919B-69CFD6FCBA20}"/>
              </a:ext>
            </a:extLst>
          </p:cNvPr>
          <p:cNvSpPr>
            <a:spLocks noGrp="1" noChangeArrowheads="1"/>
          </p:cNvSpPr>
          <p:nvPr>
            <p:ph type="dt" sz="half" idx="10"/>
          </p:nvPr>
        </p:nvSpPr>
        <p:spPr>
          <a:ln/>
        </p:spPr>
        <p:txBody>
          <a:bodyPr/>
          <a:lstStyle>
            <a:lvl1pPr>
              <a:defRPr/>
            </a:lvl1pPr>
          </a:lstStyle>
          <a:p>
            <a:pPr>
              <a:defRPr/>
            </a:pPr>
            <a:endParaRPr lang="da-DK"/>
          </a:p>
        </p:txBody>
      </p:sp>
      <p:sp>
        <p:nvSpPr>
          <p:cNvPr id="5" name="Rectangle 5">
            <a:extLst>
              <a:ext uri="{FF2B5EF4-FFF2-40B4-BE49-F238E27FC236}">
                <a16:creationId xmlns:a16="http://schemas.microsoft.com/office/drawing/2014/main" id="{450ACFA7-2449-9745-9753-BC3DC72C3A4C}"/>
              </a:ext>
            </a:extLst>
          </p:cNvPr>
          <p:cNvSpPr>
            <a:spLocks noGrp="1" noChangeArrowheads="1"/>
          </p:cNvSpPr>
          <p:nvPr>
            <p:ph type="ftr" sz="quarter" idx="11"/>
          </p:nvPr>
        </p:nvSpPr>
        <p:spPr>
          <a:ln/>
        </p:spPr>
        <p:txBody>
          <a:bodyPr/>
          <a:lstStyle>
            <a:lvl1pPr>
              <a:defRPr/>
            </a:lvl1pPr>
          </a:lstStyle>
          <a:p>
            <a:pPr>
              <a:defRPr/>
            </a:pPr>
            <a:endParaRPr lang="da-DK"/>
          </a:p>
        </p:txBody>
      </p:sp>
      <p:sp>
        <p:nvSpPr>
          <p:cNvPr id="6" name="Rectangle 6">
            <a:extLst>
              <a:ext uri="{FF2B5EF4-FFF2-40B4-BE49-F238E27FC236}">
                <a16:creationId xmlns:a16="http://schemas.microsoft.com/office/drawing/2014/main" id="{45004894-5100-B341-82E9-E00A344F9260}"/>
              </a:ext>
            </a:extLst>
          </p:cNvPr>
          <p:cNvSpPr>
            <a:spLocks noGrp="1" noChangeArrowheads="1"/>
          </p:cNvSpPr>
          <p:nvPr>
            <p:ph type="sldNum" sz="quarter" idx="12"/>
          </p:nvPr>
        </p:nvSpPr>
        <p:spPr>
          <a:ln/>
        </p:spPr>
        <p:txBody>
          <a:bodyPr/>
          <a:lstStyle>
            <a:lvl1pPr>
              <a:defRPr/>
            </a:lvl1pPr>
          </a:lstStyle>
          <a:p>
            <a:pPr>
              <a:defRPr/>
            </a:pPr>
            <a:fld id="{808E99EF-EB67-9649-8E75-FCDB3558C2EE}" type="slidenum">
              <a:rPr lang="da-DK" altLang="en-US"/>
              <a:pPr>
                <a:defRPr/>
              </a:pPr>
              <a:t>‹#›</a:t>
            </a:fld>
            <a:endParaRPr lang="da-DK" altLang="en-US" dirty="0"/>
          </a:p>
        </p:txBody>
      </p:sp>
    </p:spTree>
    <p:extLst>
      <p:ext uri="{BB962C8B-B14F-4D97-AF65-F5344CB8AC3E}">
        <p14:creationId xmlns:p14="http://schemas.microsoft.com/office/powerpoint/2010/main" val="2180577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Rectangle 4">
            <a:extLst>
              <a:ext uri="{FF2B5EF4-FFF2-40B4-BE49-F238E27FC236}">
                <a16:creationId xmlns:a16="http://schemas.microsoft.com/office/drawing/2014/main" id="{F73BACA7-E879-8C49-81D5-783A54C252EB}"/>
              </a:ext>
            </a:extLst>
          </p:cNvPr>
          <p:cNvSpPr>
            <a:spLocks noGrp="1" noChangeArrowheads="1"/>
          </p:cNvSpPr>
          <p:nvPr>
            <p:ph type="dt" sz="half" idx="10"/>
          </p:nvPr>
        </p:nvSpPr>
        <p:spPr>
          <a:ln/>
        </p:spPr>
        <p:txBody>
          <a:bodyPr/>
          <a:lstStyle>
            <a:lvl1pPr>
              <a:defRPr/>
            </a:lvl1pPr>
          </a:lstStyle>
          <a:p>
            <a:pPr>
              <a:defRPr/>
            </a:pPr>
            <a:endParaRPr lang="da-DK"/>
          </a:p>
        </p:txBody>
      </p:sp>
      <p:sp>
        <p:nvSpPr>
          <p:cNvPr id="5" name="Rectangle 5">
            <a:extLst>
              <a:ext uri="{FF2B5EF4-FFF2-40B4-BE49-F238E27FC236}">
                <a16:creationId xmlns:a16="http://schemas.microsoft.com/office/drawing/2014/main" id="{9CE243E4-AB10-E14B-AA85-0C08CB55DFC1}"/>
              </a:ext>
            </a:extLst>
          </p:cNvPr>
          <p:cNvSpPr>
            <a:spLocks noGrp="1" noChangeArrowheads="1"/>
          </p:cNvSpPr>
          <p:nvPr>
            <p:ph type="ftr" sz="quarter" idx="11"/>
          </p:nvPr>
        </p:nvSpPr>
        <p:spPr>
          <a:ln/>
        </p:spPr>
        <p:txBody>
          <a:bodyPr/>
          <a:lstStyle>
            <a:lvl1pPr>
              <a:defRPr/>
            </a:lvl1pPr>
          </a:lstStyle>
          <a:p>
            <a:pPr>
              <a:defRPr/>
            </a:pPr>
            <a:endParaRPr lang="da-DK"/>
          </a:p>
        </p:txBody>
      </p:sp>
      <p:sp>
        <p:nvSpPr>
          <p:cNvPr id="6" name="Rectangle 6">
            <a:extLst>
              <a:ext uri="{FF2B5EF4-FFF2-40B4-BE49-F238E27FC236}">
                <a16:creationId xmlns:a16="http://schemas.microsoft.com/office/drawing/2014/main" id="{E0B8F5F4-030D-E84D-BE64-412FEF05909C}"/>
              </a:ext>
            </a:extLst>
          </p:cNvPr>
          <p:cNvSpPr>
            <a:spLocks noGrp="1" noChangeArrowheads="1"/>
          </p:cNvSpPr>
          <p:nvPr>
            <p:ph type="sldNum" sz="quarter" idx="12"/>
          </p:nvPr>
        </p:nvSpPr>
        <p:spPr>
          <a:ln/>
        </p:spPr>
        <p:txBody>
          <a:bodyPr/>
          <a:lstStyle>
            <a:lvl1pPr>
              <a:defRPr/>
            </a:lvl1pPr>
          </a:lstStyle>
          <a:p>
            <a:pPr>
              <a:defRPr/>
            </a:pPr>
            <a:fld id="{35B132B0-66CE-FD4A-8C1E-FCF3E27FF872}" type="slidenum">
              <a:rPr lang="da-DK" altLang="en-US"/>
              <a:pPr>
                <a:defRPr/>
              </a:pPr>
              <a:t>‹#›</a:t>
            </a:fld>
            <a:endParaRPr lang="da-DK" altLang="en-US" dirty="0"/>
          </a:p>
        </p:txBody>
      </p:sp>
    </p:spTree>
    <p:extLst>
      <p:ext uri="{BB962C8B-B14F-4D97-AF65-F5344CB8AC3E}">
        <p14:creationId xmlns:p14="http://schemas.microsoft.com/office/powerpoint/2010/main" val="1001796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89188" y="27508200"/>
            <a:ext cx="25706387" cy="8502650"/>
          </a:xfrm>
        </p:spPr>
        <p:txBody>
          <a:bodyPr anchor="t"/>
          <a:lstStyle>
            <a:lvl1pPr algn="l">
              <a:defRPr sz="4000" b="1" cap="all"/>
            </a:lvl1pPr>
          </a:lstStyle>
          <a:p>
            <a:r>
              <a:rPr lang="en-US"/>
              <a:t>Click to edit Master title style</a:t>
            </a:r>
            <a:endParaRPr lang="da-DK"/>
          </a:p>
        </p:txBody>
      </p:sp>
      <p:sp>
        <p:nvSpPr>
          <p:cNvPr id="3" name="Text Placeholder 2"/>
          <p:cNvSpPr>
            <a:spLocks noGrp="1"/>
          </p:cNvSpPr>
          <p:nvPr>
            <p:ph type="body" idx="1"/>
          </p:nvPr>
        </p:nvSpPr>
        <p:spPr>
          <a:xfrm>
            <a:off x="2389188" y="18143538"/>
            <a:ext cx="25706387" cy="93646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4EF0EED5-D914-2843-9FC7-C04ABB3C2CF6}"/>
              </a:ext>
            </a:extLst>
          </p:cNvPr>
          <p:cNvSpPr>
            <a:spLocks noGrp="1" noChangeArrowheads="1"/>
          </p:cNvSpPr>
          <p:nvPr>
            <p:ph type="dt" sz="half" idx="10"/>
          </p:nvPr>
        </p:nvSpPr>
        <p:spPr>
          <a:ln/>
        </p:spPr>
        <p:txBody>
          <a:bodyPr/>
          <a:lstStyle>
            <a:lvl1pPr>
              <a:defRPr/>
            </a:lvl1pPr>
          </a:lstStyle>
          <a:p>
            <a:pPr>
              <a:defRPr/>
            </a:pPr>
            <a:endParaRPr lang="da-DK"/>
          </a:p>
        </p:txBody>
      </p:sp>
      <p:sp>
        <p:nvSpPr>
          <p:cNvPr id="5" name="Rectangle 5">
            <a:extLst>
              <a:ext uri="{FF2B5EF4-FFF2-40B4-BE49-F238E27FC236}">
                <a16:creationId xmlns:a16="http://schemas.microsoft.com/office/drawing/2014/main" id="{D0C4E758-776B-B948-B738-4AD39E73A6B9}"/>
              </a:ext>
            </a:extLst>
          </p:cNvPr>
          <p:cNvSpPr>
            <a:spLocks noGrp="1" noChangeArrowheads="1"/>
          </p:cNvSpPr>
          <p:nvPr>
            <p:ph type="ftr" sz="quarter" idx="11"/>
          </p:nvPr>
        </p:nvSpPr>
        <p:spPr>
          <a:ln/>
        </p:spPr>
        <p:txBody>
          <a:bodyPr/>
          <a:lstStyle>
            <a:lvl1pPr>
              <a:defRPr/>
            </a:lvl1pPr>
          </a:lstStyle>
          <a:p>
            <a:pPr>
              <a:defRPr/>
            </a:pPr>
            <a:endParaRPr lang="da-DK"/>
          </a:p>
        </p:txBody>
      </p:sp>
      <p:sp>
        <p:nvSpPr>
          <p:cNvPr id="6" name="Rectangle 6">
            <a:extLst>
              <a:ext uri="{FF2B5EF4-FFF2-40B4-BE49-F238E27FC236}">
                <a16:creationId xmlns:a16="http://schemas.microsoft.com/office/drawing/2014/main" id="{1D62FC8A-D0EF-094E-8E6C-006FE17A0CE8}"/>
              </a:ext>
            </a:extLst>
          </p:cNvPr>
          <p:cNvSpPr>
            <a:spLocks noGrp="1" noChangeArrowheads="1"/>
          </p:cNvSpPr>
          <p:nvPr>
            <p:ph type="sldNum" sz="quarter" idx="12"/>
          </p:nvPr>
        </p:nvSpPr>
        <p:spPr>
          <a:ln/>
        </p:spPr>
        <p:txBody>
          <a:bodyPr/>
          <a:lstStyle>
            <a:lvl1pPr>
              <a:defRPr/>
            </a:lvl1pPr>
          </a:lstStyle>
          <a:p>
            <a:pPr>
              <a:defRPr/>
            </a:pPr>
            <a:fld id="{520DA73E-7DE4-7043-A1C6-227A65849252}" type="slidenum">
              <a:rPr lang="da-DK" altLang="en-US"/>
              <a:pPr>
                <a:defRPr/>
              </a:pPr>
              <a:t>‹#›</a:t>
            </a:fld>
            <a:endParaRPr lang="da-DK" altLang="en-US" dirty="0"/>
          </a:p>
        </p:txBody>
      </p:sp>
    </p:spTree>
    <p:extLst>
      <p:ext uri="{BB962C8B-B14F-4D97-AF65-F5344CB8AC3E}">
        <p14:creationId xmlns:p14="http://schemas.microsoft.com/office/powerpoint/2010/main" val="2829246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sz="half" idx="1"/>
          </p:nvPr>
        </p:nvSpPr>
        <p:spPr>
          <a:xfrm>
            <a:off x="1512888" y="9988550"/>
            <a:ext cx="13531850" cy="28251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half" idx="2"/>
          </p:nvPr>
        </p:nvSpPr>
        <p:spPr>
          <a:xfrm>
            <a:off x="15197138" y="9988550"/>
            <a:ext cx="13533437" cy="28251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Rectangle 4">
            <a:extLst>
              <a:ext uri="{FF2B5EF4-FFF2-40B4-BE49-F238E27FC236}">
                <a16:creationId xmlns:a16="http://schemas.microsoft.com/office/drawing/2014/main" id="{08B7438E-085C-0441-B92C-267775008152}"/>
              </a:ext>
            </a:extLst>
          </p:cNvPr>
          <p:cNvSpPr>
            <a:spLocks noGrp="1" noChangeArrowheads="1"/>
          </p:cNvSpPr>
          <p:nvPr>
            <p:ph type="dt" sz="half" idx="10"/>
          </p:nvPr>
        </p:nvSpPr>
        <p:spPr>
          <a:ln/>
        </p:spPr>
        <p:txBody>
          <a:bodyPr/>
          <a:lstStyle>
            <a:lvl1pPr>
              <a:defRPr/>
            </a:lvl1pPr>
          </a:lstStyle>
          <a:p>
            <a:pPr>
              <a:defRPr/>
            </a:pPr>
            <a:endParaRPr lang="da-DK"/>
          </a:p>
        </p:txBody>
      </p:sp>
      <p:sp>
        <p:nvSpPr>
          <p:cNvPr id="6" name="Rectangle 5">
            <a:extLst>
              <a:ext uri="{FF2B5EF4-FFF2-40B4-BE49-F238E27FC236}">
                <a16:creationId xmlns:a16="http://schemas.microsoft.com/office/drawing/2014/main" id="{76142DD4-9253-5946-8D2E-AECB56D19EC0}"/>
              </a:ext>
            </a:extLst>
          </p:cNvPr>
          <p:cNvSpPr>
            <a:spLocks noGrp="1" noChangeArrowheads="1"/>
          </p:cNvSpPr>
          <p:nvPr>
            <p:ph type="ftr" sz="quarter" idx="11"/>
          </p:nvPr>
        </p:nvSpPr>
        <p:spPr>
          <a:ln/>
        </p:spPr>
        <p:txBody>
          <a:bodyPr/>
          <a:lstStyle>
            <a:lvl1pPr>
              <a:defRPr/>
            </a:lvl1pPr>
          </a:lstStyle>
          <a:p>
            <a:pPr>
              <a:defRPr/>
            </a:pPr>
            <a:endParaRPr lang="da-DK"/>
          </a:p>
        </p:txBody>
      </p:sp>
      <p:sp>
        <p:nvSpPr>
          <p:cNvPr id="7" name="Rectangle 6">
            <a:extLst>
              <a:ext uri="{FF2B5EF4-FFF2-40B4-BE49-F238E27FC236}">
                <a16:creationId xmlns:a16="http://schemas.microsoft.com/office/drawing/2014/main" id="{E35624CF-047C-214E-BDD3-9A3C6E53F623}"/>
              </a:ext>
            </a:extLst>
          </p:cNvPr>
          <p:cNvSpPr>
            <a:spLocks noGrp="1" noChangeArrowheads="1"/>
          </p:cNvSpPr>
          <p:nvPr>
            <p:ph type="sldNum" sz="quarter" idx="12"/>
          </p:nvPr>
        </p:nvSpPr>
        <p:spPr>
          <a:ln/>
        </p:spPr>
        <p:txBody>
          <a:bodyPr/>
          <a:lstStyle>
            <a:lvl1pPr>
              <a:defRPr/>
            </a:lvl1pPr>
          </a:lstStyle>
          <a:p>
            <a:pPr>
              <a:defRPr/>
            </a:pPr>
            <a:fld id="{D1E47A4C-ADDA-D24B-842C-E287CBDF8B4C}" type="slidenum">
              <a:rPr lang="da-DK" altLang="en-US"/>
              <a:pPr>
                <a:defRPr/>
              </a:pPr>
              <a:t>‹#›</a:t>
            </a:fld>
            <a:endParaRPr lang="da-DK" altLang="en-US" dirty="0"/>
          </a:p>
        </p:txBody>
      </p:sp>
    </p:spTree>
    <p:extLst>
      <p:ext uri="{BB962C8B-B14F-4D97-AF65-F5344CB8AC3E}">
        <p14:creationId xmlns:p14="http://schemas.microsoft.com/office/powerpoint/2010/main" val="1816753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da-DK"/>
          </a:p>
        </p:txBody>
      </p:sp>
      <p:sp>
        <p:nvSpPr>
          <p:cNvPr id="3" name="Text Placeholder 2"/>
          <p:cNvSpPr>
            <a:spLocks noGrp="1"/>
          </p:cNvSpPr>
          <p:nvPr>
            <p:ph type="body" idx="1"/>
          </p:nvPr>
        </p:nvSpPr>
        <p:spPr>
          <a:xfrm>
            <a:off x="1512888" y="9582150"/>
            <a:ext cx="13361987"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12888" y="13576300"/>
            <a:ext cx="13361987" cy="2466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p:cNvSpPr>
            <a:spLocks noGrp="1"/>
          </p:cNvSpPr>
          <p:nvPr>
            <p:ph type="body" sz="quarter" idx="3"/>
          </p:nvPr>
        </p:nvSpPr>
        <p:spPr>
          <a:xfrm>
            <a:off x="15363825" y="9582150"/>
            <a:ext cx="13366750"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5363825" y="13576300"/>
            <a:ext cx="13366750" cy="2466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7" name="Rectangle 4">
            <a:extLst>
              <a:ext uri="{FF2B5EF4-FFF2-40B4-BE49-F238E27FC236}">
                <a16:creationId xmlns:a16="http://schemas.microsoft.com/office/drawing/2014/main" id="{C7F2D85C-BA2B-7545-B309-89972E488278}"/>
              </a:ext>
            </a:extLst>
          </p:cNvPr>
          <p:cNvSpPr>
            <a:spLocks noGrp="1" noChangeArrowheads="1"/>
          </p:cNvSpPr>
          <p:nvPr>
            <p:ph type="dt" sz="half" idx="10"/>
          </p:nvPr>
        </p:nvSpPr>
        <p:spPr>
          <a:ln/>
        </p:spPr>
        <p:txBody>
          <a:bodyPr/>
          <a:lstStyle>
            <a:lvl1pPr>
              <a:defRPr/>
            </a:lvl1pPr>
          </a:lstStyle>
          <a:p>
            <a:pPr>
              <a:defRPr/>
            </a:pPr>
            <a:endParaRPr lang="da-DK"/>
          </a:p>
        </p:txBody>
      </p:sp>
      <p:sp>
        <p:nvSpPr>
          <p:cNvPr id="8" name="Rectangle 5">
            <a:extLst>
              <a:ext uri="{FF2B5EF4-FFF2-40B4-BE49-F238E27FC236}">
                <a16:creationId xmlns:a16="http://schemas.microsoft.com/office/drawing/2014/main" id="{9D8BE903-54CE-0E45-A44A-C3D2E73330ED}"/>
              </a:ext>
            </a:extLst>
          </p:cNvPr>
          <p:cNvSpPr>
            <a:spLocks noGrp="1" noChangeArrowheads="1"/>
          </p:cNvSpPr>
          <p:nvPr>
            <p:ph type="ftr" sz="quarter" idx="11"/>
          </p:nvPr>
        </p:nvSpPr>
        <p:spPr>
          <a:ln/>
        </p:spPr>
        <p:txBody>
          <a:bodyPr/>
          <a:lstStyle>
            <a:lvl1pPr>
              <a:defRPr/>
            </a:lvl1pPr>
          </a:lstStyle>
          <a:p>
            <a:pPr>
              <a:defRPr/>
            </a:pPr>
            <a:endParaRPr lang="da-DK"/>
          </a:p>
        </p:txBody>
      </p:sp>
      <p:sp>
        <p:nvSpPr>
          <p:cNvPr id="9" name="Rectangle 6">
            <a:extLst>
              <a:ext uri="{FF2B5EF4-FFF2-40B4-BE49-F238E27FC236}">
                <a16:creationId xmlns:a16="http://schemas.microsoft.com/office/drawing/2014/main" id="{6581E4E3-D631-7E4F-AC6A-7D4E5EBE2691}"/>
              </a:ext>
            </a:extLst>
          </p:cNvPr>
          <p:cNvSpPr>
            <a:spLocks noGrp="1" noChangeArrowheads="1"/>
          </p:cNvSpPr>
          <p:nvPr>
            <p:ph type="sldNum" sz="quarter" idx="12"/>
          </p:nvPr>
        </p:nvSpPr>
        <p:spPr>
          <a:ln/>
        </p:spPr>
        <p:txBody>
          <a:bodyPr/>
          <a:lstStyle>
            <a:lvl1pPr>
              <a:defRPr/>
            </a:lvl1pPr>
          </a:lstStyle>
          <a:p>
            <a:pPr>
              <a:defRPr/>
            </a:pPr>
            <a:fld id="{08660806-B26D-A64C-A7FF-A1D10A8810F1}" type="slidenum">
              <a:rPr lang="da-DK" altLang="en-US"/>
              <a:pPr>
                <a:defRPr/>
              </a:pPr>
              <a:t>‹#›</a:t>
            </a:fld>
            <a:endParaRPr lang="da-DK" altLang="en-US" dirty="0"/>
          </a:p>
        </p:txBody>
      </p:sp>
    </p:spTree>
    <p:extLst>
      <p:ext uri="{BB962C8B-B14F-4D97-AF65-F5344CB8AC3E}">
        <p14:creationId xmlns:p14="http://schemas.microsoft.com/office/powerpoint/2010/main" val="657595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Rectangle 4">
            <a:extLst>
              <a:ext uri="{FF2B5EF4-FFF2-40B4-BE49-F238E27FC236}">
                <a16:creationId xmlns:a16="http://schemas.microsoft.com/office/drawing/2014/main" id="{55963DDF-4654-5F4D-9827-6FBA6BC8F96A}"/>
              </a:ext>
            </a:extLst>
          </p:cNvPr>
          <p:cNvSpPr>
            <a:spLocks noGrp="1" noChangeArrowheads="1"/>
          </p:cNvSpPr>
          <p:nvPr>
            <p:ph type="dt" sz="half" idx="10"/>
          </p:nvPr>
        </p:nvSpPr>
        <p:spPr>
          <a:ln/>
        </p:spPr>
        <p:txBody>
          <a:bodyPr/>
          <a:lstStyle>
            <a:lvl1pPr>
              <a:defRPr/>
            </a:lvl1pPr>
          </a:lstStyle>
          <a:p>
            <a:pPr>
              <a:defRPr/>
            </a:pPr>
            <a:endParaRPr lang="da-DK"/>
          </a:p>
        </p:txBody>
      </p:sp>
      <p:sp>
        <p:nvSpPr>
          <p:cNvPr id="4" name="Rectangle 5">
            <a:extLst>
              <a:ext uri="{FF2B5EF4-FFF2-40B4-BE49-F238E27FC236}">
                <a16:creationId xmlns:a16="http://schemas.microsoft.com/office/drawing/2014/main" id="{C8F3AF22-7310-B14F-A79D-4DBEF1100AC4}"/>
              </a:ext>
            </a:extLst>
          </p:cNvPr>
          <p:cNvSpPr>
            <a:spLocks noGrp="1" noChangeArrowheads="1"/>
          </p:cNvSpPr>
          <p:nvPr>
            <p:ph type="ftr" sz="quarter" idx="11"/>
          </p:nvPr>
        </p:nvSpPr>
        <p:spPr>
          <a:ln/>
        </p:spPr>
        <p:txBody>
          <a:bodyPr/>
          <a:lstStyle>
            <a:lvl1pPr>
              <a:defRPr/>
            </a:lvl1pPr>
          </a:lstStyle>
          <a:p>
            <a:pPr>
              <a:defRPr/>
            </a:pPr>
            <a:endParaRPr lang="da-DK"/>
          </a:p>
        </p:txBody>
      </p:sp>
      <p:sp>
        <p:nvSpPr>
          <p:cNvPr id="5" name="Rectangle 6">
            <a:extLst>
              <a:ext uri="{FF2B5EF4-FFF2-40B4-BE49-F238E27FC236}">
                <a16:creationId xmlns:a16="http://schemas.microsoft.com/office/drawing/2014/main" id="{23F38F31-0A82-FF41-BBEB-5D1F2D8BF571}"/>
              </a:ext>
            </a:extLst>
          </p:cNvPr>
          <p:cNvSpPr>
            <a:spLocks noGrp="1" noChangeArrowheads="1"/>
          </p:cNvSpPr>
          <p:nvPr>
            <p:ph type="sldNum" sz="quarter" idx="12"/>
          </p:nvPr>
        </p:nvSpPr>
        <p:spPr>
          <a:ln/>
        </p:spPr>
        <p:txBody>
          <a:bodyPr/>
          <a:lstStyle>
            <a:lvl1pPr>
              <a:defRPr/>
            </a:lvl1pPr>
          </a:lstStyle>
          <a:p>
            <a:pPr>
              <a:defRPr/>
            </a:pPr>
            <a:fld id="{E87FBF98-F7A4-A848-B5C4-EBC2661ABCE8}" type="slidenum">
              <a:rPr lang="da-DK" altLang="en-US"/>
              <a:pPr>
                <a:defRPr/>
              </a:pPr>
              <a:t>‹#›</a:t>
            </a:fld>
            <a:endParaRPr lang="da-DK" altLang="en-US" dirty="0"/>
          </a:p>
        </p:txBody>
      </p:sp>
    </p:spTree>
    <p:extLst>
      <p:ext uri="{BB962C8B-B14F-4D97-AF65-F5344CB8AC3E}">
        <p14:creationId xmlns:p14="http://schemas.microsoft.com/office/powerpoint/2010/main" val="4067742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2E4F6B2-3C03-7A4F-9A45-E6ED84D78D6F}"/>
              </a:ext>
            </a:extLst>
          </p:cNvPr>
          <p:cNvSpPr>
            <a:spLocks noGrp="1" noChangeArrowheads="1"/>
          </p:cNvSpPr>
          <p:nvPr>
            <p:ph type="dt" sz="half" idx="10"/>
          </p:nvPr>
        </p:nvSpPr>
        <p:spPr>
          <a:ln/>
        </p:spPr>
        <p:txBody>
          <a:bodyPr/>
          <a:lstStyle>
            <a:lvl1pPr>
              <a:defRPr/>
            </a:lvl1pPr>
          </a:lstStyle>
          <a:p>
            <a:pPr>
              <a:defRPr/>
            </a:pPr>
            <a:endParaRPr lang="da-DK"/>
          </a:p>
        </p:txBody>
      </p:sp>
      <p:sp>
        <p:nvSpPr>
          <p:cNvPr id="3" name="Rectangle 5">
            <a:extLst>
              <a:ext uri="{FF2B5EF4-FFF2-40B4-BE49-F238E27FC236}">
                <a16:creationId xmlns:a16="http://schemas.microsoft.com/office/drawing/2014/main" id="{17ABB587-3E54-B649-A376-DB534486A8B9}"/>
              </a:ext>
            </a:extLst>
          </p:cNvPr>
          <p:cNvSpPr>
            <a:spLocks noGrp="1" noChangeArrowheads="1"/>
          </p:cNvSpPr>
          <p:nvPr>
            <p:ph type="ftr" sz="quarter" idx="11"/>
          </p:nvPr>
        </p:nvSpPr>
        <p:spPr>
          <a:ln/>
        </p:spPr>
        <p:txBody>
          <a:bodyPr/>
          <a:lstStyle>
            <a:lvl1pPr>
              <a:defRPr/>
            </a:lvl1pPr>
          </a:lstStyle>
          <a:p>
            <a:pPr>
              <a:defRPr/>
            </a:pPr>
            <a:endParaRPr lang="da-DK"/>
          </a:p>
        </p:txBody>
      </p:sp>
      <p:sp>
        <p:nvSpPr>
          <p:cNvPr id="4" name="Rectangle 6">
            <a:extLst>
              <a:ext uri="{FF2B5EF4-FFF2-40B4-BE49-F238E27FC236}">
                <a16:creationId xmlns:a16="http://schemas.microsoft.com/office/drawing/2014/main" id="{CB5586F2-A98C-7444-8A5A-72BBAB3C839F}"/>
              </a:ext>
            </a:extLst>
          </p:cNvPr>
          <p:cNvSpPr>
            <a:spLocks noGrp="1" noChangeArrowheads="1"/>
          </p:cNvSpPr>
          <p:nvPr>
            <p:ph type="sldNum" sz="quarter" idx="12"/>
          </p:nvPr>
        </p:nvSpPr>
        <p:spPr>
          <a:ln/>
        </p:spPr>
        <p:txBody>
          <a:bodyPr/>
          <a:lstStyle>
            <a:lvl1pPr>
              <a:defRPr/>
            </a:lvl1pPr>
          </a:lstStyle>
          <a:p>
            <a:pPr>
              <a:defRPr/>
            </a:pPr>
            <a:fld id="{7148BC5C-121D-804A-B774-8477B0AB3CE3}" type="slidenum">
              <a:rPr lang="da-DK" altLang="en-US"/>
              <a:pPr>
                <a:defRPr/>
              </a:pPr>
              <a:t>‹#›</a:t>
            </a:fld>
            <a:endParaRPr lang="da-DK" altLang="en-US" dirty="0"/>
          </a:p>
        </p:txBody>
      </p:sp>
    </p:spTree>
    <p:extLst>
      <p:ext uri="{BB962C8B-B14F-4D97-AF65-F5344CB8AC3E}">
        <p14:creationId xmlns:p14="http://schemas.microsoft.com/office/powerpoint/2010/main" val="3138184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2888" y="1704975"/>
            <a:ext cx="9948862" cy="7253288"/>
          </a:xfrm>
        </p:spPr>
        <p:txBody>
          <a:bodyPr anchor="b"/>
          <a:lstStyle>
            <a:lvl1pPr algn="l">
              <a:defRPr sz="2000" b="1"/>
            </a:lvl1pPr>
          </a:lstStyle>
          <a:p>
            <a:r>
              <a:rPr lang="en-US"/>
              <a:t>Click to edit Master title style</a:t>
            </a:r>
            <a:endParaRPr lang="da-DK"/>
          </a:p>
        </p:txBody>
      </p:sp>
      <p:sp>
        <p:nvSpPr>
          <p:cNvPr id="3" name="Content Placeholder 2"/>
          <p:cNvSpPr>
            <a:spLocks noGrp="1"/>
          </p:cNvSpPr>
          <p:nvPr>
            <p:ph idx="1"/>
          </p:nvPr>
        </p:nvSpPr>
        <p:spPr>
          <a:xfrm>
            <a:off x="11823700" y="1704975"/>
            <a:ext cx="16906875" cy="365347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p:cNvSpPr>
            <a:spLocks noGrp="1"/>
          </p:cNvSpPr>
          <p:nvPr>
            <p:ph type="body" sz="half" idx="2"/>
          </p:nvPr>
        </p:nvSpPr>
        <p:spPr>
          <a:xfrm>
            <a:off x="1512888" y="8958263"/>
            <a:ext cx="9948862" cy="292814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96433D04-EFFA-5548-ADCD-A2631706BE5B}"/>
              </a:ext>
            </a:extLst>
          </p:cNvPr>
          <p:cNvSpPr>
            <a:spLocks noGrp="1" noChangeArrowheads="1"/>
          </p:cNvSpPr>
          <p:nvPr>
            <p:ph type="dt" sz="half" idx="10"/>
          </p:nvPr>
        </p:nvSpPr>
        <p:spPr>
          <a:ln/>
        </p:spPr>
        <p:txBody>
          <a:bodyPr/>
          <a:lstStyle>
            <a:lvl1pPr>
              <a:defRPr/>
            </a:lvl1pPr>
          </a:lstStyle>
          <a:p>
            <a:pPr>
              <a:defRPr/>
            </a:pPr>
            <a:endParaRPr lang="da-DK"/>
          </a:p>
        </p:txBody>
      </p:sp>
      <p:sp>
        <p:nvSpPr>
          <p:cNvPr id="6" name="Rectangle 5">
            <a:extLst>
              <a:ext uri="{FF2B5EF4-FFF2-40B4-BE49-F238E27FC236}">
                <a16:creationId xmlns:a16="http://schemas.microsoft.com/office/drawing/2014/main" id="{01BF2503-F629-3E42-B839-EA985C6EFB4B}"/>
              </a:ext>
            </a:extLst>
          </p:cNvPr>
          <p:cNvSpPr>
            <a:spLocks noGrp="1" noChangeArrowheads="1"/>
          </p:cNvSpPr>
          <p:nvPr>
            <p:ph type="ftr" sz="quarter" idx="11"/>
          </p:nvPr>
        </p:nvSpPr>
        <p:spPr>
          <a:ln/>
        </p:spPr>
        <p:txBody>
          <a:bodyPr/>
          <a:lstStyle>
            <a:lvl1pPr>
              <a:defRPr/>
            </a:lvl1pPr>
          </a:lstStyle>
          <a:p>
            <a:pPr>
              <a:defRPr/>
            </a:pPr>
            <a:endParaRPr lang="da-DK"/>
          </a:p>
        </p:txBody>
      </p:sp>
      <p:sp>
        <p:nvSpPr>
          <p:cNvPr id="7" name="Rectangle 6">
            <a:extLst>
              <a:ext uri="{FF2B5EF4-FFF2-40B4-BE49-F238E27FC236}">
                <a16:creationId xmlns:a16="http://schemas.microsoft.com/office/drawing/2014/main" id="{52EDCEF5-1A74-A348-AF31-A6F9131DD051}"/>
              </a:ext>
            </a:extLst>
          </p:cNvPr>
          <p:cNvSpPr>
            <a:spLocks noGrp="1" noChangeArrowheads="1"/>
          </p:cNvSpPr>
          <p:nvPr>
            <p:ph type="sldNum" sz="quarter" idx="12"/>
          </p:nvPr>
        </p:nvSpPr>
        <p:spPr>
          <a:ln/>
        </p:spPr>
        <p:txBody>
          <a:bodyPr/>
          <a:lstStyle>
            <a:lvl1pPr>
              <a:defRPr/>
            </a:lvl1pPr>
          </a:lstStyle>
          <a:p>
            <a:pPr>
              <a:defRPr/>
            </a:pPr>
            <a:fld id="{2417FF17-731A-7C4A-AFBC-5245B4B4F5DC}" type="slidenum">
              <a:rPr lang="da-DK" altLang="en-US"/>
              <a:pPr>
                <a:defRPr/>
              </a:pPr>
              <a:t>‹#›</a:t>
            </a:fld>
            <a:endParaRPr lang="da-DK" altLang="en-US" dirty="0"/>
          </a:p>
        </p:txBody>
      </p:sp>
    </p:spTree>
    <p:extLst>
      <p:ext uri="{BB962C8B-B14F-4D97-AF65-F5344CB8AC3E}">
        <p14:creationId xmlns:p14="http://schemas.microsoft.com/office/powerpoint/2010/main" val="3323750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27725" y="29965650"/>
            <a:ext cx="18146713" cy="3538538"/>
          </a:xfrm>
        </p:spPr>
        <p:txBody>
          <a:bodyPr anchor="b"/>
          <a:lstStyle>
            <a:lvl1pPr algn="l">
              <a:defRPr sz="2000" b="1"/>
            </a:lvl1pPr>
          </a:lstStyle>
          <a:p>
            <a:r>
              <a:rPr lang="en-US"/>
              <a:t>Click to edit Master title style</a:t>
            </a:r>
            <a:endParaRPr lang="da-DK"/>
          </a:p>
        </p:txBody>
      </p:sp>
      <p:sp>
        <p:nvSpPr>
          <p:cNvPr id="3" name="Picture Placeholder 2"/>
          <p:cNvSpPr>
            <a:spLocks noGrp="1"/>
          </p:cNvSpPr>
          <p:nvPr>
            <p:ph type="pic" idx="1"/>
          </p:nvPr>
        </p:nvSpPr>
        <p:spPr>
          <a:xfrm>
            <a:off x="5927725" y="3824288"/>
            <a:ext cx="18146713" cy="256857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a-DK" noProof="0" dirty="0"/>
          </a:p>
        </p:txBody>
      </p:sp>
      <p:sp>
        <p:nvSpPr>
          <p:cNvPr id="4" name="Text Placeholder 3"/>
          <p:cNvSpPr>
            <a:spLocks noGrp="1"/>
          </p:cNvSpPr>
          <p:nvPr>
            <p:ph type="body" sz="half" idx="2"/>
          </p:nvPr>
        </p:nvSpPr>
        <p:spPr>
          <a:xfrm>
            <a:off x="5927725" y="33504188"/>
            <a:ext cx="18146713" cy="50228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BF6A7E8A-4E65-4D4E-B7D9-9BC908B4A0E6}"/>
              </a:ext>
            </a:extLst>
          </p:cNvPr>
          <p:cNvSpPr>
            <a:spLocks noGrp="1" noChangeArrowheads="1"/>
          </p:cNvSpPr>
          <p:nvPr>
            <p:ph type="dt" sz="half" idx="10"/>
          </p:nvPr>
        </p:nvSpPr>
        <p:spPr>
          <a:ln/>
        </p:spPr>
        <p:txBody>
          <a:bodyPr/>
          <a:lstStyle>
            <a:lvl1pPr>
              <a:defRPr/>
            </a:lvl1pPr>
          </a:lstStyle>
          <a:p>
            <a:pPr>
              <a:defRPr/>
            </a:pPr>
            <a:endParaRPr lang="da-DK"/>
          </a:p>
        </p:txBody>
      </p:sp>
      <p:sp>
        <p:nvSpPr>
          <p:cNvPr id="6" name="Rectangle 5">
            <a:extLst>
              <a:ext uri="{FF2B5EF4-FFF2-40B4-BE49-F238E27FC236}">
                <a16:creationId xmlns:a16="http://schemas.microsoft.com/office/drawing/2014/main" id="{9096CB08-181B-6647-A3A3-EF85A8C0DF73}"/>
              </a:ext>
            </a:extLst>
          </p:cNvPr>
          <p:cNvSpPr>
            <a:spLocks noGrp="1" noChangeArrowheads="1"/>
          </p:cNvSpPr>
          <p:nvPr>
            <p:ph type="ftr" sz="quarter" idx="11"/>
          </p:nvPr>
        </p:nvSpPr>
        <p:spPr>
          <a:ln/>
        </p:spPr>
        <p:txBody>
          <a:bodyPr/>
          <a:lstStyle>
            <a:lvl1pPr>
              <a:defRPr/>
            </a:lvl1pPr>
          </a:lstStyle>
          <a:p>
            <a:pPr>
              <a:defRPr/>
            </a:pPr>
            <a:endParaRPr lang="da-DK"/>
          </a:p>
        </p:txBody>
      </p:sp>
      <p:sp>
        <p:nvSpPr>
          <p:cNvPr id="7" name="Rectangle 6">
            <a:extLst>
              <a:ext uri="{FF2B5EF4-FFF2-40B4-BE49-F238E27FC236}">
                <a16:creationId xmlns:a16="http://schemas.microsoft.com/office/drawing/2014/main" id="{F4B8018E-D4D2-354B-90AF-614DDD3A25DC}"/>
              </a:ext>
            </a:extLst>
          </p:cNvPr>
          <p:cNvSpPr>
            <a:spLocks noGrp="1" noChangeArrowheads="1"/>
          </p:cNvSpPr>
          <p:nvPr>
            <p:ph type="sldNum" sz="quarter" idx="12"/>
          </p:nvPr>
        </p:nvSpPr>
        <p:spPr>
          <a:ln/>
        </p:spPr>
        <p:txBody>
          <a:bodyPr/>
          <a:lstStyle>
            <a:lvl1pPr>
              <a:defRPr/>
            </a:lvl1pPr>
          </a:lstStyle>
          <a:p>
            <a:pPr>
              <a:defRPr/>
            </a:pPr>
            <a:fld id="{707E7F6A-4B04-0244-B67C-D9CF3D7F9A21}" type="slidenum">
              <a:rPr lang="da-DK" altLang="en-US"/>
              <a:pPr>
                <a:defRPr/>
              </a:pPr>
              <a:t>‹#›</a:t>
            </a:fld>
            <a:endParaRPr lang="da-DK" altLang="en-US" dirty="0"/>
          </a:p>
        </p:txBody>
      </p:sp>
    </p:spTree>
    <p:extLst>
      <p:ext uri="{BB962C8B-B14F-4D97-AF65-F5344CB8AC3E}">
        <p14:creationId xmlns:p14="http://schemas.microsoft.com/office/powerpoint/2010/main" val="3992386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CF0B8B7-E445-234A-BD5B-4B2E889242D5}"/>
              </a:ext>
            </a:extLst>
          </p:cNvPr>
          <p:cNvSpPr>
            <a:spLocks noGrp="1" noChangeArrowheads="1"/>
          </p:cNvSpPr>
          <p:nvPr>
            <p:ph type="title"/>
          </p:nvPr>
        </p:nvSpPr>
        <p:spPr bwMode="auto">
          <a:xfrm>
            <a:off x="1512888" y="1714500"/>
            <a:ext cx="27217687" cy="713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433" tIns="208716" rIns="417433" bIns="208716" numCol="1" anchor="ctr" anchorCtr="0" compatLnSpc="1">
            <a:prstTxWarp prst="textNoShape">
              <a:avLst/>
            </a:prstTxWarp>
          </a:bodyPr>
          <a:lstStyle/>
          <a:p>
            <a:pPr lvl="0"/>
            <a:r>
              <a:rPr lang="da-DK" altLang="en-US"/>
              <a:t>Click to edit Master title style</a:t>
            </a:r>
          </a:p>
        </p:txBody>
      </p:sp>
      <p:sp>
        <p:nvSpPr>
          <p:cNvPr id="1027" name="Rectangle 3">
            <a:extLst>
              <a:ext uri="{FF2B5EF4-FFF2-40B4-BE49-F238E27FC236}">
                <a16:creationId xmlns:a16="http://schemas.microsoft.com/office/drawing/2014/main" id="{79404F26-7486-504B-9A53-C3F0C399EF4F}"/>
              </a:ext>
            </a:extLst>
          </p:cNvPr>
          <p:cNvSpPr>
            <a:spLocks noGrp="1" noChangeArrowheads="1"/>
          </p:cNvSpPr>
          <p:nvPr>
            <p:ph type="body" idx="1"/>
          </p:nvPr>
        </p:nvSpPr>
        <p:spPr bwMode="auto">
          <a:xfrm>
            <a:off x="1512888" y="9988550"/>
            <a:ext cx="27217687" cy="2825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433" tIns="208716" rIns="417433" bIns="208716" numCol="1" anchor="t" anchorCtr="0" compatLnSpc="1">
            <a:prstTxWarp prst="textNoShape">
              <a:avLst/>
            </a:prstTxWarp>
          </a:bodyPr>
          <a:lstStyle/>
          <a:p>
            <a:pPr lvl="0"/>
            <a:r>
              <a:rPr lang="da-DK" altLang="en-US"/>
              <a:t>Click to edit Master text styles</a:t>
            </a:r>
          </a:p>
          <a:p>
            <a:pPr lvl="1"/>
            <a:r>
              <a:rPr lang="da-DK" altLang="en-US"/>
              <a:t>Second level</a:t>
            </a:r>
          </a:p>
          <a:p>
            <a:pPr lvl="2"/>
            <a:r>
              <a:rPr lang="da-DK" altLang="en-US"/>
              <a:t>Third level</a:t>
            </a:r>
          </a:p>
          <a:p>
            <a:pPr lvl="3"/>
            <a:r>
              <a:rPr lang="da-DK" altLang="en-US"/>
              <a:t>Fourth level</a:t>
            </a:r>
          </a:p>
          <a:p>
            <a:pPr lvl="4"/>
            <a:r>
              <a:rPr lang="da-DK" altLang="en-US"/>
              <a:t>Fifth level</a:t>
            </a:r>
          </a:p>
        </p:txBody>
      </p:sp>
      <p:sp>
        <p:nvSpPr>
          <p:cNvPr id="1028" name="Rectangle 4">
            <a:extLst>
              <a:ext uri="{FF2B5EF4-FFF2-40B4-BE49-F238E27FC236}">
                <a16:creationId xmlns:a16="http://schemas.microsoft.com/office/drawing/2014/main" id="{5E083210-6CE3-E848-AC16-8B2942B07A35}"/>
              </a:ext>
            </a:extLst>
          </p:cNvPr>
          <p:cNvSpPr>
            <a:spLocks noGrp="1" noChangeArrowheads="1"/>
          </p:cNvSpPr>
          <p:nvPr>
            <p:ph type="dt" sz="half" idx="2"/>
          </p:nvPr>
        </p:nvSpPr>
        <p:spPr bwMode="auto">
          <a:xfrm>
            <a:off x="1512888" y="38984238"/>
            <a:ext cx="7056437" cy="2971800"/>
          </a:xfrm>
          <a:prstGeom prst="rect">
            <a:avLst/>
          </a:prstGeom>
          <a:noFill/>
          <a:ln w="9525">
            <a:noFill/>
            <a:miter lim="800000"/>
            <a:headEnd/>
            <a:tailEnd/>
          </a:ln>
          <a:effectLst/>
        </p:spPr>
        <p:txBody>
          <a:bodyPr vert="horz" wrap="square" lIns="417433" tIns="208716" rIns="417433" bIns="208716" numCol="1" anchor="t" anchorCtr="0" compatLnSpc="1">
            <a:prstTxWarp prst="textNoShape">
              <a:avLst/>
            </a:prstTxWarp>
          </a:bodyPr>
          <a:lstStyle>
            <a:lvl1pPr eaLnBrk="1" hangingPunct="1">
              <a:defRPr sz="6400">
                <a:latin typeface="Arial" charset="0"/>
              </a:defRPr>
            </a:lvl1pPr>
          </a:lstStyle>
          <a:p>
            <a:pPr>
              <a:defRPr/>
            </a:pPr>
            <a:endParaRPr lang="da-DK"/>
          </a:p>
        </p:txBody>
      </p:sp>
      <p:sp>
        <p:nvSpPr>
          <p:cNvPr id="1029" name="Rectangle 5">
            <a:extLst>
              <a:ext uri="{FF2B5EF4-FFF2-40B4-BE49-F238E27FC236}">
                <a16:creationId xmlns:a16="http://schemas.microsoft.com/office/drawing/2014/main" id="{CEE5D063-D1DF-DF47-9D8F-ECFE04EF878A}"/>
              </a:ext>
            </a:extLst>
          </p:cNvPr>
          <p:cNvSpPr>
            <a:spLocks noGrp="1" noChangeArrowheads="1"/>
          </p:cNvSpPr>
          <p:nvPr>
            <p:ph type="ftr" sz="quarter" idx="3"/>
          </p:nvPr>
        </p:nvSpPr>
        <p:spPr bwMode="auto">
          <a:xfrm>
            <a:off x="10333038" y="38984238"/>
            <a:ext cx="9577387" cy="2971800"/>
          </a:xfrm>
          <a:prstGeom prst="rect">
            <a:avLst/>
          </a:prstGeom>
          <a:noFill/>
          <a:ln w="9525">
            <a:noFill/>
            <a:miter lim="800000"/>
            <a:headEnd/>
            <a:tailEnd/>
          </a:ln>
          <a:effectLst/>
        </p:spPr>
        <p:txBody>
          <a:bodyPr vert="horz" wrap="square" lIns="417433" tIns="208716" rIns="417433" bIns="208716" numCol="1" anchor="t" anchorCtr="0" compatLnSpc="1">
            <a:prstTxWarp prst="textNoShape">
              <a:avLst/>
            </a:prstTxWarp>
          </a:bodyPr>
          <a:lstStyle>
            <a:lvl1pPr algn="ctr" eaLnBrk="1" hangingPunct="1">
              <a:defRPr sz="6400">
                <a:latin typeface="Arial" charset="0"/>
              </a:defRPr>
            </a:lvl1pPr>
          </a:lstStyle>
          <a:p>
            <a:pPr>
              <a:defRPr/>
            </a:pPr>
            <a:endParaRPr lang="da-DK"/>
          </a:p>
        </p:txBody>
      </p:sp>
      <p:sp>
        <p:nvSpPr>
          <p:cNvPr id="1030" name="Rectangle 6">
            <a:extLst>
              <a:ext uri="{FF2B5EF4-FFF2-40B4-BE49-F238E27FC236}">
                <a16:creationId xmlns:a16="http://schemas.microsoft.com/office/drawing/2014/main" id="{E1F105B6-8046-F64F-8CDA-106896A126AB}"/>
              </a:ext>
            </a:extLst>
          </p:cNvPr>
          <p:cNvSpPr>
            <a:spLocks noGrp="1" noChangeArrowheads="1"/>
          </p:cNvSpPr>
          <p:nvPr>
            <p:ph type="sldNum" sz="quarter" idx="4"/>
          </p:nvPr>
        </p:nvSpPr>
        <p:spPr bwMode="auto">
          <a:xfrm>
            <a:off x="21674138" y="38984238"/>
            <a:ext cx="7056437" cy="2971800"/>
          </a:xfrm>
          <a:prstGeom prst="rect">
            <a:avLst/>
          </a:prstGeom>
          <a:noFill/>
          <a:ln w="9525">
            <a:noFill/>
            <a:miter lim="800000"/>
            <a:headEnd/>
            <a:tailEnd/>
          </a:ln>
          <a:effectLst/>
        </p:spPr>
        <p:txBody>
          <a:bodyPr vert="horz" wrap="square" lIns="417433" tIns="208716" rIns="417433" bIns="208716" numCol="1" anchor="t" anchorCtr="0" compatLnSpc="1">
            <a:prstTxWarp prst="textNoShape">
              <a:avLst/>
            </a:prstTxWarp>
          </a:bodyPr>
          <a:lstStyle>
            <a:lvl1pPr algn="r" eaLnBrk="1" hangingPunct="1">
              <a:defRPr sz="6400"/>
            </a:lvl1pPr>
          </a:lstStyle>
          <a:p>
            <a:pPr>
              <a:defRPr/>
            </a:pPr>
            <a:fld id="{70EBA0D4-4A62-3B43-8581-55D8C0E87728}" type="slidenum">
              <a:rPr lang="da-DK" altLang="en-US"/>
              <a:pPr>
                <a:defRPr/>
              </a:pPr>
              <a:t>‹#›</a:t>
            </a:fld>
            <a:endParaRPr lang="da-DK"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3538" rtl="0" eaLnBrk="0" fontAlgn="base" hangingPunct="0">
        <a:spcBef>
          <a:spcPct val="0"/>
        </a:spcBef>
        <a:spcAft>
          <a:spcPct val="0"/>
        </a:spcAft>
        <a:defRPr sz="20100">
          <a:solidFill>
            <a:schemeClr val="tx2"/>
          </a:solidFill>
          <a:latin typeface="+mj-lt"/>
          <a:ea typeface="+mj-ea"/>
          <a:cs typeface="+mj-cs"/>
        </a:defRPr>
      </a:lvl1pPr>
      <a:lvl2pPr algn="ctr" defTabSz="4173538" rtl="0" eaLnBrk="0" fontAlgn="base" hangingPunct="0">
        <a:spcBef>
          <a:spcPct val="0"/>
        </a:spcBef>
        <a:spcAft>
          <a:spcPct val="0"/>
        </a:spcAft>
        <a:defRPr sz="20100">
          <a:solidFill>
            <a:schemeClr val="tx2"/>
          </a:solidFill>
          <a:latin typeface="Arial" charset="0"/>
        </a:defRPr>
      </a:lvl2pPr>
      <a:lvl3pPr algn="ctr" defTabSz="4173538" rtl="0" eaLnBrk="0" fontAlgn="base" hangingPunct="0">
        <a:spcBef>
          <a:spcPct val="0"/>
        </a:spcBef>
        <a:spcAft>
          <a:spcPct val="0"/>
        </a:spcAft>
        <a:defRPr sz="20100">
          <a:solidFill>
            <a:schemeClr val="tx2"/>
          </a:solidFill>
          <a:latin typeface="Arial" charset="0"/>
        </a:defRPr>
      </a:lvl3pPr>
      <a:lvl4pPr algn="ctr" defTabSz="4173538" rtl="0" eaLnBrk="0" fontAlgn="base" hangingPunct="0">
        <a:spcBef>
          <a:spcPct val="0"/>
        </a:spcBef>
        <a:spcAft>
          <a:spcPct val="0"/>
        </a:spcAft>
        <a:defRPr sz="20100">
          <a:solidFill>
            <a:schemeClr val="tx2"/>
          </a:solidFill>
          <a:latin typeface="Arial" charset="0"/>
        </a:defRPr>
      </a:lvl4pPr>
      <a:lvl5pPr algn="ctr" defTabSz="4173538" rtl="0" eaLnBrk="0" fontAlgn="base" hangingPunct="0">
        <a:spcBef>
          <a:spcPct val="0"/>
        </a:spcBef>
        <a:spcAft>
          <a:spcPct val="0"/>
        </a:spcAft>
        <a:defRPr sz="20100">
          <a:solidFill>
            <a:schemeClr val="tx2"/>
          </a:solidFill>
          <a:latin typeface="Arial" charset="0"/>
        </a:defRPr>
      </a:lvl5pPr>
      <a:lvl6pPr marL="457200" algn="ctr" defTabSz="4173538" rtl="0" fontAlgn="base">
        <a:spcBef>
          <a:spcPct val="0"/>
        </a:spcBef>
        <a:spcAft>
          <a:spcPct val="0"/>
        </a:spcAft>
        <a:defRPr sz="20100">
          <a:solidFill>
            <a:schemeClr val="tx2"/>
          </a:solidFill>
          <a:latin typeface="Arial" charset="0"/>
        </a:defRPr>
      </a:lvl6pPr>
      <a:lvl7pPr marL="914400" algn="ctr" defTabSz="4173538" rtl="0" fontAlgn="base">
        <a:spcBef>
          <a:spcPct val="0"/>
        </a:spcBef>
        <a:spcAft>
          <a:spcPct val="0"/>
        </a:spcAft>
        <a:defRPr sz="20100">
          <a:solidFill>
            <a:schemeClr val="tx2"/>
          </a:solidFill>
          <a:latin typeface="Arial" charset="0"/>
        </a:defRPr>
      </a:lvl7pPr>
      <a:lvl8pPr marL="1371600" algn="ctr" defTabSz="4173538" rtl="0" fontAlgn="base">
        <a:spcBef>
          <a:spcPct val="0"/>
        </a:spcBef>
        <a:spcAft>
          <a:spcPct val="0"/>
        </a:spcAft>
        <a:defRPr sz="20100">
          <a:solidFill>
            <a:schemeClr val="tx2"/>
          </a:solidFill>
          <a:latin typeface="Arial" charset="0"/>
        </a:defRPr>
      </a:lvl8pPr>
      <a:lvl9pPr marL="1828800" algn="ctr" defTabSz="4173538" rtl="0" fontAlgn="base">
        <a:spcBef>
          <a:spcPct val="0"/>
        </a:spcBef>
        <a:spcAft>
          <a:spcPct val="0"/>
        </a:spcAft>
        <a:defRPr sz="20100">
          <a:solidFill>
            <a:schemeClr val="tx2"/>
          </a:solidFill>
          <a:latin typeface="Arial" charset="0"/>
        </a:defRPr>
      </a:lvl9pPr>
    </p:titleStyle>
    <p:bodyStyle>
      <a:lvl1pPr marL="1565275" indent="-1565275" algn="l" defTabSz="4173538" rtl="0" eaLnBrk="0" fontAlgn="base" hangingPunct="0">
        <a:spcBef>
          <a:spcPct val="20000"/>
        </a:spcBef>
        <a:spcAft>
          <a:spcPct val="0"/>
        </a:spcAft>
        <a:buChar char="•"/>
        <a:defRPr sz="14600">
          <a:solidFill>
            <a:schemeClr val="tx1"/>
          </a:solidFill>
          <a:latin typeface="+mn-lt"/>
          <a:ea typeface="+mn-ea"/>
          <a:cs typeface="+mn-cs"/>
        </a:defRPr>
      </a:lvl1pPr>
      <a:lvl2pPr marL="3390900" indent="-1303338" algn="l" defTabSz="4173538" rtl="0" eaLnBrk="0" fontAlgn="base" hangingPunct="0">
        <a:spcBef>
          <a:spcPct val="20000"/>
        </a:spcBef>
        <a:spcAft>
          <a:spcPct val="0"/>
        </a:spcAft>
        <a:buChar char="–"/>
        <a:defRPr sz="12800">
          <a:solidFill>
            <a:schemeClr val="tx1"/>
          </a:solidFill>
          <a:latin typeface="+mn-lt"/>
        </a:defRPr>
      </a:lvl2pPr>
      <a:lvl3pPr marL="5218113" indent="-1044575" algn="l" defTabSz="4173538" rtl="0" eaLnBrk="0" fontAlgn="base" hangingPunct="0">
        <a:spcBef>
          <a:spcPct val="20000"/>
        </a:spcBef>
        <a:spcAft>
          <a:spcPct val="0"/>
        </a:spcAft>
        <a:buChar char="•"/>
        <a:defRPr sz="11000">
          <a:solidFill>
            <a:schemeClr val="tx1"/>
          </a:solidFill>
          <a:latin typeface="+mn-lt"/>
        </a:defRPr>
      </a:lvl3pPr>
      <a:lvl4pPr marL="7305675" indent="-1044575" algn="l" defTabSz="4173538" rtl="0" eaLnBrk="0" fontAlgn="base" hangingPunct="0">
        <a:spcBef>
          <a:spcPct val="20000"/>
        </a:spcBef>
        <a:spcAft>
          <a:spcPct val="0"/>
        </a:spcAft>
        <a:buChar char="–"/>
        <a:defRPr sz="9100">
          <a:solidFill>
            <a:schemeClr val="tx1"/>
          </a:solidFill>
          <a:latin typeface="+mn-lt"/>
        </a:defRPr>
      </a:lvl4pPr>
      <a:lvl5pPr marL="9391650" indent="-1042988" algn="l" defTabSz="4173538" rtl="0" eaLnBrk="0" fontAlgn="base" hangingPunct="0">
        <a:spcBef>
          <a:spcPct val="20000"/>
        </a:spcBef>
        <a:spcAft>
          <a:spcPct val="0"/>
        </a:spcAft>
        <a:buChar char="»"/>
        <a:defRPr sz="9100">
          <a:solidFill>
            <a:schemeClr val="tx1"/>
          </a:solidFill>
          <a:latin typeface="+mn-lt"/>
        </a:defRPr>
      </a:lvl5pPr>
      <a:lvl6pPr marL="9848850" indent="-1042988" algn="l" defTabSz="4173538" rtl="0" fontAlgn="base">
        <a:spcBef>
          <a:spcPct val="20000"/>
        </a:spcBef>
        <a:spcAft>
          <a:spcPct val="0"/>
        </a:spcAft>
        <a:buChar char="»"/>
        <a:defRPr sz="9100">
          <a:solidFill>
            <a:schemeClr val="tx1"/>
          </a:solidFill>
          <a:latin typeface="+mn-lt"/>
        </a:defRPr>
      </a:lvl6pPr>
      <a:lvl7pPr marL="10306050" indent="-1042988" algn="l" defTabSz="4173538" rtl="0" fontAlgn="base">
        <a:spcBef>
          <a:spcPct val="20000"/>
        </a:spcBef>
        <a:spcAft>
          <a:spcPct val="0"/>
        </a:spcAft>
        <a:buChar char="»"/>
        <a:defRPr sz="9100">
          <a:solidFill>
            <a:schemeClr val="tx1"/>
          </a:solidFill>
          <a:latin typeface="+mn-lt"/>
        </a:defRPr>
      </a:lvl7pPr>
      <a:lvl8pPr marL="10763250" indent="-1042988" algn="l" defTabSz="4173538" rtl="0" fontAlgn="base">
        <a:spcBef>
          <a:spcPct val="20000"/>
        </a:spcBef>
        <a:spcAft>
          <a:spcPct val="0"/>
        </a:spcAft>
        <a:buChar char="»"/>
        <a:defRPr sz="9100">
          <a:solidFill>
            <a:schemeClr val="tx1"/>
          </a:solidFill>
          <a:latin typeface="+mn-lt"/>
        </a:defRPr>
      </a:lvl8pPr>
      <a:lvl9pPr marL="11220450" indent="-1042988" algn="l" defTabSz="4173538" rtl="0" fontAlgn="base">
        <a:spcBef>
          <a:spcPct val="20000"/>
        </a:spcBef>
        <a:spcAft>
          <a:spcPct val="0"/>
        </a:spcAft>
        <a:buChar char="»"/>
        <a:defRPr sz="9100">
          <a:solidFill>
            <a:schemeClr val="tx1"/>
          </a:solidFill>
          <a:latin typeface="+mn-lt"/>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2.png"/><Relationship Id="rId7" Type="http://schemas.openxmlformats.org/officeDocument/2006/relationships/image" Target="../media/image6.emf"/><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CCECFF"/>
            </a:gs>
            <a:gs pos="100000">
              <a:srgbClr val="5E6D76"/>
            </a:gs>
          </a:gsLst>
          <a:lin ang="5400000" scaled="1"/>
        </a:gradFill>
        <a:effectLst/>
      </p:bgPr>
    </p:bg>
    <p:spTree>
      <p:nvGrpSpPr>
        <p:cNvPr id="1" name=""/>
        <p:cNvGrpSpPr/>
        <p:nvPr/>
      </p:nvGrpSpPr>
      <p:grpSpPr>
        <a:xfrm>
          <a:off x="0" y="0"/>
          <a:ext cx="0" cy="0"/>
          <a:chOff x="0" y="0"/>
          <a:chExt cx="0" cy="0"/>
        </a:xfrm>
      </p:grpSpPr>
      <p:sp>
        <p:nvSpPr>
          <p:cNvPr id="13314" name="Text Box 4">
            <a:extLst>
              <a:ext uri="{FF2B5EF4-FFF2-40B4-BE49-F238E27FC236}">
                <a16:creationId xmlns:a16="http://schemas.microsoft.com/office/drawing/2014/main" id="{2B9D05AE-EDBE-B94D-9C70-74CBBDF003A6}"/>
              </a:ext>
            </a:extLst>
          </p:cNvPr>
          <p:cNvSpPr txBox="1">
            <a:spLocks noChangeArrowheads="1"/>
          </p:cNvSpPr>
          <p:nvPr/>
        </p:nvSpPr>
        <p:spPr bwMode="auto">
          <a:xfrm>
            <a:off x="796925" y="373063"/>
            <a:ext cx="14719300" cy="338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9000" b="1"/>
              <a:t>WDN …</a:t>
            </a:r>
          </a:p>
          <a:p>
            <a:pPr eaLnBrk="1" hangingPunct="1">
              <a:spcBef>
                <a:spcPct val="0"/>
              </a:spcBef>
              <a:buFontTx/>
              <a:buNone/>
            </a:pPr>
            <a:r>
              <a:rPr lang="en-GB" altLang="en-US" sz="6200"/>
              <a:t>Subtitle goes here</a:t>
            </a:r>
          </a:p>
          <a:p>
            <a:pPr eaLnBrk="1" hangingPunct="1">
              <a:spcBef>
                <a:spcPct val="0"/>
              </a:spcBef>
              <a:buFontTx/>
              <a:buNone/>
            </a:pPr>
            <a:r>
              <a:rPr lang="en-GB" altLang="en-US" sz="6200"/>
              <a:t>Continues if neccessary</a:t>
            </a:r>
          </a:p>
        </p:txBody>
      </p:sp>
      <p:sp>
        <p:nvSpPr>
          <p:cNvPr id="13315" name="Text Box 5">
            <a:extLst>
              <a:ext uri="{FF2B5EF4-FFF2-40B4-BE49-F238E27FC236}">
                <a16:creationId xmlns:a16="http://schemas.microsoft.com/office/drawing/2014/main" id="{17F3F21B-BC98-DB4A-B1CE-106D093A4F9F}"/>
              </a:ext>
            </a:extLst>
          </p:cNvPr>
          <p:cNvSpPr txBox="1">
            <a:spLocks noChangeArrowheads="1"/>
          </p:cNvSpPr>
          <p:nvPr/>
        </p:nvSpPr>
        <p:spPr bwMode="auto">
          <a:xfrm>
            <a:off x="768350" y="3649663"/>
            <a:ext cx="14493875"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3600"/>
              <a:t>Author names</a:t>
            </a:r>
          </a:p>
          <a:p>
            <a:pPr eaLnBrk="1" hangingPunct="1">
              <a:spcBef>
                <a:spcPct val="0"/>
              </a:spcBef>
              <a:buFontTx/>
              <a:buNone/>
            </a:pPr>
            <a:r>
              <a:rPr lang="en-GB" altLang="en-US" sz="3600"/>
              <a:t>Address, Department of Electronic Systems, Aalborg University, Denmark</a:t>
            </a:r>
          </a:p>
        </p:txBody>
      </p:sp>
      <p:grpSp>
        <p:nvGrpSpPr>
          <p:cNvPr id="13316" name="Group 49">
            <a:extLst>
              <a:ext uri="{FF2B5EF4-FFF2-40B4-BE49-F238E27FC236}">
                <a16:creationId xmlns:a16="http://schemas.microsoft.com/office/drawing/2014/main" id="{5D8C349F-BBC0-EB47-AB25-4F6543E45FB5}"/>
              </a:ext>
            </a:extLst>
          </p:cNvPr>
          <p:cNvGrpSpPr>
            <a:grpSpLocks/>
          </p:cNvGrpSpPr>
          <p:nvPr/>
        </p:nvGrpSpPr>
        <p:grpSpPr bwMode="auto">
          <a:xfrm>
            <a:off x="15157450" y="34358263"/>
            <a:ext cx="14670088" cy="5853112"/>
            <a:chOff x="15464295" y="29481462"/>
            <a:chExt cx="14669630" cy="8610601"/>
          </a:xfrm>
        </p:grpSpPr>
        <p:sp>
          <p:nvSpPr>
            <p:cNvPr id="13356" name="AutoShape 37">
              <a:extLst>
                <a:ext uri="{FF2B5EF4-FFF2-40B4-BE49-F238E27FC236}">
                  <a16:creationId xmlns:a16="http://schemas.microsoft.com/office/drawing/2014/main" id="{4A2006BF-44F2-0542-BB15-74B0FAC826AF}"/>
                </a:ext>
              </a:extLst>
            </p:cNvPr>
            <p:cNvSpPr>
              <a:spLocks noChangeArrowheads="1"/>
            </p:cNvSpPr>
            <p:nvPr/>
          </p:nvSpPr>
          <p:spPr bwMode="auto">
            <a:xfrm>
              <a:off x="15464295" y="29481463"/>
              <a:ext cx="14669630" cy="8610600"/>
            </a:xfrm>
            <a:prstGeom prst="roundRect">
              <a:avLst>
                <a:gd name="adj" fmla="val 6130"/>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a:p>
          </p:txBody>
        </p:sp>
        <p:sp>
          <p:nvSpPr>
            <p:cNvPr id="13357" name="Text Box 44">
              <a:extLst>
                <a:ext uri="{FF2B5EF4-FFF2-40B4-BE49-F238E27FC236}">
                  <a16:creationId xmlns:a16="http://schemas.microsoft.com/office/drawing/2014/main" id="{26724726-1291-6244-9BE1-031FB460F2D0}"/>
                </a:ext>
              </a:extLst>
            </p:cNvPr>
            <p:cNvSpPr txBox="1">
              <a:spLocks noChangeArrowheads="1"/>
            </p:cNvSpPr>
            <p:nvPr/>
          </p:nvSpPr>
          <p:spPr bwMode="auto">
            <a:xfrm>
              <a:off x="20608925" y="29481462"/>
              <a:ext cx="5032147" cy="1629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6600"/>
                <a:t>Conclusions </a:t>
              </a:r>
            </a:p>
          </p:txBody>
        </p:sp>
        <p:sp>
          <p:nvSpPr>
            <p:cNvPr id="13358" name="Rectangle 60">
              <a:extLst>
                <a:ext uri="{FF2B5EF4-FFF2-40B4-BE49-F238E27FC236}">
                  <a16:creationId xmlns:a16="http://schemas.microsoft.com/office/drawing/2014/main" id="{409CBBD0-DAE0-AC47-ADF2-B2A14EBEA2E8}"/>
                </a:ext>
              </a:extLst>
            </p:cNvPr>
            <p:cNvSpPr>
              <a:spLocks noChangeArrowheads="1"/>
            </p:cNvSpPr>
            <p:nvPr/>
          </p:nvSpPr>
          <p:spPr bwMode="auto">
            <a:xfrm>
              <a:off x="15946438" y="31038503"/>
              <a:ext cx="13868400" cy="1313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2600"/>
                <a:t>Emphasize what is the main contribution of your work and it’s originality</a:t>
              </a:r>
            </a:p>
            <a:p>
              <a:pPr algn="dist" eaLnBrk="1" hangingPunct="1">
                <a:spcBef>
                  <a:spcPct val="0"/>
                </a:spcBef>
                <a:buFont typeface="Wingdings" pitchFamily="2" charset="2"/>
                <a:buChar char="§"/>
              </a:pPr>
              <a:endParaRPr lang="en-GB" altLang="en-US" sz="2600"/>
            </a:p>
          </p:txBody>
        </p:sp>
      </p:grpSp>
      <p:grpSp>
        <p:nvGrpSpPr>
          <p:cNvPr id="13317" name="Group 50">
            <a:extLst>
              <a:ext uri="{FF2B5EF4-FFF2-40B4-BE49-F238E27FC236}">
                <a16:creationId xmlns:a16="http://schemas.microsoft.com/office/drawing/2014/main" id="{5D56A250-C01D-1D48-8A99-B81B0E9C51CB}"/>
              </a:ext>
            </a:extLst>
          </p:cNvPr>
          <p:cNvGrpSpPr>
            <a:grpSpLocks/>
          </p:cNvGrpSpPr>
          <p:nvPr/>
        </p:nvGrpSpPr>
        <p:grpSpPr bwMode="auto">
          <a:xfrm>
            <a:off x="338138" y="40454263"/>
            <a:ext cx="29489400" cy="1905000"/>
            <a:chOff x="15579725" y="38677532"/>
            <a:chExt cx="14554200" cy="3605531"/>
          </a:xfrm>
        </p:grpSpPr>
        <p:sp>
          <p:nvSpPr>
            <p:cNvPr id="13353" name="AutoShape 36">
              <a:extLst>
                <a:ext uri="{FF2B5EF4-FFF2-40B4-BE49-F238E27FC236}">
                  <a16:creationId xmlns:a16="http://schemas.microsoft.com/office/drawing/2014/main" id="{CF7C6CC8-0B8C-894F-ACFF-54E3B6957E5B}"/>
                </a:ext>
              </a:extLst>
            </p:cNvPr>
            <p:cNvSpPr>
              <a:spLocks noChangeArrowheads="1"/>
            </p:cNvSpPr>
            <p:nvPr/>
          </p:nvSpPr>
          <p:spPr bwMode="auto">
            <a:xfrm>
              <a:off x="15579725" y="38701663"/>
              <a:ext cx="14554200" cy="3581400"/>
            </a:xfrm>
            <a:prstGeom prst="roundRect">
              <a:avLst>
                <a:gd name="adj" fmla="val 16667"/>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a:p>
          </p:txBody>
        </p:sp>
        <p:sp>
          <p:nvSpPr>
            <p:cNvPr id="13354" name="Text Box 45">
              <a:extLst>
                <a:ext uri="{FF2B5EF4-FFF2-40B4-BE49-F238E27FC236}">
                  <a16:creationId xmlns:a16="http://schemas.microsoft.com/office/drawing/2014/main" id="{A6477FCF-CF17-FB4E-B044-3AE056D9FDD3}"/>
                </a:ext>
              </a:extLst>
            </p:cNvPr>
            <p:cNvSpPr txBox="1">
              <a:spLocks noChangeArrowheads="1"/>
            </p:cNvSpPr>
            <p:nvPr/>
          </p:nvSpPr>
          <p:spPr bwMode="auto">
            <a:xfrm>
              <a:off x="20456525" y="38677532"/>
              <a:ext cx="2228817" cy="2097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6600"/>
                <a:t>References</a:t>
              </a:r>
            </a:p>
          </p:txBody>
        </p:sp>
        <p:sp>
          <p:nvSpPr>
            <p:cNvPr id="13355" name="Text Box 71">
              <a:extLst>
                <a:ext uri="{FF2B5EF4-FFF2-40B4-BE49-F238E27FC236}">
                  <a16:creationId xmlns:a16="http://schemas.microsoft.com/office/drawing/2014/main" id="{7FACA6DC-B0D2-A44B-B79C-D2C7B757478B}"/>
                </a:ext>
              </a:extLst>
            </p:cNvPr>
            <p:cNvSpPr txBox="1">
              <a:spLocks noChangeArrowheads="1"/>
            </p:cNvSpPr>
            <p:nvPr/>
          </p:nvSpPr>
          <p:spPr bwMode="auto">
            <a:xfrm>
              <a:off x="22548777" y="39616062"/>
              <a:ext cx="345098" cy="7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algn="just" eaLnBrk="1" hangingPunct="1">
                <a:spcBef>
                  <a:spcPct val="0"/>
                </a:spcBef>
                <a:buFontTx/>
                <a:buNone/>
              </a:pPr>
              <a:r>
                <a:rPr lang="en-GB" altLang="en-US" sz="2000"/>
                <a:t>TBD</a:t>
              </a:r>
            </a:p>
          </p:txBody>
        </p:sp>
      </p:grpSp>
      <p:sp>
        <p:nvSpPr>
          <p:cNvPr id="13318" name="AutoShape 30">
            <a:extLst>
              <a:ext uri="{FF2B5EF4-FFF2-40B4-BE49-F238E27FC236}">
                <a16:creationId xmlns:a16="http://schemas.microsoft.com/office/drawing/2014/main" id="{52F7D733-29AF-C34E-B4C8-5173B0046993}"/>
              </a:ext>
            </a:extLst>
          </p:cNvPr>
          <p:cNvSpPr>
            <a:spLocks noChangeArrowheads="1"/>
          </p:cNvSpPr>
          <p:nvPr/>
        </p:nvSpPr>
        <p:spPr bwMode="auto">
          <a:xfrm>
            <a:off x="431800" y="5391150"/>
            <a:ext cx="14287500" cy="13411200"/>
          </a:xfrm>
          <a:prstGeom prst="roundRect">
            <a:avLst>
              <a:gd name="adj" fmla="val 3505"/>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a:p>
        </p:txBody>
      </p:sp>
      <p:pic>
        <p:nvPicPr>
          <p:cNvPr id="13319" name="Picture 6">
            <a:extLst>
              <a:ext uri="{FF2B5EF4-FFF2-40B4-BE49-F238E27FC236}">
                <a16:creationId xmlns:a16="http://schemas.microsoft.com/office/drawing/2014/main" id="{C7F7AC99-F923-3A48-A98E-B52C77076A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1988" y="15476538"/>
            <a:ext cx="9994900" cy="278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0" name="Text Box 40">
            <a:extLst>
              <a:ext uri="{FF2B5EF4-FFF2-40B4-BE49-F238E27FC236}">
                <a16:creationId xmlns:a16="http://schemas.microsoft.com/office/drawing/2014/main" id="{C6389592-2BF5-E244-9EC5-37E356908F15}"/>
              </a:ext>
            </a:extLst>
          </p:cNvPr>
          <p:cNvSpPr txBox="1">
            <a:spLocks noChangeArrowheads="1"/>
          </p:cNvSpPr>
          <p:nvPr/>
        </p:nvSpPr>
        <p:spPr bwMode="auto">
          <a:xfrm>
            <a:off x="655638" y="5508625"/>
            <a:ext cx="13803312"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algn="ctr" eaLnBrk="1" hangingPunct="1">
              <a:spcBef>
                <a:spcPct val="0"/>
              </a:spcBef>
              <a:buFontTx/>
              <a:buNone/>
            </a:pPr>
            <a:r>
              <a:rPr lang="en-GB" altLang="en-US" sz="6600"/>
              <a:t>Introduction and System Abstraction</a:t>
            </a:r>
          </a:p>
        </p:txBody>
      </p:sp>
      <p:pic>
        <p:nvPicPr>
          <p:cNvPr id="13321" name="Picture 4">
            <a:extLst>
              <a:ext uri="{FF2B5EF4-FFF2-40B4-BE49-F238E27FC236}">
                <a16:creationId xmlns:a16="http://schemas.microsoft.com/office/drawing/2014/main" id="{07747885-D045-9944-8883-CFAE97375D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0725" y="8451850"/>
            <a:ext cx="7600950" cy="539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322" name="Group 46">
            <a:extLst>
              <a:ext uri="{FF2B5EF4-FFF2-40B4-BE49-F238E27FC236}">
                <a16:creationId xmlns:a16="http://schemas.microsoft.com/office/drawing/2014/main" id="{C54033BD-4496-0544-A463-46A8D3576B52}"/>
              </a:ext>
            </a:extLst>
          </p:cNvPr>
          <p:cNvGrpSpPr>
            <a:grpSpLocks/>
          </p:cNvGrpSpPr>
          <p:nvPr/>
        </p:nvGrpSpPr>
        <p:grpSpPr bwMode="auto">
          <a:xfrm>
            <a:off x="431800" y="19346863"/>
            <a:ext cx="14303375" cy="20864512"/>
            <a:chOff x="509494" y="19346863"/>
            <a:chExt cx="14303675" cy="13487400"/>
          </a:xfrm>
        </p:grpSpPr>
        <p:sp>
          <p:nvSpPr>
            <p:cNvPr id="13350" name="AutoShape 63">
              <a:extLst>
                <a:ext uri="{FF2B5EF4-FFF2-40B4-BE49-F238E27FC236}">
                  <a16:creationId xmlns:a16="http://schemas.microsoft.com/office/drawing/2014/main" id="{2966682B-7831-0643-AEF3-2BAEB99EF23A}"/>
                </a:ext>
              </a:extLst>
            </p:cNvPr>
            <p:cNvSpPr>
              <a:spLocks noChangeArrowheads="1"/>
            </p:cNvSpPr>
            <p:nvPr/>
          </p:nvSpPr>
          <p:spPr bwMode="auto">
            <a:xfrm>
              <a:off x="509494" y="19346863"/>
              <a:ext cx="14303675" cy="13487400"/>
            </a:xfrm>
            <a:prstGeom prst="roundRect">
              <a:avLst>
                <a:gd name="adj" fmla="val 2787"/>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a:p>
          </p:txBody>
        </p:sp>
        <p:sp>
          <p:nvSpPr>
            <p:cNvPr id="13351" name="Text Box 41">
              <a:extLst>
                <a:ext uri="{FF2B5EF4-FFF2-40B4-BE49-F238E27FC236}">
                  <a16:creationId xmlns:a16="http://schemas.microsoft.com/office/drawing/2014/main" id="{B9F7F1B2-D6C8-D74D-AFC6-434EAFC6A03E}"/>
                </a:ext>
              </a:extLst>
            </p:cNvPr>
            <p:cNvSpPr txBox="1">
              <a:spLocks noChangeArrowheads="1"/>
            </p:cNvSpPr>
            <p:nvPr/>
          </p:nvSpPr>
          <p:spPr bwMode="auto">
            <a:xfrm>
              <a:off x="1916956" y="19372311"/>
              <a:ext cx="11862543" cy="716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6600"/>
                <a:t>Modelling approach (methods) </a:t>
              </a:r>
            </a:p>
          </p:txBody>
        </p:sp>
        <p:pic>
          <p:nvPicPr>
            <p:cNvPr id="13352" name="Rectangle 53">
              <a:extLst>
                <a:ext uri="{FF2B5EF4-FFF2-40B4-BE49-F238E27FC236}">
                  <a16:creationId xmlns:a16="http://schemas.microsoft.com/office/drawing/2014/main" id="{476FC1CE-A49D-764A-8CB8-36809F7E95D6}"/>
                </a:ext>
              </a:extLst>
            </p:cNvPr>
            <p:cNvPicPr>
              <a:picLocks noRot="1" noChangeAspect="1" noMove="1" noResize="1" noEditPoints="1" noAdjustHandles="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5101" y="20558810"/>
              <a:ext cx="13119375" cy="984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323" name="Group 48">
            <a:extLst>
              <a:ext uri="{FF2B5EF4-FFF2-40B4-BE49-F238E27FC236}">
                <a16:creationId xmlns:a16="http://schemas.microsoft.com/office/drawing/2014/main" id="{1BC1C6E9-D9B0-E14E-AD3C-59E128D2542A}"/>
              </a:ext>
            </a:extLst>
          </p:cNvPr>
          <p:cNvGrpSpPr>
            <a:grpSpLocks/>
          </p:cNvGrpSpPr>
          <p:nvPr/>
        </p:nvGrpSpPr>
        <p:grpSpPr bwMode="auto">
          <a:xfrm>
            <a:off x="15157450" y="28138438"/>
            <a:ext cx="14706600" cy="5851525"/>
            <a:chOff x="15123210" y="5326064"/>
            <a:chExt cx="14705915" cy="23926801"/>
          </a:xfrm>
        </p:grpSpPr>
        <p:sp>
          <p:nvSpPr>
            <p:cNvPr id="13347" name="AutoShape 33">
              <a:extLst>
                <a:ext uri="{FF2B5EF4-FFF2-40B4-BE49-F238E27FC236}">
                  <a16:creationId xmlns:a16="http://schemas.microsoft.com/office/drawing/2014/main" id="{4138E0B5-1600-E842-8C89-5D9FD6709B06}"/>
                </a:ext>
              </a:extLst>
            </p:cNvPr>
            <p:cNvSpPr>
              <a:spLocks noChangeArrowheads="1"/>
            </p:cNvSpPr>
            <p:nvPr/>
          </p:nvSpPr>
          <p:spPr bwMode="auto">
            <a:xfrm>
              <a:off x="15123210" y="5326064"/>
              <a:ext cx="14705915" cy="23926801"/>
            </a:xfrm>
            <a:prstGeom prst="roundRect">
              <a:avLst>
                <a:gd name="adj" fmla="val 6856"/>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a:p>
          </p:txBody>
        </p:sp>
        <p:sp>
          <p:nvSpPr>
            <p:cNvPr id="13348" name="Text Box 43">
              <a:extLst>
                <a:ext uri="{FF2B5EF4-FFF2-40B4-BE49-F238E27FC236}">
                  <a16:creationId xmlns:a16="http://schemas.microsoft.com/office/drawing/2014/main" id="{4A52881E-A00B-074A-A668-FA549EF3344F}"/>
                </a:ext>
              </a:extLst>
            </p:cNvPr>
            <p:cNvSpPr txBox="1">
              <a:spLocks noChangeArrowheads="1"/>
            </p:cNvSpPr>
            <p:nvPr/>
          </p:nvSpPr>
          <p:spPr bwMode="auto">
            <a:xfrm>
              <a:off x="20070240" y="5338761"/>
              <a:ext cx="4277133" cy="2812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6600"/>
                <a:t>Discussion</a:t>
              </a:r>
            </a:p>
          </p:txBody>
        </p:sp>
        <p:sp>
          <p:nvSpPr>
            <p:cNvPr id="1050" name="Rectangle 55">
              <a:extLst>
                <a:ext uri="{FF2B5EF4-FFF2-40B4-BE49-F238E27FC236}">
                  <a16:creationId xmlns:a16="http://schemas.microsoft.com/office/drawing/2014/main" id="{95737E9A-334C-534F-9187-6112964081DF}"/>
                </a:ext>
              </a:extLst>
            </p:cNvPr>
            <p:cNvSpPr>
              <a:spLocks noChangeArrowheads="1"/>
            </p:cNvSpPr>
            <p:nvPr/>
          </p:nvSpPr>
          <p:spPr bwMode="auto">
            <a:xfrm>
              <a:off x="15656585" y="12563822"/>
              <a:ext cx="13867754" cy="10392517"/>
            </a:xfrm>
            <a:prstGeom prst="rect">
              <a:avLst/>
            </a:prstGeom>
            <a:noFill/>
            <a:ln>
              <a:noFill/>
            </a:ln>
          </p:spPr>
          <p:txBody>
            <a:bodyPr>
              <a:spAutoFit/>
            </a:bodyPr>
            <a:lstStyle/>
            <a:p>
              <a:pPr marL="342900" indent="-342900" algn="just" defTabSz="4173538" eaLnBrk="1" hangingPunct="1">
                <a:defRPr/>
              </a:pPr>
              <a:r>
                <a:rPr lang="en-GB" sz="2600" dirty="0">
                  <a:latin typeface="Arial" charset="0"/>
                </a:rPr>
                <a:t>May be some text in bullet form: </a:t>
              </a:r>
            </a:p>
            <a:p>
              <a:pPr marL="514350" indent="-514350" algn="just" defTabSz="4173538" eaLnBrk="1" hangingPunct="1">
                <a:buFont typeface="+mj-lt"/>
                <a:buAutoNum type="arabicPeriod"/>
                <a:defRPr/>
              </a:pPr>
              <a:r>
                <a:rPr lang="en-GB" sz="2600" dirty="0">
                  <a:latin typeface="Arial" charset="0"/>
                </a:rPr>
                <a:t>Disturbance estimation with Kalman filter (For feed-forward?)</a:t>
              </a:r>
            </a:p>
            <a:p>
              <a:pPr marL="514350" indent="-514350" algn="just" defTabSz="4173538" eaLnBrk="1" hangingPunct="1">
                <a:buFont typeface="+mj-lt"/>
                <a:buAutoNum type="arabicPeriod"/>
                <a:defRPr/>
              </a:pPr>
              <a:r>
                <a:rPr lang="en-GB" sz="2600" dirty="0">
                  <a:latin typeface="Arial" charset="0"/>
                </a:rPr>
                <a:t>Package loss simulation (sensitivity to packet losses)</a:t>
              </a:r>
            </a:p>
            <a:p>
              <a:pPr marL="514350" indent="-514350" algn="just" defTabSz="4173538" eaLnBrk="1" hangingPunct="1">
                <a:buFont typeface="+mj-lt"/>
                <a:buAutoNum type="arabicPeriod"/>
                <a:defRPr/>
              </a:pPr>
              <a:r>
                <a:rPr lang="en-GB" sz="2600" dirty="0">
                  <a:latin typeface="Arial" charset="0"/>
                </a:rPr>
                <a:t>Cascaded control!!!!!!! (slow and fast dynamics are separated)</a:t>
              </a:r>
            </a:p>
            <a:p>
              <a:pPr marL="514350" indent="-514350" algn="just" defTabSz="4173538" eaLnBrk="1" hangingPunct="1">
                <a:buFont typeface="+mj-lt"/>
                <a:buAutoNum type="arabicPeriod"/>
                <a:defRPr/>
              </a:pPr>
              <a:r>
                <a:rPr lang="en-GB" sz="2600" dirty="0">
                  <a:latin typeface="Arial" charset="0"/>
                </a:rPr>
                <a:t>Linearisation</a:t>
              </a:r>
            </a:p>
            <a:p>
              <a:pPr marL="514350" indent="-514350" algn="just" defTabSz="4173538" eaLnBrk="1" hangingPunct="1">
                <a:buFont typeface="+mj-lt"/>
                <a:buAutoNum type="arabicPeriod"/>
                <a:defRPr/>
              </a:pPr>
              <a:r>
                <a:rPr lang="en-GB" sz="2600" dirty="0">
                  <a:latin typeface="Arial" charset="0"/>
                </a:rPr>
                <a:t>Synchronisation between Kalman and LQR</a:t>
              </a:r>
            </a:p>
            <a:p>
              <a:pPr marL="514350" indent="-514350" algn="just" defTabSz="4173538" eaLnBrk="1" hangingPunct="1">
                <a:buFont typeface="+mj-lt"/>
                <a:buAutoNum type="arabicPeriod"/>
                <a:defRPr/>
              </a:pPr>
              <a:r>
                <a:rPr lang="en-GB" sz="2600" dirty="0" err="1">
                  <a:latin typeface="Arial" charset="0"/>
                </a:rPr>
                <a:t>Padé</a:t>
              </a:r>
              <a:r>
                <a:rPr lang="en-GB" sz="2600" dirty="0">
                  <a:latin typeface="Arial" charset="0"/>
                </a:rPr>
                <a:t> approximation influence on inner loop</a:t>
              </a:r>
            </a:p>
            <a:p>
              <a:pPr marL="514350" indent="-514350" algn="just" defTabSz="4173538" eaLnBrk="1" hangingPunct="1">
                <a:buFont typeface="+mj-lt"/>
                <a:buAutoNum type="arabicPeriod"/>
                <a:defRPr/>
              </a:pPr>
              <a:r>
                <a:rPr lang="en-GB" sz="2600" dirty="0">
                  <a:latin typeface="Arial" charset="0"/>
                </a:rPr>
                <a:t>Leakage detection limitations (leakage has to be sudden and large)</a:t>
              </a:r>
            </a:p>
            <a:p>
              <a:pPr marL="514350" indent="-514350" algn="just" defTabSz="4173538" eaLnBrk="1" hangingPunct="1">
                <a:buFont typeface="+mj-lt"/>
                <a:buAutoNum type="arabicPeriod"/>
                <a:defRPr/>
              </a:pPr>
              <a:r>
                <a:rPr lang="en-GB" sz="2600" dirty="0">
                  <a:latin typeface="Arial" charset="0"/>
                </a:rPr>
                <a:t>Diagonalized system when linearised but not so much in </a:t>
              </a:r>
              <a:r>
                <a:rPr lang="en-GB" sz="2600" dirty="0" err="1">
                  <a:latin typeface="Arial" charset="0"/>
                </a:rPr>
                <a:t>realitiy</a:t>
              </a:r>
              <a:endParaRPr lang="en-GB" sz="2600" dirty="0">
                <a:latin typeface="Arial" charset="0"/>
              </a:endParaRPr>
            </a:p>
            <a:p>
              <a:pPr marL="514350" indent="-514350" algn="just" defTabSz="4173538" eaLnBrk="1" hangingPunct="1">
                <a:buFont typeface="+mj-lt"/>
                <a:buAutoNum type="arabicPeriod"/>
                <a:defRPr/>
              </a:pPr>
              <a:endParaRPr lang="en-GB" sz="2600" dirty="0">
                <a:latin typeface="Arial" charset="0"/>
              </a:endParaRPr>
            </a:p>
          </p:txBody>
        </p:sp>
      </p:grpSp>
      <p:grpSp>
        <p:nvGrpSpPr>
          <p:cNvPr id="13324" name="Group 47">
            <a:extLst>
              <a:ext uri="{FF2B5EF4-FFF2-40B4-BE49-F238E27FC236}">
                <a16:creationId xmlns:a16="http://schemas.microsoft.com/office/drawing/2014/main" id="{53E3C0B4-3253-1B4A-BB47-A7F35A715F5A}"/>
              </a:ext>
            </a:extLst>
          </p:cNvPr>
          <p:cNvGrpSpPr>
            <a:grpSpLocks/>
          </p:cNvGrpSpPr>
          <p:nvPr/>
        </p:nvGrpSpPr>
        <p:grpSpPr bwMode="auto">
          <a:xfrm>
            <a:off x="15157450" y="11976100"/>
            <a:ext cx="14752638" cy="15828963"/>
            <a:chOff x="400843" y="33291458"/>
            <a:chExt cx="14554200" cy="8839199"/>
          </a:xfrm>
        </p:grpSpPr>
        <p:sp>
          <p:nvSpPr>
            <p:cNvPr id="13345" name="AutoShape 34">
              <a:extLst>
                <a:ext uri="{FF2B5EF4-FFF2-40B4-BE49-F238E27FC236}">
                  <a16:creationId xmlns:a16="http://schemas.microsoft.com/office/drawing/2014/main" id="{9F64AFA6-C8DC-B34C-ACCC-6FC5A761253A}"/>
                </a:ext>
              </a:extLst>
            </p:cNvPr>
            <p:cNvSpPr>
              <a:spLocks noChangeArrowheads="1"/>
            </p:cNvSpPr>
            <p:nvPr/>
          </p:nvSpPr>
          <p:spPr bwMode="auto">
            <a:xfrm>
              <a:off x="400843" y="33291458"/>
              <a:ext cx="14554200" cy="8839199"/>
            </a:xfrm>
            <a:prstGeom prst="roundRect">
              <a:avLst>
                <a:gd name="adj" fmla="val 2935"/>
              </a:avLst>
            </a:prstGeom>
            <a:solidFill>
              <a:schemeClr val="bg1"/>
            </a:solidFill>
            <a:ln w="76200">
              <a:solidFill>
                <a:schemeClr val="tx1"/>
              </a:solidFill>
              <a:round/>
              <a:headEnd/>
              <a:tailEnd/>
            </a:ln>
          </p:spPr>
          <p:txBody>
            <a:bodyPr wrap="none"/>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algn="just" eaLnBrk="1" hangingPunct="1">
                <a:spcBef>
                  <a:spcPct val="0"/>
                </a:spcBef>
                <a:buFontTx/>
                <a:buNone/>
              </a:pPr>
              <a:endParaRPr lang="en-GB" altLang="en-US" sz="2800"/>
            </a:p>
          </p:txBody>
        </p:sp>
        <p:sp>
          <p:nvSpPr>
            <p:cNvPr id="13346" name="Text Box 62">
              <a:extLst>
                <a:ext uri="{FF2B5EF4-FFF2-40B4-BE49-F238E27FC236}">
                  <a16:creationId xmlns:a16="http://schemas.microsoft.com/office/drawing/2014/main" id="{E3761F66-7444-CC43-90DF-DEE479A8E70C}"/>
                </a:ext>
              </a:extLst>
            </p:cNvPr>
            <p:cNvSpPr txBox="1">
              <a:spLocks noChangeArrowheads="1"/>
            </p:cNvSpPr>
            <p:nvPr/>
          </p:nvSpPr>
          <p:spPr bwMode="auto">
            <a:xfrm>
              <a:off x="5750718" y="33291462"/>
              <a:ext cx="3007555" cy="798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6600"/>
                <a:t>Results</a:t>
              </a:r>
            </a:p>
          </p:txBody>
        </p:sp>
      </p:grpSp>
      <p:pic>
        <p:nvPicPr>
          <p:cNvPr id="13325" name="Picture 50" descr="C:\Users\Rasmus Olsen\Documents\Universitetet\papers\LocationEstimationVsMmPr\aau_segl_en copy.png">
            <a:extLst>
              <a:ext uri="{FF2B5EF4-FFF2-40B4-BE49-F238E27FC236}">
                <a16:creationId xmlns:a16="http://schemas.microsoft.com/office/drawing/2014/main" id="{ACDAA454-3341-1A4D-9B9D-C21336911F5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03113" y="373063"/>
            <a:ext cx="4695825" cy="472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326" name="Group 49">
            <a:extLst>
              <a:ext uri="{FF2B5EF4-FFF2-40B4-BE49-F238E27FC236}">
                <a16:creationId xmlns:a16="http://schemas.microsoft.com/office/drawing/2014/main" id="{5139625F-C463-5B4F-9A3A-A5A14E4AEFCA}"/>
              </a:ext>
            </a:extLst>
          </p:cNvPr>
          <p:cNvGrpSpPr>
            <a:grpSpLocks/>
          </p:cNvGrpSpPr>
          <p:nvPr/>
        </p:nvGrpSpPr>
        <p:grpSpPr bwMode="auto">
          <a:xfrm>
            <a:off x="15214600" y="239713"/>
            <a:ext cx="14695488" cy="11303000"/>
            <a:chOff x="15579725" y="29481462"/>
            <a:chExt cx="14554200" cy="8610601"/>
          </a:xfrm>
        </p:grpSpPr>
        <p:sp>
          <p:nvSpPr>
            <p:cNvPr id="13342" name="AutoShape 37">
              <a:extLst>
                <a:ext uri="{FF2B5EF4-FFF2-40B4-BE49-F238E27FC236}">
                  <a16:creationId xmlns:a16="http://schemas.microsoft.com/office/drawing/2014/main" id="{BDF326A2-8B4F-3E4B-9A78-2839EA135A78}"/>
                </a:ext>
              </a:extLst>
            </p:cNvPr>
            <p:cNvSpPr>
              <a:spLocks noChangeArrowheads="1"/>
            </p:cNvSpPr>
            <p:nvPr/>
          </p:nvSpPr>
          <p:spPr bwMode="auto">
            <a:xfrm>
              <a:off x="15579725" y="29481463"/>
              <a:ext cx="14554200" cy="8610600"/>
            </a:xfrm>
            <a:prstGeom prst="roundRect">
              <a:avLst>
                <a:gd name="adj" fmla="val 3875"/>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a:p>
          </p:txBody>
        </p:sp>
        <p:sp>
          <p:nvSpPr>
            <p:cNvPr id="13343" name="Text Box 44">
              <a:extLst>
                <a:ext uri="{FF2B5EF4-FFF2-40B4-BE49-F238E27FC236}">
                  <a16:creationId xmlns:a16="http://schemas.microsoft.com/office/drawing/2014/main" id="{6ECFCBB1-8F46-CB4F-AE65-E1DE0E35763D}"/>
                </a:ext>
              </a:extLst>
            </p:cNvPr>
            <p:cNvSpPr txBox="1">
              <a:spLocks noChangeArrowheads="1"/>
            </p:cNvSpPr>
            <p:nvPr/>
          </p:nvSpPr>
          <p:spPr bwMode="auto">
            <a:xfrm>
              <a:off x="17789525" y="29481462"/>
              <a:ext cx="10071988" cy="844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6600"/>
                <a:t>Controller and filter design</a:t>
              </a:r>
            </a:p>
          </p:txBody>
        </p:sp>
        <p:sp>
          <p:nvSpPr>
            <p:cNvPr id="13344" name="Rectangle 60">
              <a:extLst>
                <a:ext uri="{FF2B5EF4-FFF2-40B4-BE49-F238E27FC236}">
                  <a16:creationId xmlns:a16="http://schemas.microsoft.com/office/drawing/2014/main" id="{4E3E2E79-B930-6D44-ADD2-35EF45FFE1F1}"/>
                </a:ext>
              </a:extLst>
            </p:cNvPr>
            <p:cNvSpPr>
              <a:spLocks noChangeArrowheads="1"/>
            </p:cNvSpPr>
            <p:nvPr/>
          </p:nvSpPr>
          <p:spPr bwMode="auto">
            <a:xfrm>
              <a:off x="15946438" y="31038503"/>
              <a:ext cx="13868400" cy="5416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2400"/>
                <a:t>The outer-loop tank pressure controller is implemented with a Velocity-Form Linear Quadratic Regulator (VF LQR). To achieve optimal control with integral action which insures no steady state error.</a:t>
              </a:r>
            </a:p>
            <a:p>
              <a:pPr eaLnBrk="1" hangingPunct="1">
                <a:spcBef>
                  <a:spcPct val="0"/>
                </a:spcBef>
                <a:buFontTx/>
                <a:buNone/>
              </a:pPr>
              <a:endParaRPr lang="en-GB" altLang="en-US" sz="2400"/>
            </a:p>
            <a:p>
              <a:pPr eaLnBrk="1" hangingPunct="1">
                <a:spcBef>
                  <a:spcPct val="0"/>
                </a:spcBef>
                <a:buFontTx/>
                <a:buNone/>
              </a:pPr>
              <a:endParaRPr lang="en-GB" altLang="en-US" sz="2400"/>
            </a:p>
            <a:p>
              <a:pPr eaLnBrk="1" hangingPunct="1">
                <a:spcBef>
                  <a:spcPct val="0"/>
                </a:spcBef>
                <a:buFontTx/>
                <a:buNone/>
              </a:pPr>
              <a:r>
                <a:rPr lang="en-GB" altLang="en-US" sz="2400"/>
                <a:t>The root locus method was used for design of the inner-loop pump PI controllers. The transfer matrix of the linearized model indicated low coupling between the pumps enabling decentrailzed control.</a:t>
              </a:r>
            </a:p>
            <a:p>
              <a:pPr eaLnBrk="1" hangingPunct="1">
                <a:spcBef>
                  <a:spcPct val="0"/>
                </a:spcBef>
                <a:buFontTx/>
                <a:buNone/>
              </a:pPr>
              <a:endParaRPr lang="en-GB" altLang="en-US" sz="2400"/>
            </a:p>
            <a:p>
              <a:pPr eaLnBrk="1" hangingPunct="1">
                <a:spcBef>
                  <a:spcPct val="0"/>
                </a:spcBef>
                <a:buFontTx/>
                <a:buNone/>
              </a:pPr>
              <a:endParaRPr lang="en-GB" altLang="en-US" sz="2400"/>
            </a:p>
            <a:p>
              <a:pPr eaLnBrk="1" hangingPunct="1">
                <a:spcBef>
                  <a:spcPct val="0"/>
                </a:spcBef>
                <a:buFontTx/>
                <a:buNone/>
              </a:pPr>
              <a:r>
                <a:rPr lang="en-GB" altLang="en-US" sz="2400"/>
                <a:t>The pumps have a four second time delay which was modeled with a second order padé approximation.</a:t>
              </a:r>
            </a:p>
            <a:p>
              <a:pPr eaLnBrk="1" hangingPunct="1">
                <a:spcBef>
                  <a:spcPct val="0"/>
                </a:spcBef>
                <a:buFontTx/>
                <a:buNone/>
              </a:pPr>
              <a:endParaRPr lang="en-GB" altLang="en-US" sz="2400"/>
            </a:p>
            <a:p>
              <a:pPr eaLnBrk="1" hangingPunct="1">
                <a:spcBef>
                  <a:spcPct val="0"/>
                </a:spcBef>
                <a:buFontTx/>
                <a:buNone/>
              </a:pPr>
              <a:endParaRPr lang="en-GB" altLang="en-US" sz="2400"/>
            </a:p>
            <a:p>
              <a:pPr eaLnBrk="1" hangingPunct="1">
                <a:spcBef>
                  <a:spcPct val="0"/>
                </a:spcBef>
                <a:buFontTx/>
                <a:buNone/>
              </a:pPr>
              <a:r>
                <a:rPr lang="en-GB" altLang="en-US" sz="2400"/>
                <a:t>Kalman filter implementaion – stuff from jeppe and laurits </a:t>
              </a:r>
            </a:p>
            <a:p>
              <a:pPr eaLnBrk="1" hangingPunct="1">
                <a:spcBef>
                  <a:spcPct val="0"/>
                </a:spcBef>
                <a:buFontTx/>
                <a:buNone/>
              </a:pPr>
              <a:r>
                <a:rPr lang="en-GB" altLang="en-US" sz="2400"/>
                <a:t>FFT on comsumer data for modelling consumer model</a:t>
              </a:r>
            </a:p>
            <a:p>
              <a:pPr eaLnBrk="1" hangingPunct="1">
                <a:spcBef>
                  <a:spcPct val="0"/>
                </a:spcBef>
                <a:buFontTx/>
                <a:buNone/>
              </a:pPr>
              <a:r>
                <a:rPr lang="en-GB" altLang="en-US" sz="2400"/>
                <a:t>Iterative weights on covariances to tune to enable leakage detection</a:t>
              </a:r>
            </a:p>
            <a:p>
              <a:pPr eaLnBrk="1" hangingPunct="1">
                <a:spcBef>
                  <a:spcPct val="0"/>
                </a:spcBef>
                <a:buFontTx/>
                <a:buNone/>
              </a:pPr>
              <a:r>
                <a:rPr lang="en-GB" altLang="en-US" sz="2400"/>
                <a:t>Consumer flow is feed forward to the LQR controller </a:t>
              </a:r>
              <a:r>
                <a:rPr lang="en-GB" altLang="en-US" sz="2400">
                  <a:sym typeface="Wingdings" pitchFamily="2" charset="2"/>
                </a:rPr>
                <a:t></a:t>
              </a:r>
              <a:endParaRPr lang="en-GB" altLang="en-US" sz="2400"/>
            </a:p>
            <a:p>
              <a:pPr eaLnBrk="1" hangingPunct="1">
                <a:spcBef>
                  <a:spcPct val="0"/>
                </a:spcBef>
                <a:buFontTx/>
                <a:buNone/>
              </a:pPr>
              <a:endParaRPr lang="en-GB" altLang="en-US" sz="2400"/>
            </a:p>
            <a:p>
              <a:pPr eaLnBrk="1" hangingPunct="1">
                <a:spcBef>
                  <a:spcPct val="0"/>
                </a:spcBef>
                <a:buFontTx/>
                <a:buNone/>
              </a:pPr>
              <a:r>
                <a:rPr lang="en-GB" altLang="en-US" sz="2400"/>
                <a:t>Oscillations in the tank pressure occured as a result of poor interaction between the outer-loop controller and the consumer flow estimated by the Kalman filter.</a:t>
              </a:r>
            </a:p>
          </p:txBody>
        </p:sp>
      </p:grpSp>
      <p:pic>
        <p:nvPicPr>
          <p:cNvPr id="13327" name="Picture 18">
            <a:extLst>
              <a:ext uri="{FF2B5EF4-FFF2-40B4-BE49-F238E27FC236}">
                <a16:creationId xmlns:a16="http://schemas.microsoft.com/office/drawing/2014/main" id="{6861B80B-CF7A-844E-8B01-642E30648A2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1775" y="37045900"/>
            <a:ext cx="534352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8" name="TextBox 64">
            <a:extLst>
              <a:ext uri="{FF2B5EF4-FFF2-40B4-BE49-F238E27FC236}">
                <a16:creationId xmlns:a16="http://schemas.microsoft.com/office/drawing/2014/main" id="{7AB5F96B-AA2E-9249-BC3F-CE308C098EA2}"/>
              </a:ext>
            </a:extLst>
          </p:cNvPr>
          <p:cNvSpPr txBox="1">
            <a:spLocks noChangeArrowheads="1"/>
          </p:cNvSpPr>
          <p:nvPr/>
        </p:nvSpPr>
        <p:spPr bwMode="auto">
          <a:xfrm>
            <a:off x="15579725" y="7613650"/>
            <a:ext cx="144922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eaLnBrk="1" hangingPunct="1"/>
            <a:endParaRPr lang="en-GB" altLang="en-US" sz="1600"/>
          </a:p>
        </p:txBody>
      </p:sp>
      <p:sp>
        <p:nvSpPr>
          <p:cNvPr id="13329" name="TextBox 4">
            <a:extLst>
              <a:ext uri="{FF2B5EF4-FFF2-40B4-BE49-F238E27FC236}">
                <a16:creationId xmlns:a16="http://schemas.microsoft.com/office/drawing/2014/main" id="{396E0B62-812D-134E-8FA6-CF60A7779F41}"/>
              </a:ext>
            </a:extLst>
          </p:cNvPr>
          <p:cNvSpPr txBox="1">
            <a:spLocks noChangeArrowheads="1"/>
          </p:cNvSpPr>
          <p:nvPr/>
        </p:nvSpPr>
        <p:spPr bwMode="auto">
          <a:xfrm>
            <a:off x="16454438" y="14308138"/>
            <a:ext cx="5303837"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algn="just" eaLnBrk="1" hangingPunct="1"/>
            <a:r>
              <a:rPr lang="en-GB" altLang="en-US" sz="2200"/>
              <a:t>Inner Loop LQR control: The LQR controller follows constant tank pressure difference, starting 15 mm below reference.</a:t>
            </a:r>
          </a:p>
        </p:txBody>
      </p:sp>
      <p:sp>
        <p:nvSpPr>
          <p:cNvPr id="13330" name="TextBox 5">
            <a:extLst>
              <a:ext uri="{FF2B5EF4-FFF2-40B4-BE49-F238E27FC236}">
                <a16:creationId xmlns:a16="http://schemas.microsoft.com/office/drawing/2014/main" id="{4ECD67DB-195A-AC4E-A633-0B9B1FCF338A}"/>
              </a:ext>
            </a:extLst>
          </p:cNvPr>
          <p:cNvSpPr txBox="1">
            <a:spLocks noChangeArrowheads="1"/>
          </p:cNvSpPr>
          <p:nvPr/>
        </p:nvSpPr>
        <p:spPr bwMode="auto">
          <a:xfrm>
            <a:off x="15690850" y="25860375"/>
            <a:ext cx="6205538"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eaLnBrk="1" hangingPunct="1"/>
            <a:r>
              <a:rPr lang="en-GB" altLang="en-US" sz="2400"/>
              <a:t>Vis at LQR virker – </a:t>
            </a:r>
          </a:p>
          <a:p>
            <a:pPr eaLnBrk="1" hangingPunct="1"/>
            <a:r>
              <a:rPr lang="en-GB" altLang="en-US" sz="2400"/>
              <a:t>Vis synkronisering mellem Kalman og LQR?</a:t>
            </a:r>
          </a:p>
          <a:p>
            <a:pPr eaLnBrk="1" hangingPunct="1"/>
            <a:r>
              <a:rPr lang="en-GB" altLang="en-US" sz="2400"/>
              <a:t>Vis at inner controllers virker ( kobling)</a:t>
            </a:r>
          </a:p>
          <a:p>
            <a:pPr eaLnBrk="1" hangingPunct="1"/>
            <a:r>
              <a:rPr lang="en-GB" altLang="en-US" sz="2400"/>
              <a:t>Vis at leakage detection virker</a:t>
            </a:r>
          </a:p>
          <a:p>
            <a:endParaRPr lang="en-US" altLang="en-US" sz="2400"/>
          </a:p>
        </p:txBody>
      </p:sp>
      <p:sp>
        <p:nvSpPr>
          <p:cNvPr id="13331" name="TextBox 10">
            <a:extLst>
              <a:ext uri="{FF2B5EF4-FFF2-40B4-BE49-F238E27FC236}">
                <a16:creationId xmlns:a16="http://schemas.microsoft.com/office/drawing/2014/main" id="{D0A40277-759A-724B-8597-50ECE222B4D1}"/>
              </a:ext>
            </a:extLst>
          </p:cNvPr>
          <p:cNvSpPr txBox="1">
            <a:spLocks noChangeArrowheads="1"/>
          </p:cNvSpPr>
          <p:nvPr/>
        </p:nvSpPr>
        <p:spPr bwMode="auto">
          <a:xfrm>
            <a:off x="828675" y="9410700"/>
            <a:ext cx="9175750" cy="969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eaLnBrk="1" hangingPunct="1"/>
            <a:r>
              <a:rPr lang="en-GB" altLang="en-US" sz="2400" b="1" dirty="0"/>
              <a:t>Problem formulation</a:t>
            </a:r>
          </a:p>
          <a:p>
            <a:pPr eaLnBrk="1" hangingPunct="1"/>
            <a:r>
              <a:rPr lang="en-GB" altLang="en-US" sz="2400" dirty="0"/>
              <a:t>How can a reliable networked controller for the WDN be</a:t>
            </a:r>
          </a:p>
          <a:p>
            <a:pPr eaLnBrk="1" hangingPunct="1"/>
            <a:r>
              <a:rPr lang="en-GB" altLang="en-US" sz="2400" dirty="0"/>
              <a:t>implemented that delivers constant pressure control?</a:t>
            </a:r>
          </a:p>
          <a:p>
            <a:pPr eaLnBrk="1" hangingPunct="1"/>
            <a:endParaRPr lang="en-GB" altLang="en-US" sz="2400" dirty="0"/>
          </a:p>
          <a:p>
            <a:pPr eaLnBrk="1" hangingPunct="1"/>
            <a:endParaRPr lang="en-GB" altLang="en-US" sz="2400" dirty="0"/>
          </a:p>
          <a:p>
            <a:pPr eaLnBrk="1" hangingPunct="1"/>
            <a:r>
              <a:rPr lang="en-GB" altLang="en-US" sz="2400" b="1" dirty="0"/>
              <a:t>Abstract</a:t>
            </a:r>
          </a:p>
          <a:p>
            <a:pPr eaLnBrk="1" hangingPunct="1"/>
            <a:r>
              <a:rPr lang="en-US" altLang="en-US" sz="2400" dirty="0"/>
              <a:t>High quality control of Water Distribution Networks (WDN) is critical to reliable supply of drinking water to consumers, but is subject to complex nonlinear dynamics and losses induced by actuator characteristics, unmeasured disturbances, and </a:t>
            </a:r>
          </a:p>
          <a:p>
            <a:pPr eaLnBrk="1" hangingPunct="1"/>
            <a:r>
              <a:rPr lang="en-US" altLang="en-US" sz="2400" dirty="0"/>
              <a:t>long-distance wireless communication. This paper </a:t>
            </a:r>
          </a:p>
          <a:p>
            <a:pPr eaLnBrk="1" hangingPunct="1"/>
            <a:r>
              <a:rPr lang="en-US" altLang="en-US" sz="2400" dirty="0"/>
              <a:t>achieves constant elevated water reservoir (EWR) </a:t>
            </a:r>
          </a:p>
          <a:p>
            <a:pPr eaLnBrk="1" hangingPunct="1"/>
            <a:r>
              <a:rPr lang="en-US" altLang="en-US" sz="2400" dirty="0"/>
              <a:t>pressure via an outer velocity-form Linear Quadratic </a:t>
            </a:r>
          </a:p>
          <a:p>
            <a:pPr eaLnBrk="1" hangingPunct="1"/>
            <a:r>
              <a:rPr lang="en-US" altLang="en-US" sz="2400" dirty="0"/>
              <a:t>Regulator (VF-LQR) and an inner PI pump control loop. Disturbance rejection in the outer loop and leakage </a:t>
            </a:r>
          </a:p>
          <a:p>
            <a:pPr eaLnBrk="1" hangingPunct="1"/>
            <a:r>
              <a:rPr lang="en-US" altLang="en-US" sz="2400" dirty="0"/>
              <a:t>detection are facilitated by a Kalman filter (KF) based on</a:t>
            </a:r>
          </a:p>
          <a:p>
            <a:pPr eaLnBrk="1" hangingPunct="1"/>
            <a:r>
              <a:rPr lang="en-US" altLang="en-US" sz="2400" dirty="0"/>
              <a:t>a harmonic disturbance model. Comprehensive simulation validation of the proposed control paradigm is presented, </a:t>
            </a:r>
          </a:p>
          <a:p>
            <a:pPr eaLnBrk="1" hangingPunct="1"/>
            <a:r>
              <a:rPr lang="en-US" altLang="en-US" sz="2400" dirty="0"/>
              <a:t>and an analytical proof </a:t>
            </a:r>
          </a:p>
          <a:p>
            <a:pPr eaLnBrk="1" hangingPunct="1"/>
            <a:r>
              <a:rPr lang="en-US" altLang="en-US" sz="2400" dirty="0"/>
              <a:t>of system stability for </a:t>
            </a:r>
          </a:p>
          <a:p>
            <a:pPr eaLnBrk="1" hangingPunct="1"/>
            <a:r>
              <a:rPr lang="en-US" altLang="en-US" sz="2400" dirty="0"/>
              <a:t>Arbitrarily large </a:t>
            </a:r>
          </a:p>
          <a:p>
            <a:pPr eaLnBrk="1" hangingPunct="1"/>
            <a:r>
              <a:rPr lang="en-US" altLang="en-US" sz="2400" dirty="0" err="1"/>
              <a:t>packetloss</a:t>
            </a:r>
            <a:r>
              <a:rPr lang="en-US" altLang="en-US" sz="2400" dirty="0"/>
              <a:t> under </a:t>
            </a:r>
          </a:p>
          <a:p>
            <a:pPr eaLnBrk="1" hangingPunct="1"/>
            <a:r>
              <a:rPr lang="en-US" altLang="en-US" sz="2400" dirty="0"/>
              <a:t>the assumption </a:t>
            </a:r>
          </a:p>
          <a:p>
            <a:pPr eaLnBrk="1" hangingPunct="1"/>
            <a:r>
              <a:rPr lang="en-US" altLang="en-US" sz="2400" dirty="0"/>
              <a:t>of a Try-Once-and-</a:t>
            </a:r>
          </a:p>
          <a:p>
            <a:pPr eaLnBrk="1" hangingPunct="1"/>
            <a:r>
              <a:rPr lang="en-US" altLang="en-US" sz="2400" dirty="0"/>
              <a:t>Discard (TOD) protocol is given.</a:t>
            </a:r>
            <a:endParaRPr lang="en-GB" altLang="en-US" sz="2400" dirty="0"/>
          </a:p>
        </p:txBody>
      </p:sp>
      <p:sp>
        <p:nvSpPr>
          <p:cNvPr id="13332" name="Rectangle 65">
            <a:extLst>
              <a:ext uri="{FF2B5EF4-FFF2-40B4-BE49-F238E27FC236}">
                <a16:creationId xmlns:a16="http://schemas.microsoft.com/office/drawing/2014/main" id="{7AFEF2A9-4AC6-654C-96D8-9A402DA22EBB}"/>
              </a:ext>
            </a:extLst>
          </p:cNvPr>
          <p:cNvSpPr>
            <a:spLocks noChangeArrowheads="1"/>
          </p:cNvSpPr>
          <p:nvPr/>
        </p:nvSpPr>
        <p:spPr bwMode="auto">
          <a:xfrm>
            <a:off x="779463" y="6616700"/>
            <a:ext cx="13738225"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algn="just" eaLnBrk="1" hangingPunct="1">
              <a:spcBef>
                <a:spcPct val="0"/>
              </a:spcBef>
              <a:buFontTx/>
              <a:buNone/>
            </a:pPr>
            <a:r>
              <a:rPr lang="en-GB" altLang="en-US" sz="2600" b="1"/>
              <a:t>Motivation</a:t>
            </a:r>
          </a:p>
          <a:p>
            <a:pPr algn="just" eaLnBrk="1" hangingPunct="1">
              <a:spcBef>
                <a:spcPct val="0"/>
              </a:spcBef>
              <a:buFontTx/>
              <a:buNone/>
            </a:pPr>
            <a:r>
              <a:rPr lang="en-GB" altLang="en-US" sz="2600"/>
              <a:t>A reliable Water Distribution Network (WDN) is a pivotal part of any developed society. The objective of this project is, firstly, to both optimize the WDN control resulting in improvement in consumer experience and decreased strain on WDN components. Secondly leakage detection is introduced.</a:t>
            </a:r>
          </a:p>
          <a:p>
            <a:pPr algn="just" eaLnBrk="1" hangingPunct="1">
              <a:spcBef>
                <a:spcPct val="0"/>
              </a:spcBef>
              <a:buFontTx/>
              <a:buNone/>
            </a:pPr>
            <a:endParaRPr lang="en-GB" altLang="en-US" sz="2600"/>
          </a:p>
        </p:txBody>
      </p:sp>
      <p:sp>
        <p:nvSpPr>
          <p:cNvPr id="13333" name="TextBox 11">
            <a:extLst>
              <a:ext uri="{FF2B5EF4-FFF2-40B4-BE49-F238E27FC236}">
                <a16:creationId xmlns:a16="http://schemas.microsoft.com/office/drawing/2014/main" id="{CD309982-1691-E54D-9D86-BFEB4A5DCB26}"/>
              </a:ext>
            </a:extLst>
          </p:cNvPr>
          <p:cNvSpPr txBox="1">
            <a:spLocks noChangeArrowheads="1"/>
          </p:cNvSpPr>
          <p:nvPr/>
        </p:nvSpPr>
        <p:spPr bwMode="auto">
          <a:xfrm>
            <a:off x="9469438" y="13877925"/>
            <a:ext cx="59499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r>
              <a:rPr lang="en-US" altLang="en-US" sz="2400" i="1"/>
              <a:t>Figure 1:</a:t>
            </a:r>
            <a:r>
              <a:rPr lang="en-US" altLang="en-US" sz="2400"/>
              <a:t> Illustration of WDN with the proposed control structure</a:t>
            </a:r>
          </a:p>
        </p:txBody>
      </p:sp>
      <p:sp>
        <p:nvSpPr>
          <p:cNvPr id="13334" name="TextBox 51">
            <a:extLst>
              <a:ext uri="{FF2B5EF4-FFF2-40B4-BE49-F238E27FC236}">
                <a16:creationId xmlns:a16="http://schemas.microsoft.com/office/drawing/2014/main" id="{B063C976-77A2-8C4E-8395-346A14C3FF08}"/>
              </a:ext>
            </a:extLst>
          </p:cNvPr>
          <p:cNvSpPr txBox="1">
            <a:spLocks noChangeArrowheads="1"/>
          </p:cNvSpPr>
          <p:nvPr/>
        </p:nvSpPr>
        <p:spPr bwMode="auto">
          <a:xfrm>
            <a:off x="15894050" y="18259425"/>
            <a:ext cx="69246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algn="just" eaLnBrk="1" hangingPunct="1"/>
            <a:r>
              <a:rPr lang="en-GB" altLang="en-US" sz="2200"/>
              <a:t>Outer loop Pump control: </a:t>
            </a:r>
          </a:p>
        </p:txBody>
      </p:sp>
      <p:sp>
        <p:nvSpPr>
          <p:cNvPr id="13335" name="Rectangle 14">
            <a:extLst>
              <a:ext uri="{FF2B5EF4-FFF2-40B4-BE49-F238E27FC236}">
                <a16:creationId xmlns:a16="http://schemas.microsoft.com/office/drawing/2014/main" id="{7533B5AD-56D8-3A48-958F-DD3F5A32A507}"/>
              </a:ext>
            </a:extLst>
          </p:cNvPr>
          <p:cNvSpPr>
            <a:spLocks noChangeArrowheads="1"/>
          </p:cNvSpPr>
          <p:nvPr/>
        </p:nvSpPr>
        <p:spPr bwMode="auto">
          <a:xfrm>
            <a:off x="15594013" y="13257213"/>
            <a:ext cx="136239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algn="just" eaLnBrk="1" hangingPunct="1"/>
            <a:r>
              <a:rPr lang="en-GB" altLang="en-US" sz="2400"/>
              <a:t>After 4h system leakage is simulated. After 8h 50% packet loss is introduced in outer loop</a:t>
            </a:r>
          </a:p>
        </p:txBody>
      </p:sp>
      <p:sp>
        <p:nvSpPr>
          <p:cNvPr id="13336" name="TextBox 56">
            <a:extLst>
              <a:ext uri="{FF2B5EF4-FFF2-40B4-BE49-F238E27FC236}">
                <a16:creationId xmlns:a16="http://schemas.microsoft.com/office/drawing/2014/main" id="{3851F8DC-7475-C646-80B1-9D346EE8DEF6}"/>
              </a:ext>
            </a:extLst>
          </p:cNvPr>
          <p:cNvSpPr txBox="1">
            <a:spLocks noChangeArrowheads="1"/>
          </p:cNvSpPr>
          <p:nvPr/>
        </p:nvSpPr>
        <p:spPr bwMode="auto">
          <a:xfrm>
            <a:off x="15214600" y="22063075"/>
            <a:ext cx="692467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algn="just" eaLnBrk="1" hangingPunct="1"/>
            <a:r>
              <a:rPr lang="en-GB" altLang="en-US" sz="2200"/>
              <a:t>Consumer flow (disturbance) estimation: The kalman filter </a:t>
            </a:r>
          </a:p>
        </p:txBody>
      </p:sp>
      <p:sp>
        <p:nvSpPr>
          <p:cNvPr id="13337" name="TextBox 57">
            <a:extLst>
              <a:ext uri="{FF2B5EF4-FFF2-40B4-BE49-F238E27FC236}">
                <a16:creationId xmlns:a16="http://schemas.microsoft.com/office/drawing/2014/main" id="{D08DF1C3-4903-C74F-83BD-226C1E18E4D1}"/>
              </a:ext>
            </a:extLst>
          </p:cNvPr>
          <p:cNvSpPr txBox="1">
            <a:spLocks noChangeArrowheads="1"/>
          </p:cNvSpPr>
          <p:nvPr/>
        </p:nvSpPr>
        <p:spPr bwMode="auto">
          <a:xfrm>
            <a:off x="6845300" y="18251488"/>
            <a:ext cx="68881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r>
              <a:rPr lang="en-US" altLang="en-US" sz="2400" i="1"/>
              <a:t>Figure 2: </a:t>
            </a:r>
            <a:r>
              <a:rPr lang="en-US" altLang="en-US" sz="2400"/>
              <a:t>Block diagram of controller</a:t>
            </a:r>
          </a:p>
        </p:txBody>
      </p:sp>
      <p:pic>
        <p:nvPicPr>
          <p:cNvPr id="13338" name="Picture 2">
            <a:extLst>
              <a:ext uri="{FF2B5EF4-FFF2-40B4-BE49-F238E27FC236}">
                <a16:creationId xmlns:a16="http://schemas.microsoft.com/office/drawing/2014/main" id="{98819229-689D-5846-9690-F79C351A9F9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531388" y="13839825"/>
            <a:ext cx="6492875" cy="460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9" name="Picture 4">
            <a:extLst>
              <a:ext uri="{FF2B5EF4-FFF2-40B4-BE49-F238E27FC236}">
                <a16:creationId xmlns:a16="http://schemas.microsoft.com/office/drawing/2014/main" id="{35C17E1B-0B55-5E47-8B54-054EC36CE31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625050" y="18473738"/>
            <a:ext cx="6369050" cy="439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40" name="Picture 8">
            <a:extLst>
              <a:ext uri="{FF2B5EF4-FFF2-40B4-BE49-F238E27FC236}">
                <a16:creationId xmlns:a16="http://schemas.microsoft.com/office/drawing/2014/main" id="{242A76D6-FAA0-C54A-AB11-0B0A4A736C1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631400" y="22744113"/>
            <a:ext cx="6915150" cy="484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41" name="Picture 8">
            <a:extLst>
              <a:ext uri="{FF2B5EF4-FFF2-40B4-BE49-F238E27FC236}">
                <a16:creationId xmlns:a16="http://schemas.microsoft.com/office/drawing/2014/main" id="{B959DBC8-D19A-6441-8E3E-3CDF14ED708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80088" y="23339425"/>
            <a:ext cx="8640762" cy="370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173538" rtl="0" eaLnBrk="1" fontAlgn="base" latinLnBrk="0" hangingPunct="1">
          <a:lnSpc>
            <a:spcPct val="100000"/>
          </a:lnSpc>
          <a:spcBef>
            <a:spcPct val="0"/>
          </a:spcBef>
          <a:spcAft>
            <a:spcPct val="0"/>
          </a:spcAft>
          <a:buClrTx/>
          <a:buSzTx/>
          <a:buFontTx/>
          <a:buNone/>
          <a:tabLst/>
          <a:defRPr kumimoji="0" lang="da-DK" sz="6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173538" rtl="0" eaLnBrk="1" fontAlgn="base" latinLnBrk="0" hangingPunct="1">
          <a:lnSpc>
            <a:spcPct val="100000"/>
          </a:lnSpc>
          <a:spcBef>
            <a:spcPct val="0"/>
          </a:spcBef>
          <a:spcAft>
            <a:spcPct val="0"/>
          </a:spcAft>
          <a:buClrTx/>
          <a:buSzTx/>
          <a:buFontTx/>
          <a:buNone/>
          <a:tabLst/>
          <a:defRPr kumimoji="0" lang="da-DK" sz="6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6088</TotalTime>
  <Words>567</Words>
  <Application>Microsoft Macintosh PowerPoint</Application>
  <PresentationFormat>Custom</PresentationFormat>
  <Paragraphs>70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Wingdings</vt: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tatiana</dc:creator>
  <cp:lastModifiedBy>Martin Højlund Therkildsen</cp:lastModifiedBy>
  <cp:revision>407</cp:revision>
  <cp:lastPrinted>2021-12-10T09:27:29Z</cp:lastPrinted>
  <dcterms:created xsi:type="dcterms:W3CDTF">1601-01-01T00:00:00Z</dcterms:created>
  <dcterms:modified xsi:type="dcterms:W3CDTF">2021-12-14T07:59:26Z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