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17" autoAdjust="0"/>
    <p:restoredTop sz="95685" autoAdjust="0"/>
  </p:normalViewPr>
  <p:slideViewPr>
    <p:cSldViewPr>
      <p:cViewPr>
        <p:scale>
          <a:sx n="50" d="100"/>
          <a:sy n="50" d="100"/>
        </p:scale>
        <p:origin x="2800" y="-211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6932094F-F9F2-D144-94A2-62587AC14B2E}"/>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7C50DEAF-0D16-C64E-8E81-8621E0D4CD72}"/>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AEEBB063-E913-474D-8698-5426A2FC7AE3}"/>
              </a:ext>
            </a:extLst>
          </p:cNvPr>
          <p:cNvSpPr>
            <a:spLocks noGrp="1" noChangeArrowheads="1"/>
          </p:cNvSpPr>
          <p:nvPr>
            <p:ph type="sldNum" sz="quarter" idx="12"/>
          </p:nvPr>
        </p:nvSpPr>
        <p:spPr>
          <a:ln/>
        </p:spPr>
        <p:txBody>
          <a:bodyPr/>
          <a:lstStyle>
            <a:lvl1pPr>
              <a:defRPr/>
            </a:lvl1pPr>
          </a:lstStyle>
          <a:p>
            <a:pPr>
              <a:defRPr/>
            </a:pPr>
            <a:fld id="{C2D63C85-6367-1E44-8287-A281E3A96F2D}" type="slidenum">
              <a:rPr lang="da-DK" altLang="en-US"/>
              <a:pPr>
                <a:defRPr/>
              </a:pPr>
              <a:t>‹#›</a:t>
            </a:fld>
            <a:endParaRPr lang="da-DK" altLang="en-US" dirty="0"/>
          </a:p>
        </p:txBody>
      </p:sp>
    </p:spTree>
    <p:extLst>
      <p:ext uri="{BB962C8B-B14F-4D97-AF65-F5344CB8AC3E}">
        <p14:creationId xmlns:p14="http://schemas.microsoft.com/office/powerpoint/2010/main" val="47904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CDA42E2-0531-2743-9A9D-140E5AEEC94A}"/>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15100E99-B5CB-3541-9611-E4AB8FAB44BE}"/>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BDB25DFA-2B8F-D844-A4A7-6DF476A8199F}"/>
              </a:ext>
            </a:extLst>
          </p:cNvPr>
          <p:cNvSpPr>
            <a:spLocks noGrp="1" noChangeArrowheads="1"/>
          </p:cNvSpPr>
          <p:nvPr>
            <p:ph type="sldNum" sz="quarter" idx="12"/>
          </p:nvPr>
        </p:nvSpPr>
        <p:spPr>
          <a:ln/>
        </p:spPr>
        <p:txBody>
          <a:bodyPr/>
          <a:lstStyle>
            <a:lvl1pPr>
              <a:defRPr/>
            </a:lvl1pPr>
          </a:lstStyle>
          <a:p>
            <a:pPr>
              <a:defRPr/>
            </a:pPr>
            <a:fld id="{6DE13AD1-44FB-C745-8C1D-BB4D2483502D}" type="slidenum">
              <a:rPr lang="da-DK" altLang="en-US"/>
              <a:pPr>
                <a:defRPr/>
              </a:pPr>
              <a:t>‹#›</a:t>
            </a:fld>
            <a:endParaRPr lang="da-DK" altLang="en-US" dirty="0"/>
          </a:p>
        </p:txBody>
      </p:sp>
    </p:spTree>
    <p:extLst>
      <p:ext uri="{BB962C8B-B14F-4D97-AF65-F5344CB8AC3E}">
        <p14:creationId xmlns:p14="http://schemas.microsoft.com/office/powerpoint/2010/main" val="108623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C7BA10F6-A08F-4F43-B8FB-3863C13B3102}"/>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26860C93-0239-F147-A61E-809F282E033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D26DE1AE-1BDD-1A42-A0D6-5366B84D756B}"/>
              </a:ext>
            </a:extLst>
          </p:cNvPr>
          <p:cNvSpPr>
            <a:spLocks noGrp="1" noChangeArrowheads="1"/>
          </p:cNvSpPr>
          <p:nvPr>
            <p:ph type="sldNum" sz="quarter" idx="12"/>
          </p:nvPr>
        </p:nvSpPr>
        <p:spPr>
          <a:ln/>
        </p:spPr>
        <p:txBody>
          <a:bodyPr/>
          <a:lstStyle>
            <a:lvl1pPr>
              <a:defRPr/>
            </a:lvl1pPr>
          </a:lstStyle>
          <a:p>
            <a:pPr>
              <a:defRPr/>
            </a:pPr>
            <a:fld id="{E3838AB2-DCDC-D149-B490-D466FC7D9266}" type="slidenum">
              <a:rPr lang="da-DK" altLang="en-US"/>
              <a:pPr>
                <a:defRPr/>
              </a:pPr>
              <a:t>‹#›</a:t>
            </a:fld>
            <a:endParaRPr lang="da-DK" altLang="en-US" dirty="0"/>
          </a:p>
        </p:txBody>
      </p:sp>
    </p:spTree>
    <p:extLst>
      <p:ext uri="{BB962C8B-B14F-4D97-AF65-F5344CB8AC3E}">
        <p14:creationId xmlns:p14="http://schemas.microsoft.com/office/powerpoint/2010/main" val="88191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DC4E3A33-E3F2-EE4B-8D08-8709D51BEEE1}"/>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CD966092-BE26-064C-A03D-9189B49DC632}"/>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DC25C645-CCCF-A949-B511-FA2DA0BAC253}"/>
              </a:ext>
            </a:extLst>
          </p:cNvPr>
          <p:cNvSpPr>
            <a:spLocks noGrp="1" noChangeArrowheads="1"/>
          </p:cNvSpPr>
          <p:nvPr>
            <p:ph type="sldNum" sz="quarter" idx="12"/>
          </p:nvPr>
        </p:nvSpPr>
        <p:spPr>
          <a:ln/>
        </p:spPr>
        <p:txBody>
          <a:bodyPr/>
          <a:lstStyle>
            <a:lvl1pPr>
              <a:defRPr/>
            </a:lvl1pPr>
          </a:lstStyle>
          <a:p>
            <a:pPr>
              <a:defRPr/>
            </a:pPr>
            <a:fld id="{34A06E2B-0887-C149-90FB-535293665FCD}" type="slidenum">
              <a:rPr lang="da-DK" altLang="en-US"/>
              <a:pPr>
                <a:defRPr/>
              </a:pPr>
              <a:t>‹#›</a:t>
            </a:fld>
            <a:endParaRPr lang="da-DK" altLang="en-US" dirty="0"/>
          </a:p>
        </p:txBody>
      </p:sp>
    </p:spTree>
    <p:extLst>
      <p:ext uri="{BB962C8B-B14F-4D97-AF65-F5344CB8AC3E}">
        <p14:creationId xmlns:p14="http://schemas.microsoft.com/office/powerpoint/2010/main" val="140140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95E9E9C-508C-F14E-970D-09F39185B05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8C67F01-9397-594D-A667-56AD3A5726E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87A3414-17BA-EB40-BC28-2D6FCACF43F2}"/>
              </a:ext>
            </a:extLst>
          </p:cNvPr>
          <p:cNvSpPr>
            <a:spLocks noGrp="1" noChangeArrowheads="1"/>
          </p:cNvSpPr>
          <p:nvPr>
            <p:ph type="sldNum" sz="quarter" idx="12"/>
          </p:nvPr>
        </p:nvSpPr>
        <p:spPr>
          <a:ln/>
        </p:spPr>
        <p:txBody>
          <a:bodyPr/>
          <a:lstStyle>
            <a:lvl1pPr>
              <a:defRPr/>
            </a:lvl1pPr>
          </a:lstStyle>
          <a:p>
            <a:pPr>
              <a:defRPr/>
            </a:pPr>
            <a:fld id="{3471CB19-DC75-BA4C-BA85-B9CCE3DA4460}" type="slidenum">
              <a:rPr lang="da-DK" altLang="en-US"/>
              <a:pPr>
                <a:defRPr/>
              </a:pPr>
              <a:t>‹#›</a:t>
            </a:fld>
            <a:endParaRPr lang="da-DK" altLang="en-US" dirty="0"/>
          </a:p>
        </p:txBody>
      </p:sp>
    </p:spTree>
    <p:extLst>
      <p:ext uri="{BB962C8B-B14F-4D97-AF65-F5344CB8AC3E}">
        <p14:creationId xmlns:p14="http://schemas.microsoft.com/office/powerpoint/2010/main" val="385497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E233402A-CE18-9448-ACC6-4A1A003F99A8}"/>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537992D-210D-764A-9A4F-C00363460E87}"/>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9865B7FE-7256-4645-BE7A-DDA620FD2AFB}"/>
              </a:ext>
            </a:extLst>
          </p:cNvPr>
          <p:cNvSpPr>
            <a:spLocks noGrp="1" noChangeArrowheads="1"/>
          </p:cNvSpPr>
          <p:nvPr>
            <p:ph type="sldNum" sz="quarter" idx="12"/>
          </p:nvPr>
        </p:nvSpPr>
        <p:spPr>
          <a:ln/>
        </p:spPr>
        <p:txBody>
          <a:bodyPr/>
          <a:lstStyle>
            <a:lvl1pPr>
              <a:defRPr/>
            </a:lvl1pPr>
          </a:lstStyle>
          <a:p>
            <a:pPr>
              <a:defRPr/>
            </a:pPr>
            <a:fld id="{F1A9FC9E-6F34-A24C-A1D0-8DB6B3249F56}" type="slidenum">
              <a:rPr lang="da-DK" altLang="en-US"/>
              <a:pPr>
                <a:defRPr/>
              </a:pPr>
              <a:t>‹#›</a:t>
            </a:fld>
            <a:endParaRPr lang="da-DK" altLang="en-US" dirty="0"/>
          </a:p>
        </p:txBody>
      </p:sp>
    </p:spTree>
    <p:extLst>
      <p:ext uri="{BB962C8B-B14F-4D97-AF65-F5344CB8AC3E}">
        <p14:creationId xmlns:p14="http://schemas.microsoft.com/office/powerpoint/2010/main" val="241648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89C70D8B-D652-6B4A-88E9-6BB645698AB9}"/>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3EA623EC-8CAA-CD48-A08E-426691D662F5}"/>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51DB8C20-516A-BE46-9925-938069C58C30}"/>
              </a:ext>
            </a:extLst>
          </p:cNvPr>
          <p:cNvSpPr>
            <a:spLocks noGrp="1" noChangeArrowheads="1"/>
          </p:cNvSpPr>
          <p:nvPr>
            <p:ph type="sldNum" sz="quarter" idx="12"/>
          </p:nvPr>
        </p:nvSpPr>
        <p:spPr>
          <a:ln/>
        </p:spPr>
        <p:txBody>
          <a:bodyPr/>
          <a:lstStyle>
            <a:lvl1pPr>
              <a:defRPr/>
            </a:lvl1pPr>
          </a:lstStyle>
          <a:p>
            <a:pPr>
              <a:defRPr/>
            </a:pPr>
            <a:fld id="{B5E71A74-44C6-3A41-8204-3B93599AA6E3}" type="slidenum">
              <a:rPr lang="da-DK" altLang="en-US"/>
              <a:pPr>
                <a:defRPr/>
              </a:pPr>
              <a:t>‹#›</a:t>
            </a:fld>
            <a:endParaRPr lang="da-DK" altLang="en-US" dirty="0"/>
          </a:p>
        </p:txBody>
      </p:sp>
    </p:spTree>
    <p:extLst>
      <p:ext uri="{BB962C8B-B14F-4D97-AF65-F5344CB8AC3E}">
        <p14:creationId xmlns:p14="http://schemas.microsoft.com/office/powerpoint/2010/main" val="24800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37EEA922-0808-F24B-9ED3-4309C1C87505}"/>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8B124064-5D78-C243-8BE0-93B732F3996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C17535BE-6106-D043-84C3-47347B37C14F}"/>
              </a:ext>
            </a:extLst>
          </p:cNvPr>
          <p:cNvSpPr>
            <a:spLocks noGrp="1" noChangeArrowheads="1"/>
          </p:cNvSpPr>
          <p:nvPr>
            <p:ph type="sldNum" sz="quarter" idx="12"/>
          </p:nvPr>
        </p:nvSpPr>
        <p:spPr>
          <a:ln/>
        </p:spPr>
        <p:txBody>
          <a:bodyPr/>
          <a:lstStyle>
            <a:lvl1pPr>
              <a:defRPr/>
            </a:lvl1pPr>
          </a:lstStyle>
          <a:p>
            <a:pPr>
              <a:defRPr/>
            </a:pPr>
            <a:fld id="{869F020C-8FF5-D840-B339-55C3E6F70EB9}" type="slidenum">
              <a:rPr lang="da-DK" altLang="en-US"/>
              <a:pPr>
                <a:defRPr/>
              </a:pPr>
              <a:t>‹#›</a:t>
            </a:fld>
            <a:endParaRPr lang="da-DK" altLang="en-US" dirty="0"/>
          </a:p>
        </p:txBody>
      </p:sp>
    </p:spTree>
    <p:extLst>
      <p:ext uri="{BB962C8B-B14F-4D97-AF65-F5344CB8AC3E}">
        <p14:creationId xmlns:p14="http://schemas.microsoft.com/office/powerpoint/2010/main" val="306383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03144BE-F22E-9C4B-AB04-FCF7D951F9F8}"/>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C6B0C0A9-B24D-3949-9930-BA6D83D6960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6A3D8A54-A046-7946-9819-EB2681073F64}"/>
              </a:ext>
            </a:extLst>
          </p:cNvPr>
          <p:cNvSpPr>
            <a:spLocks noGrp="1" noChangeArrowheads="1"/>
          </p:cNvSpPr>
          <p:nvPr>
            <p:ph type="sldNum" sz="quarter" idx="12"/>
          </p:nvPr>
        </p:nvSpPr>
        <p:spPr>
          <a:ln/>
        </p:spPr>
        <p:txBody>
          <a:bodyPr/>
          <a:lstStyle>
            <a:lvl1pPr>
              <a:defRPr/>
            </a:lvl1pPr>
          </a:lstStyle>
          <a:p>
            <a:pPr>
              <a:defRPr/>
            </a:pPr>
            <a:fld id="{40EB0460-3C84-4C47-914B-2CC4CE503758}" type="slidenum">
              <a:rPr lang="da-DK" altLang="en-US"/>
              <a:pPr>
                <a:defRPr/>
              </a:pPr>
              <a:t>‹#›</a:t>
            </a:fld>
            <a:endParaRPr lang="da-DK" altLang="en-US" dirty="0"/>
          </a:p>
        </p:txBody>
      </p:sp>
    </p:spTree>
    <p:extLst>
      <p:ext uri="{BB962C8B-B14F-4D97-AF65-F5344CB8AC3E}">
        <p14:creationId xmlns:p14="http://schemas.microsoft.com/office/powerpoint/2010/main" val="380816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F4D5280-4486-7B40-ABD0-904769BEFB9E}"/>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B7E6C645-8F15-884C-805E-F8AB6184A47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22BB1BB6-E4B9-DB47-8F83-B7BE50C6943D}"/>
              </a:ext>
            </a:extLst>
          </p:cNvPr>
          <p:cNvSpPr>
            <a:spLocks noGrp="1" noChangeArrowheads="1"/>
          </p:cNvSpPr>
          <p:nvPr>
            <p:ph type="sldNum" sz="quarter" idx="12"/>
          </p:nvPr>
        </p:nvSpPr>
        <p:spPr>
          <a:ln/>
        </p:spPr>
        <p:txBody>
          <a:bodyPr/>
          <a:lstStyle>
            <a:lvl1pPr>
              <a:defRPr/>
            </a:lvl1pPr>
          </a:lstStyle>
          <a:p>
            <a:pPr>
              <a:defRPr/>
            </a:pPr>
            <a:fld id="{F539CED7-1CD6-E84F-B862-E42358D59AE8}" type="slidenum">
              <a:rPr lang="da-DK" altLang="en-US"/>
              <a:pPr>
                <a:defRPr/>
              </a:pPr>
              <a:t>‹#›</a:t>
            </a:fld>
            <a:endParaRPr lang="da-DK" altLang="en-US" dirty="0"/>
          </a:p>
        </p:txBody>
      </p:sp>
    </p:spTree>
    <p:extLst>
      <p:ext uri="{BB962C8B-B14F-4D97-AF65-F5344CB8AC3E}">
        <p14:creationId xmlns:p14="http://schemas.microsoft.com/office/powerpoint/2010/main" val="74951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DDC4A0F-1324-DE4F-9454-6E82F0B4CB20}"/>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39290263-4BE1-744E-B2B9-0144FB2058D7}"/>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1020A578-19EC-4148-AB1E-9C0347846842}"/>
              </a:ext>
            </a:extLst>
          </p:cNvPr>
          <p:cNvSpPr>
            <a:spLocks noGrp="1" noChangeArrowheads="1"/>
          </p:cNvSpPr>
          <p:nvPr>
            <p:ph type="sldNum" sz="quarter" idx="12"/>
          </p:nvPr>
        </p:nvSpPr>
        <p:spPr>
          <a:ln/>
        </p:spPr>
        <p:txBody>
          <a:bodyPr/>
          <a:lstStyle>
            <a:lvl1pPr>
              <a:defRPr/>
            </a:lvl1pPr>
          </a:lstStyle>
          <a:p>
            <a:pPr>
              <a:defRPr/>
            </a:pPr>
            <a:fld id="{AD252C74-58CE-5543-B4AA-84D33E77FEE5}" type="slidenum">
              <a:rPr lang="da-DK" altLang="en-US"/>
              <a:pPr>
                <a:defRPr/>
              </a:pPr>
              <a:t>‹#›</a:t>
            </a:fld>
            <a:endParaRPr lang="da-DK" altLang="en-US" dirty="0"/>
          </a:p>
        </p:txBody>
      </p:sp>
    </p:spTree>
    <p:extLst>
      <p:ext uri="{BB962C8B-B14F-4D97-AF65-F5344CB8AC3E}">
        <p14:creationId xmlns:p14="http://schemas.microsoft.com/office/powerpoint/2010/main" val="80374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294138-0559-5E4D-90F8-02CADB374390}"/>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ED0D598-7692-9441-836C-E54FD5C897E0}"/>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C341D7F6-79B0-6345-B189-DB67A0C80423}"/>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5DF24797-B9E6-FF49-9C57-79CE91393A33}"/>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125B94AD-7CAC-8140-ABD5-23EC008B0877}"/>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8BABFEF0-55B6-6944-840E-E7A4261A165C}"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grpSp>
        <p:nvGrpSpPr>
          <p:cNvPr id="13316" name="Group 49">
            <a:extLst>
              <a:ext uri="{FF2B5EF4-FFF2-40B4-BE49-F238E27FC236}">
                <a16:creationId xmlns:a16="http://schemas.microsoft.com/office/drawing/2014/main" id="{F357AF34-E00F-5443-8FCF-2D7B9241F7F3}"/>
              </a:ext>
            </a:extLst>
          </p:cNvPr>
          <p:cNvGrpSpPr>
            <a:grpSpLocks/>
          </p:cNvGrpSpPr>
          <p:nvPr/>
        </p:nvGrpSpPr>
        <p:grpSpPr bwMode="auto">
          <a:xfrm>
            <a:off x="15157450" y="34358263"/>
            <a:ext cx="14670088" cy="5853112"/>
            <a:chOff x="15464295" y="29481462"/>
            <a:chExt cx="14669630" cy="8610601"/>
          </a:xfrm>
        </p:grpSpPr>
        <p:sp>
          <p:nvSpPr>
            <p:cNvPr id="13356" name="AutoShape 37">
              <a:extLst>
                <a:ext uri="{FF2B5EF4-FFF2-40B4-BE49-F238E27FC236}">
                  <a16:creationId xmlns:a16="http://schemas.microsoft.com/office/drawing/2014/main" id="{63EC3D96-D85A-A246-8032-F9006AFBFBAA}"/>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BE47ED94-1C7C-2C4F-A84C-2ADBA85F7CB4}"/>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Conclusions </a:t>
              </a:r>
            </a:p>
          </p:txBody>
        </p:sp>
        <p:sp>
          <p:nvSpPr>
            <p:cNvPr id="13358" name="Rectangle 60">
              <a:extLst>
                <a:ext uri="{FF2B5EF4-FFF2-40B4-BE49-F238E27FC236}">
                  <a16:creationId xmlns:a16="http://schemas.microsoft.com/office/drawing/2014/main" id="{54357C39-B48C-C046-9F99-C24FD5C27F39}"/>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dirty="0"/>
                <a:t>Emphasize what is the main contribution of your work and it’s originality</a:t>
              </a:r>
            </a:p>
            <a:p>
              <a:pPr algn="dist" eaLnBrk="1" hangingPunct="1">
                <a:spcBef>
                  <a:spcPct val="0"/>
                </a:spcBef>
                <a:buFont typeface="Wingdings" pitchFamily="2" charset="2"/>
                <a:buChar char="§"/>
              </a:pPr>
              <a:endParaRPr lang="en-GB" altLang="en-US" sz="2600" dirty="0"/>
            </a:p>
          </p:txBody>
        </p:sp>
      </p:grpSp>
      <p:grpSp>
        <p:nvGrpSpPr>
          <p:cNvPr id="13317" name="Group 50">
            <a:extLst>
              <a:ext uri="{FF2B5EF4-FFF2-40B4-BE49-F238E27FC236}">
                <a16:creationId xmlns:a16="http://schemas.microsoft.com/office/drawing/2014/main" id="{3DE54356-4706-A043-8CF6-9303B02B6DB5}"/>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3437F687-35E8-2C4F-8492-194275FF8C88}"/>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C6D15314-6C8F-5948-BD83-F824151A26EA}"/>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8209E0A3-5905-5E4B-97EE-C21A27ED654D}"/>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grpSp>
        <p:nvGrpSpPr>
          <p:cNvPr id="13320" name="Group 46">
            <a:extLst>
              <a:ext uri="{FF2B5EF4-FFF2-40B4-BE49-F238E27FC236}">
                <a16:creationId xmlns:a16="http://schemas.microsoft.com/office/drawing/2014/main" id="{4B79FEFC-5C0D-D24E-8F91-6253EDF2E621}"/>
              </a:ext>
            </a:extLst>
          </p:cNvPr>
          <p:cNvGrpSpPr>
            <a:grpSpLocks/>
          </p:cNvGrpSpPr>
          <p:nvPr/>
        </p:nvGrpSpPr>
        <p:grpSpPr bwMode="auto">
          <a:xfrm>
            <a:off x="431800" y="19346863"/>
            <a:ext cx="14303375" cy="20864512"/>
            <a:chOff x="509494" y="19346863"/>
            <a:chExt cx="14303675" cy="13487400"/>
          </a:xfrm>
        </p:grpSpPr>
        <p:sp>
          <p:nvSpPr>
            <p:cNvPr id="13350" name="AutoShape 63">
              <a:extLst>
                <a:ext uri="{FF2B5EF4-FFF2-40B4-BE49-F238E27FC236}">
                  <a16:creationId xmlns:a16="http://schemas.microsoft.com/office/drawing/2014/main" id="{DC2008D0-F370-8F4D-AB7B-5F7E0FADED48}"/>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1" name="Text Box 41">
              <a:extLst>
                <a:ext uri="{FF2B5EF4-FFF2-40B4-BE49-F238E27FC236}">
                  <a16:creationId xmlns:a16="http://schemas.microsoft.com/office/drawing/2014/main" id="{E7B6BA44-81FE-1F4A-8804-5BF3C7306EC3}"/>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sp>
          <p:nvSpPr>
            <p:cNvPr id="2080" name="Rectangle 53">
              <a:extLst>
                <a:ext uri="{FF2B5EF4-FFF2-40B4-BE49-F238E27FC236}">
                  <a16:creationId xmlns:a16="http://schemas.microsoft.com/office/drawing/2014/main" id="{35E2A176-9F1F-8B45-8826-396E31C90BE1}"/>
                </a:ext>
              </a:extLst>
            </p:cNvPr>
            <p:cNvSpPr>
              <a:spLocks noRot="1" noChangeAspect="1" noMove="1" noResize="1" noEditPoints="1" noAdjustHandles="1" noChangeArrowheads="1" noChangeShapeType="1" noTextEdit="1"/>
            </p:cNvSpPr>
            <p:nvPr/>
          </p:nvSpPr>
          <p:spPr bwMode="auto">
            <a:xfrm>
              <a:off x="874712" y="20566061"/>
              <a:ext cx="13105606" cy="9829927"/>
            </a:xfrm>
            <a:prstGeom prst="rect">
              <a:avLst/>
            </a:prstGeom>
            <a:blipFill>
              <a:blip r:embed="rId2"/>
              <a:stretch>
                <a:fillRect l="-774" t="-334" r="-774"/>
              </a:stretch>
            </a:blipFill>
            <a:ln>
              <a:noFill/>
            </a:ln>
          </p:spPr>
          <p:txBody>
            <a:bodyPr/>
            <a:lstStyle/>
            <a:p>
              <a:pPr>
                <a:defRPr/>
              </a:pPr>
              <a:endParaRPr lang="en-DK" dirty="0">
                <a:noFill/>
              </a:endParaRPr>
            </a:p>
          </p:txBody>
        </p:sp>
      </p:grpSp>
      <p:pic>
        <p:nvPicPr>
          <p:cNvPr id="13324" name="Picture 6">
            <a:extLst>
              <a:ext uri="{FF2B5EF4-FFF2-40B4-BE49-F238E27FC236}">
                <a16:creationId xmlns:a16="http://schemas.microsoft.com/office/drawing/2014/main" id="{0B76F4C3-92E8-DB42-88E6-098DBCD69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025" y="23106063"/>
            <a:ext cx="7856538"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8">
            <a:extLst>
              <a:ext uri="{FF2B5EF4-FFF2-40B4-BE49-F238E27FC236}">
                <a16:creationId xmlns:a16="http://schemas.microsoft.com/office/drawing/2014/main" id="{049783C8-5310-9747-BFD1-6B92B361D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75" y="37045900"/>
            <a:ext cx="5343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Text Box 4">
            <a:extLst>
              <a:ext uri="{FF2B5EF4-FFF2-40B4-BE49-F238E27FC236}">
                <a16:creationId xmlns:a16="http://schemas.microsoft.com/office/drawing/2014/main" id="{47F993B1-6E6F-EB49-B345-B3420C38AC40}"/>
              </a:ext>
            </a:extLst>
          </p:cNvPr>
          <p:cNvSpPr txBox="1">
            <a:spLocks noChangeArrowheads="1"/>
          </p:cNvSpPr>
          <p:nvPr/>
        </p:nvSpPr>
        <p:spPr bwMode="auto">
          <a:xfrm>
            <a:off x="796925" y="373063"/>
            <a:ext cx="147193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a:t>WDN …</a:t>
            </a:r>
          </a:p>
          <a:p>
            <a:pPr eaLnBrk="1" hangingPunct="1">
              <a:spcBef>
                <a:spcPct val="0"/>
              </a:spcBef>
              <a:buFontTx/>
              <a:buNone/>
            </a:pPr>
            <a:r>
              <a:rPr lang="en-GB" altLang="en-US" sz="6200"/>
              <a:t>Subtitle goes here</a:t>
            </a:r>
          </a:p>
          <a:p>
            <a:pPr eaLnBrk="1" hangingPunct="1">
              <a:spcBef>
                <a:spcPct val="0"/>
              </a:spcBef>
              <a:buFontTx/>
              <a:buNone/>
            </a:pPr>
            <a:r>
              <a:rPr lang="en-GB" altLang="en-US" sz="6200"/>
              <a:t>Continues if neccessary</a:t>
            </a:r>
          </a:p>
        </p:txBody>
      </p:sp>
      <p:sp>
        <p:nvSpPr>
          <p:cNvPr id="13315" name="Text Box 5">
            <a:extLst>
              <a:ext uri="{FF2B5EF4-FFF2-40B4-BE49-F238E27FC236}">
                <a16:creationId xmlns:a16="http://schemas.microsoft.com/office/drawing/2014/main" id="{042538AB-4E4D-3B4E-8C0C-A02A71405480}"/>
              </a:ext>
            </a:extLst>
          </p:cNvPr>
          <p:cNvSpPr txBox="1">
            <a:spLocks noChangeArrowheads="1"/>
          </p:cNvSpPr>
          <p:nvPr/>
        </p:nvSpPr>
        <p:spPr bwMode="auto">
          <a:xfrm>
            <a:off x="779463" y="3878263"/>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a:t>Author names</a:t>
            </a:r>
          </a:p>
          <a:p>
            <a:pPr eaLnBrk="1" hangingPunct="1">
              <a:spcBef>
                <a:spcPct val="0"/>
              </a:spcBef>
              <a:buFontTx/>
              <a:buNone/>
            </a:pPr>
            <a:r>
              <a:rPr lang="en-GB" altLang="en-US" sz="3600"/>
              <a:t>Address, Department of Electronic Systems, Aalborg University, Denmark</a:t>
            </a:r>
          </a:p>
        </p:txBody>
      </p:sp>
      <p:sp>
        <p:nvSpPr>
          <p:cNvPr id="13318" name="AutoShape 30">
            <a:extLst>
              <a:ext uri="{FF2B5EF4-FFF2-40B4-BE49-F238E27FC236}">
                <a16:creationId xmlns:a16="http://schemas.microsoft.com/office/drawing/2014/main" id="{9325873B-36F1-B244-87B9-3AF3A5F36420}"/>
              </a:ext>
            </a:extLst>
          </p:cNvPr>
          <p:cNvSpPr>
            <a:spLocks noChangeArrowheads="1"/>
          </p:cNvSpPr>
          <p:nvPr/>
        </p:nvSpPr>
        <p:spPr bwMode="auto">
          <a:xfrm>
            <a:off x="431800" y="5391150"/>
            <a:ext cx="14287500" cy="13411200"/>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19" name="Text Box 40">
            <a:extLst>
              <a:ext uri="{FF2B5EF4-FFF2-40B4-BE49-F238E27FC236}">
                <a16:creationId xmlns:a16="http://schemas.microsoft.com/office/drawing/2014/main" id="{2A65D2EE-7CAE-3046-A9CC-DED4479B5864}"/>
              </a:ext>
            </a:extLst>
          </p:cNvPr>
          <p:cNvSpPr txBox="1">
            <a:spLocks noChangeArrowheads="1"/>
          </p:cNvSpPr>
          <p:nvPr/>
        </p:nvSpPr>
        <p:spPr bwMode="auto">
          <a:xfrm>
            <a:off x="655638" y="5508625"/>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grpSp>
        <p:nvGrpSpPr>
          <p:cNvPr id="13321" name="Group 48">
            <a:extLst>
              <a:ext uri="{FF2B5EF4-FFF2-40B4-BE49-F238E27FC236}">
                <a16:creationId xmlns:a16="http://schemas.microsoft.com/office/drawing/2014/main" id="{6FDDDA5C-28AF-2C49-A7FC-65A29872B50D}"/>
              </a:ext>
            </a:extLst>
          </p:cNvPr>
          <p:cNvGrpSpPr>
            <a:grpSpLocks/>
          </p:cNvGrpSpPr>
          <p:nvPr/>
        </p:nvGrpSpPr>
        <p:grpSpPr bwMode="auto">
          <a:xfrm>
            <a:off x="15157450" y="28138438"/>
            <a:ext cx="14706600" cy="5851525"/>
            <a:chOff x="15123210" y="5326064"/>
            <a:chExt cx="14705915" cy="23926801"/>
          </a:xfrm>
        </p:grpSpPr>
        <p:sp>
          <p:nvSpPr>
            <p:cNvPr id="13347" name="AutoShape 33">
              <a:extLst>
                <a:ext uri="{FF2B5EF4-FFF2-40B4-BE49-F238E27FC236}">
                  <a16:creationId xmlns:a16="http://schemas.microsoft.com/office/drawing/2014/main" id="{86EE46E6-457B-6148-88AB-121C6683935C}"/>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B958A812-718C-5E49-8F86-8DDCAFFF8CEA}"/>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DFD141CC-B27E-C44E-A464-E25372033EDD}"/>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2" name="Group 47">
            <a:extLst>
              <a:ext uri="{FF2B5EF4-FFF2-40B4-BE49-F238E27FC236}">
                <a16:creationId xmlns:a16="http://schemas.microsoft.com/office/drawing/2014/main" id="{8F371E93-28A2-1D4D-9117-A62C7BD86C05}"/>
              </a:ext>
            </a:extLst>
          </p:cNvPr>
          <p:cNvGrpSpPr>
            <a:grpSpLocks/>
          </p:cNvGrpSpPr>
          <p:nvPr/>
        </p:nvGrpSpPr>
        <p:grpSpPr bwMode="auto">
          <a:xfrm>
            <a:off x="15157450" y="11976100"/>
            <a:ext cx="14752638" cy="15828963"/>
            <a:chOff x="400843" y="33291458"/>
            <a:chExt cx="14554200" cy="8839199"/>
          </a:xfrm>
        </p:grpSpPr>
        <p:sp>
          <p:nvSpPr>
            <p:cNvPr id="13345" name="AutoShape 34">
              <a:extLst>
                <a:ext uri="{FF2B5EF4-FFF2-40B4-BE49-F238E27FC236}">
                  <a16:creationId xmlns:a16="http://schemas.microsoft.com/office/drawing/2014/main" id="{7CA09B8D-FB5D-E740-8F39-0534308193E3}"/>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08469E03-773A-1C44-B09B-FAB5182BED7B}"/>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3" name="Picture 50" descr="C:\Users\Rasmus Olsen\Documents\Universitetet\papers\LocationEstimationVsMmPr\aau_segl_en copy.png">
            <a:extLst>
              <a:ext uri="{FF2B5EF4-FFF2-40B4-BE49-F238E27FC236}">
                <a16:creationId xmlns:a16="http://schemas.microsoft.com/office/drawing/2014/main" id="{131F6794-37CB-8643-A43B-892683E66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3113" y="373063"/>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5" name="Group 49">
            <a:extLst>
              <a:ext uri="{FF2B5EF4-FFF2-40B4-BE49-F238E27FC236}">
                <a16:creationId xmlns:a16="http://schemas.microsoft.com/office/drawing/2014/main" id="{B6BFBAB8-4CA4-434D-9828-3950AB3ED507}"/>
              </a:ext>
            </a:extLst>
          </p:cNvPr>
          <p:cNvGrpSpPr>
            <a:grpSpLocks/>
          </p:cNvGrpSpPr>
          <p:nvPr/>
        </p:nvGrpSpPr>
        <p:grpSpPr bwMode="auto">
          <a:xfrm>
            <a:off x="15214600" y="239713"/>
            <a:ext cx="14695488" cy="11303000"/>
            <a:chOff x="15579725" y="29481462"/>
            <a:chExt cx="14554200" cy="8610601"/>
          </a:xfrm>
        </p:grpSpPr>
        <p:sp>
          <p:nvSpPr>
            <p:cNvPr id="13342" name="AutoShape 37">
              <a:extLst>
                <a:ext uri="{FF2B5EF4-FFF2-40B4-BE49-F238E27FC236}">
                  <a16:creationId xmlns:a16="http://schemas.microsoft.com/office/drawing/2014/main" id="{D08C0D9D-E0DF-9649-967E-073BB1267B53}"/>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B075D3C6-567E-704E-8EA8-FE808ADE6049}"/>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Controller and filter design</a:t>
              </a:r>
            </a:p>
          </p:txBody>
        </p:sp>
        <p:sp>
          <p:nvSpPr>
            <p:cNvPr id="13344" name="Rectangle 60">
              <a:extLst>
                <a:ext uri="{FF2B5EF4-FFF2-40B4-BE49-F238E27FC236}">
                  <a16:creationId xmlns:a16="http://schemas.microsoft.com/office/drawing/2014/main" id="{BC08990F-09A2-3346-AE6B-40EC9A630373}"/>
                </a:ext>
              </a:extLst>
            </p:cNvPr>
            <p:cNvSpPr>
              <a:spLocks noChangeArrowheads="1"/>
            </p:cNvSpPr>
            <p:nvPr/>
          </p:nvSpPr>
          <p:spPr bwMode="auto">
            <a:xfrm>
              <a:off x="15946438" y="31038503"/>
              <a:ext cx="13868400" cy="541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The outer-loop tank pressure controller is implemented with a Velocity-Form Linear Quadratic Regulator (VF LQR). To achieve optimal control with integral action which insures no steady state error.</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The root locus method was used for design of the inner-loop pump PI controllers. The transfer matrix of the linearized model indicated low coupling between the pumps enabling </a:t>
              </a:r>
              <a:r>
                <a:rPr lang="en-GB" altLang="en-US" sz="2400" dirty="0" err="1"/>
                <a:t>decentrailzed</a:t>
              </a:r>
              <a:r>
                <a:rPr lang="en-GB" altLang="en-US" sz="2400" dirty="0"/>
                <a:t> control.</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The pumps have a four second time delay which was </a:t>
              </a:r>
              <a:r>
                <a:rPr lang="en-GB" altLang="en-US" sz="2400" dirty="0" err="1"/>
                <a:t>modeled</a:t>
              </a:r>
              <a:r>
                <a:rPr lang="en-GB" altLang="en-US" sz="2400" dirty="0"/>
                <a:t> with a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Kalman filter </a:t>
              </a:r>
              <a:r>
                <a:rPr lang="en-GB" altLang="en-US" sz="2400" dirty="0" err="1"/>
                <a:t>implementaion</a:t>
              </a:r>
              <a:r>
                <a:rPr lang="en-GB" altLang="en-US" sz="2400" dirty="0"/>
                <a:t> – stuff from </a:t>
              </a:r>
              <a:r>
                <a:rPr lang="en-GB" altLang="en-US" sz="2400" dirty="0" err="1"/>
                <a:t>jeppe</a:t>
              </a:r>
              <a:r>
                <a:rPr lang="en-GB" altLang="en-US" sz="2400" dirty="0"/>
                <a:t> and </a:t>
              </a:r>
              <a:r>
                <a:rPr lang="en-GB" altLang="en-US" sz="2400" dirty="0" err="1"/>
                <a:t>laurits</a:t>
              </a:r>
              <a:r>
                <a:rPr lang="en-GB" altLang="en-US" sz="2400" dirty="0"/>
                <a:t> </a:t>
              </a:r>
            </a:p>
            <a:p>
              <a:pPr eaLnBrk="1" hangingPunct="1">
                <a:spcBef>
                  <a:spcPct val="0"/>
                </a:spcBef>
                <a:buFontTx/>
                <a:buNone/>
              </a:pPr>
              <a:r>
                <a:rPr lang="en-GB" altLang="en-US" sz="2400" dirty="0"/>
                <a:t>FFT on </a:t>
              </a:r>
              <a:r>
                <a:rPr lang="en-GB" altLang="en-US" sz="2400" dirty="0" err="1"/>
                <a:t>comsumer</a:t>
              </a:r>
              <a:r>
                <a:rPr lang="en-GB" altLang="en-US" sz="2400" dirty="0"/>
                <a:t> data for modelling consumer model</a:t>
              </a:r>
            </a:p>
            <a:p>
              <a:pPr eaLnBrk="1" hangingPunct="1">
                <a:spcBef>
                  <a:spcPct val="0"/>
                </a:spcBef>
                <a:buFontTx/>
                <a:buNone/>
              </a:pPr>
              <a:r>
                <a:rPr lang="en-GB" altLang="en-US" sz="2400" dirty="0"/>
                <a:t>Iterative weights on covariances to tune to enable leakage detection</a:t>
              </a:r>
            </a:p>
            <a:p>
              <a:pPr eaLnBrk="1" hangingPunct="1">
                <a:spcBef>
                  <a:spcPct val="0"/>
                </a:spcBef>
                <a:buFontTx/>
                <a:buNone/>
              </a:pPr>
              <a:r>
                <a:rPr lang="en-GB" altLang="en-US" sz="2400" dirty="0"/>
                <a:t>Consumer flow is feed forward to the LQR controller </a:t>
              </a:r>
              <a:r>
                <a:rPr lang="en-GB" altLang="en-US" sz="2400" dirty="0">
                  <a:sym typeface="Wingdings" pitchFamily="2" charset="2"/>
                </a:rPr>
                <a:t></a:t>
              </a: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Oscillations in the tank pressure </a:t>
              </a:r>
              <a:r>
                <a:rPr lang="en-GB" altLang="en-US" sz="2400" dirty="0" err="1"/>
                <a:t>occured</a:t>
              </a:r>
              <a:r>
                <a:rPr lang="en-GB" altLang="en-US" sz="2400" dirty="0"/>
                <a:t> as a result of poor interaction between the outer-loop controller and the consumer flow estimated by the Kalman filter.</a:t>
              </a:r>
            </a:p>
          </p:txBody>
        </p:sp>
      </p:grpSp>
      <p:sp>
        <p:nvSpPr>
          <p:cNvPr id="13327" name="TextBox 64">
            <a:extLst>
              <a:ext uri="{FF2B5EF4-FFF2-40B4-BE49-F238E27FC236}">
                <a16:creationId xmlns:a16="http://schemas.microsoft.com/office/drawing/2014/main" id="{BCB6256E-4972-EE47-8764-611B03D27A24}"/>
              </a:ext>
            </a:extLst>
          </p:cNvPr>
          <p:cNvSpPr txBox="1">
            <a:spLocks noChangeArrowheads="1"/>
          </p:cNvSpPr>
          <p:nvPr/>
        </p:nvSpPr>
        <p:spPr bwMode="auto">
          <a:xfrm>
            <a:off x="15579725" y="7613650"/>
            <a:ext cx="14492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endParaRPr lang="en-GB" altLang="en-US" sz="1600"/>
          </a:p>
        </p:txBody>
      </p:sp>
      <p:pic>
        <p:nvPicPr>
          <p:cNvPr id="13328" name="Picture 9" descr="Diagram, schematic&#10;&#10;Description automatically generated">
            <a:extLst>
              <a:ext uri="{FF2B5EF4-FFF2-40B4-BE49-F238E27FC236}">
                <a16:creationId xmlns:a16="http://schemas.microsoft.com/office/drawing/2014/main" id="{6EE9CAA8-45EF-A148-99B3-2D924CC082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0" y="8601075"/>
            <a:ext cx="5951538"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Box 4">
            <a:extLst>
              <a:ext uri="{FF2B5EF4-FFF2-40B4-BE49-F238E27FC236}">
                <a16:creationId xmlns:a16="http://schemas.microsoft.com/office/drawing/2014/main" id="{D2FBEE2F-82DE-414C-A1F3-3B41A9B479D9}"/>
              </a:ext>
            </a:extLst>
          </p:cNvPr>
          <p:cNvSpPr txBox="1">
            <a:spLocks noChangeArrowheads="1"/>
          </p:cNvSpPr>
          <p:nvPr/>
        </p:nvSpPr>
        <p:spPr bwMode="auto">
          <a:xfrm>
            <a:off x="15579725" y="1381230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pic>
        <p:nvPicPr>
          <p:cNvPr id="13331" name="Picture 4">
            <a:extLst>
              <a:ext uri="{FF2B5EF4-FFF2-40B4-BE49-F238E27FC236}">
                <a16:creationId xmlns:a16="http://schemas.microsoft.com/office/drawing/2014/main" id="{812A16E1-EA43-F942-8A9C-29516C635C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4350" y="13798550"/>
            <a:ext cx="83851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TextBox 10">
            <a:extLst>
              <a:ext uri="{FF2B5EF4-FFF2-40B4-BE49-F238E27FC236}">
                <a16:creationId xmlns:a16="http://schemas.microsoft.com/office/drawing/2014/main" id="{C6D8BC36-5C91-6A4C-997C-ADE307A0A0A6}"/>
              </a:ext>
            </a:extLst>
          </p:cNvPr>
          <p:cNvSpPr txBox="1">
            <a:spLocks noChangeArrowheads="1"/>
          </p:cNvSpPr>
          <p:nvPr/>
        </p:nvSpPr>
        <p:spPr bwMode="auto">
          <a:xfrm>
            <a:off x="830263" y="9061450"/>
            <a:ext cx="72358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i="1" dirty="0"/>
              <a:t>Problem formulation</a:t>
            </a:r>
          </a:p>
          <a:p>
            <a:pPr>
              <a:buFontTx/>
              <a:buAutoNum type="arabicPeriod"/>
            </a:pPr>
            <a:r>
              <a:rPr lang="en-GB" altLang="en-US" sz="2400" dirty="0"/>
              <a:t>Water distribution network with high reliability</a:t>
            </a:r>
          </a:p>
          <a:p>
            <a:pPr>
              <a:buFontTx/>
              <a:buAutoNum type="arabicPeriod"/>
            </a:pPr>
            <a:r>
              <a:rPr lang="en-GB" altLang="en-US" sz="2400" dirty="0"/>
              <a:t>Constant pressure for consumers</a:t>
            </a:r>
          </a:p>
          <a:p>
            <a:pPr>
              <a:buFontTx/>
              <a:buAutoNum type="arabicPeriod"/>
            </a:pPr>
            <a:r>
              <a:rPr lang="en-GB" altLang="en-US" sz="2400" dirty="0"/>
              <a:t>Less strain on pipes (cost reductions in long term)</a:t>
            </a:r>
          </a:p>
          <a:p>
            <a:pPr>
              <a:buFontTx/>
              <a:buAutoNum type="arabicPeriod"/>
            </a:pPr>
            <a:r>
              <a:rPr lang="en-GB" altLang="en-US" sz="2400" dirty="0"/>
              <a:t>Leakage detection</a:t>
            </a:r>
          </a:p>
          <a:p>
            <a:pPr>
              <a:buFontTx/>
              <a:buAutoNum type="arabicPeriod"/>
            </a:pPr>
            <a:r>
              <a:rPr lang="en-GB" altLang="en-US" sz="2400" dirty="0"/>
              <a:t>Reliability (communication issues)</a:t>
            </a:r>
            <a:endParaRPr lang="en-GB" altLang="en-US" sz="2400" i="1" dirty="0"/>
          </a:p>
          <a:p>
            <a:endParaRPr lang="en-DK" altLang="en-DK" sz="2400" dirty="0"/>
          </a:p>
        </p:txBody>
      </p:sp>
      <p:sp>
        <p:nvSpPr>
          <p:cNvPr id="13333" name="Rectangle 65">
            <a:extLst>
              <a:ext uri="{FF2B5EF4-FFF2-40B4-BE49-F238E27FC236}">
                <a16:creationId xmlns:a16="http://schemas.microsoft.com/office/drawing/2014/main" id="{8C43A534-820E-644B-98CA-75150A1B8A7B}"/>
              </a:ext>
            </a:extLst>
          </p:cNvPr>
          <p:cNvSpPr>
            <a:spLocks noChangeArrowheads="1"/>
          </p:cNvSpPr>
          <p:nvPr/>
        </p:nvSpPr>
        <p:spPr bwMode="auto">
          <a:xfrm>
            <a:off x="779463" y="6616700"/>
            <a:ext cx="137382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p:txBody>
      </p:sp>
      <p:sp>
        <p:nvSpPr>
          <p:cNvPr id="13334" name="TextBox 11">
            <a:extLst>
              <a:ext uri="{FF2B5EF4-FFF2-40B4-BE49-F238E27FC236}">
                <a16:creationId xmlns:a16="http://schemas.microsoft.com/office/drawing/2014/main" id="{5ADDB4E2-4D0A-F248-80D8-BD5547DBA281}"/>
              </a:ext>
            </a:extLst>
          </p:cNvPr>
          <p:cNvSpPr txBox="1">
            <a:spLocks noChangeArrowheads="1"/>
          </p:cNvSpPr>
          <p:nvPr/>
        </p:nvSpPr>
        <p:spPr bwMode="auto">
          <a:xfrm>
            <a:off x="4287838" y="11733213"/>
            <a:ext cx="5949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r>
              <a:rPr lang="en-DK" altLang="en-DK" sz="2400" dirty="0"/>
              <a:t>On figure xx the WDN network along with the proposed control structure is seen</a:t>
            </a:r>
          </a:p>
        </p:txBody>
      </p:sp>
      <p:sp>
        <p:nvSpPr>
          <p:cNvPr id="13335" name="TextBox 51">
            <a:extLst>
              <a:ext uri="{FF2B5EF4-FFF2-40B4-BE49-F238E27FC236}">
                <a16:creationId xmlns:a16="http://schemas.microsoft.com/office/drawing/2014/main" id="{8A114488-B9A4-3F47-9B88-034A1ECB0B15}"/>
              </a:ext>
            </a:extLst>
          </p:cNvPr>
          <p:cNvSpPr txBox="1">
            <a:spLocks noChangeArrowheads="1"/>
          </p:cNvSpPr>
          <p:nvPr/>
        </p:nvSpPr>
        <p:spPr bwMode="auto">
          <a:xfrm>
            <a:off x="22852524" y="1388132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13336" name="Rectangle 14">
            <a:extLst>
              <a:ext uri="{FF2B5EF4-FFF2-40B4-BE49-F238E27FC236}">
                <a16:creationId xmlns:a16="http://schemas.microsoft.com/office/drawing/2014/main" id="{0CEA4A72-D193-9549-99EB-B07F9CF8BB14}"/>
              </a:ext>
            </a:extLst>
          </p:cNvPr>
          <p:cNvSpPr>
            <a:spLocks noChangeArrowheads="1"/>
          </p:cNvSpPr>
          <p:nvPr/>
        </p:nvSpPr>
        <p:spPr bwMode="auto">
          <a:xfrm>
            <a:off x="15594013" y="1325721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13337" name="TextBox 56">
            <a:extLst>
              <a:ext uri="{FF2B5EF4-FFF2-40B4-BE49-F238E27FC236}">
                <a16:creationId xmlns:a16="http://schemas.microsoft.com/office/drawing/2014/main" id="{58FB9CE1-6A86-1444-A61E-03B66B8000B8}"/>
              </a:ext>
            </a:extLst>
          </p:cNvPr>
          <p:cNvSpPr txBox="1">
            <a:spLocks noChangeArrowheads="1"/>
          </p:cNvSpPr>
          <p:nvPr/>
        </p:nvSpPr>
        <p:spPr bwMode="auto">
          <a:xfrm>
            <a:off x="15516225" y="1803241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sp>
        <p:nvSpPr>
          <p:cNvPr id="13338" name="TextBox 57">
            <a:extLst>
              <a:ext uri="{FF2B5EF4-FFF2-40B4-BE49-F238E27FC236}">
                <a16:creationId xmlns:a16="http://schemas.microsoft.com/office/drawing/2014/main" id="{E1CE7F2B-9459-3A40-ACE8-3B4F5302A2B5}"/>
              </a:ext>
            </a:extLst>
          </p:cNvPr>
          <p:cNvSpPr txBox="1">
            <a:spLocks noChangeArrowheads="1"/>
          </p:cNvSpPr>
          <p:nvPr/>
        </p:nvSpPr>
        <p:spPr bwMode="auto">
          <a:xfrm>
            <a:off x="2798763" y="14627225"/>
            <a:ext cx="688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r>
              <a:rPr lang="en-DK" altLang="en-DK" sz="2400" dirty="0"/>
              <a:t>On figure xx the system control structure is seen</a:t>
            </a:r>
          </a:p>
        </p:txBody>
      </p:sp>
      <p:pic>
        <p:nvPicPr>
          <p:cNvPr id="19" name="Picture 18">
            <a:extLst>
              <a:ext uri="{FF2B5EF4-FFF2-40B4-BE49-F238E27FC236}">
                <a16:creationId xmlns:a16="http://schemas.microsoft.com/office/drawing/2014/main" id="{EC70A4DD-C1D4-CA48-9D54-F969370AB5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36869" y="18832472"/>
            <a:ext cx="6720585" cy="3911229"/>
          </a:xfrm>
          <a:prstGeom prst="rect">
            <a:avLst/>
          </a:prstGeom>
        </p:spPr>
      </p:pic>
      <p:pic>
        <p:nvPicPr>
          <p:cNvPr id="21" name="Picture 20">
            <a:extLst>
              <a:ext uri="{FF2B5EF4-FFF2-40B4-BE49-F238E27FC236}">
                <a16:creationId xmlns:a16="http://schemas.microsoft.com/office/drawing/2014/main" id="{0EA56F60-988D-C749-9B29-1FDE499982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80085" y="14390977"/>
            <a:ext cx="6807818" cy="3903373"/>
          </a:xfrm>
          <a:prstGeom prst="rect">
            <a:avLst/>
          </a:prstGeom>
        </p:spPr>
      </p:pic>
      <p:pic>
        <p:nvPicPr>
          <p:cNvPr id="23" name="Picture 22">
            <a:extLst>
              <a:ext uri="{FF2B5EF4-FFF2-40B4-BE49-F238E27FC236}">
                <a16:creationId xmlns:a16="http://schemas.microsoft.com/office/drawing/2014/main" id="{D888D481-2AA0-2A45-9074-96040558FE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74623" y="19947064"/>
            <a:ext cx="6571830" cy="2804749"/>
          </a:xfrm>
          <a:prstGeom prst="rect">
            <a:avLst/>
          </a:prstGeom>
        </p:spPr>
      </p:pic>
      <p:pic>
        <p:nvPicPr>
          <p:cNvPr id="25" name="Picture 24">
            <a:extLst>
              <a:ext uri="{FF2B5EF4-FFF2-40B4-BE49-F238E27FC236}">
                <a16:creationId xmlns:a16="http://schemas.microsoft.com/office/drawing/2014/main" id="{D6BE63D1-F6A4-DC4B-AD89-995B460D42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4884" y="14903897"/>
            <a:ext cx="7065866" cy="2956393"/>
          </a:xfrm>
          <a:prstGeom prst="rect">
            <a:avLst/>
          </a:prstGeom>
        </p:spPr>
      </p:pic>
      <p:sp>
        <p:nvSpPr>
          <p:cNvPr id="71" name="TextBox 56">
            <a:extLst>
              <a:ext uri="{FF2B5EF4-FFF2-40B4-BE49-F238E27FC236}">
                <a16:creationId xmlns:a16="http://schemas.microsoft.com/office/drawing/2014/main" id="{F31117E9-F631-FC41-ABB9-D12459ECE342}"/>
              </a:ext>
            </a:extLst>
          </p:cNvPr>
          <p:cNvSpPr txBox="1">
            <a:spLocks noChangeArrowheads="1"/>
          </p:cNvSpPr>
          <p:nvPr/>
        </p:nvSpPr>
        <p:spPr bwMode="auto">
          <a:xfrm>
            <a:off x="22780085" y="1858343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pic>
        <p:nvPicPr>
          <p:cNvPr id="27" name="Picture 26">
            <a:extLst>
              <a:ext uri="{FF2B5EF4-FFF2-40B4-BE49-F238E27FC236}">
                <a16:creationId xmlns:a16="http://schemas.microsoft.com/office/drawing/2014/main" id="{05B46856-5C5C-C44F-A55A-410AE882DDF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606059" y="23680178"/>
            <a:ext cx="6924675" cy="3946046"/>
          </a:xfrm>
          <a:prstGeom prst="rect">
            <a:avLst/>
          </a:prstGeom>
        </p:spPr>
      </p:pic>
      <p:sp>
        <p:nvSpPr>
          <p:cNvPr id="74" name="TextBox 56">
            <a:extLst>
              <a:ext uri="{FF2B5EF4-FFF2-40B4-BE49-F238E27FC236}">
                <a16:creationId xmlns:a16="http://schemas.microsoft.com/office/drawing/2014/main" id="{32481531-A207-BC44-9F5F-E97CBFE47072}"/>
              </a:ext>
            </a:extLst>
          </p:cNvPr>
          <p:cNvSpPr txBox="1">
            <a:spLocks noChangeArrowheads="1"/>
          </p:cNvSpPr>
          <p:nvPr/>
        </p:nvSpPr>
        <p:spPr bwMode="auto">
          <a:xfrm>
            <a:off x="15672597" y="22860071"/>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Zoomed in on first two hours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7108</TotalTime>
  <Words>463</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Martin Højlund Therkildsen</cp:lastModifiedBy>
  <cp:revision>408</cp:revision>
  <cp:lastPrinted>2021-12-10T09:27:29Z</cp:lastPrinted>
  <dcterms:created xsi:type="dcterms:W3CDTF">1601-01-01T00:00:00Z</dcterms:created>
  <dcterms:modified xsi:type="dcterms:W3CDTF">2021-12-14T07:58:59Z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