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0243463" cy="42808525"/>
  <p:notesSz cx="7099300" cy="10234613"/>
  <p:defaultTextStyle>
    <a:defPPr>
      <a:defRPr lang="da-DK"/>
    </a:defPPr>
    <a:lvl1pPr algn="l" rtl="0" eaLnBrk="0" fontAlgn="base" hangingPunct="0">
      <a:spcBef>
        <a:spcPct val="0"/>
      </a:spcBef>
      <a:spcAft>
        <a:spcPct val="0"/>
      </a:spcAft>
      <a:defRPr sz="6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6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6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6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6600" kern="1200">
        <a:solidFill>
          <a:schemeClr val="tx1"/>
        </a:solidFill>
        <a:latin typeface="Arial" panose="020B0604020202020204" pitchFamily="34" charset="0"/>
        <a:ea typeface="+mn-ea"/>
        <a:cs typeface="+mn-cs"/>
      </a:defRPr>
    </a:lvl5pPr>
    <a:lvl6pPr marL="2286000" algn="l" defTabSz="914400" rtl="0" eaLnBrk="1" latinLnBrk="0" hangingPunct="1">
      <a:defRPr sz="6600" kern="1200">
        <a:solidFill>
          <a:schemeClr val="tx1"/>
        </a:solidFill>
        <a:latin typeface="Arial" panose="020B0604020202020204" pitchFamily="34" charset="0"/>
        <a:ea typeface="+mn-ea"/>
        <a:cs typeface="+mn-cs"/>
      </a:defRPr>
    </a:lvl6pPr>
    <a:lvl7pPr marL="2743200" algn="l" defTabSz="914400" rtl="0" eaLnBrk="1" latinLnBrk="0" hangingPunct="1">
      <a:defRPr sz="6600" kern="1200">
        <a:solidFill>
          <a:schemeClr val="tx1"/>
        </a:solidFill>
        <a:latin typeface="Arial" panose="020B0604020202020204" pitchFamily="34" charset="0"/>
        <a:ea typeface="+mn-ea"/>
        <a:cs typeface="+mn-cs"/>
      </a:defRPr>
    </a:lvl7pPr>
    <a:lvl8pPr marL="3200400" algn="l" defTabSz="914400" rtl="0" eaLnBrk="1" latinLnBrk="0" hangingPunct="1">
      <a:defRPr sz="6600" kern="1200">
        <a:solidFill>
          <a:schemeClr val="tx1"/>
        </a:solidFill>
        <a:latin typeface="Arial" panose="020B0604020202020204" pitchFamily="34" charset="0"/>
        <a:ea typeface="+mn-ea"/>
        <a:cs typeface="+mn-cs"/>
      </a:defRPr>
    </a:lvl8pPr>
    <a:lvl9pPr marL="3657600" algn="l" defTabSz="914400" rtl="0" eaLnBrk="1" latinLnBrk="0" hangingPunct="1">
      <a:defRPr sz="66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13483">
          <p15:clr>
            <a:srgbClr val="A4A3A4"/>
          </p15:clr>
        </p15:guide>
        <p15:guide id="2" pos="952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1417" autoAdjust="0"/>
    <p:restoredTop sz="96652" autoAdjust="0"/>
  </p:normalViewPr>
  <p:slideViewPr>
    <p:cSldViewPr>
      <p:cViewPr>
        <p:scale>
          <a:sx n="25" d="100"/>
          <a:sy n="25" d="100"/>
        </p:scale>
        <p:origin x="3408" y="30"/>
      </p:cViewPr>
      <p:guideLst>
        <p:guide orient="horz" pos="13483"/>
        <p:guide pos="952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68538" y="13298488"/>
            <a:ext cx="25706387" cy="9175750"/>
          </a:xfrm>
        </p:spPr>
        <p:txBody>
          <a:bodyPr/>
          <a:lstStyle/>
          <a:p>
            <a:r>
              <a:rPr lang="en-US"/>
              <a:t>Click to edit Master title style</a:t>
            </a:r>
            <a:endParaRPr lang="da-DK"/>
          </a:p>
        </p:txBody>
      </p:sp>
      <p:sp>
        <p:nvSpPr>
          <p:cNvPr id="3" name="Subtitle 2"/>
          <p:cNvSpPr>
            <a:spLocks noGrp="1"/>
          </p:cNvSpPr>
          <p:nvPr>
            <p:ph type="subTitle" idx="1"/>
          </p:nvPr>
        </p:nvSpPr>
        <p:spPr>
          <a:xfrm>
            <a:off x="4537075" y="24258588"/>
            <a:ext cx="21169313" cy="10939462"/>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da-DK"/>
          </a:p>
        </p:txBody>
      </p:sp>
      <p:sp>
        <p:nvSpPr>
          <p:cNvPr id="4" name="Rectangle 4">
            <a:extLst>
              <a:ext uri="{FF2B5EF4-FFF2-40B4-BE49-F238E27FC236}">
                <a16:creationId xmlns:a16="http://schemas.microsoft.com/office/drawing/2014/main" id="{110D4814-1844-C945-9EC5-894179711E7F}"/>
              </a:ext>
            </a:extLst>
          </p:cNvPr>
          <p:cNvSpPr>
            <a:spLocks noGrp="1" noChangeArrowheads="1"/>
          </p:cNvSpPr>
          <p:nvPr>
            <p:ph type="dt" sz="half" idx="10"/>
          </p:nvPr>
        </p:nvSpPr>
        <p:spPr>
          <a:ln/>
        </p:spPr>
        <p:txBody>
          <a:bodyPr/>
          <a:lstStyle>
            <a:lvl1pPr>
              <a:defRPr/>
            </a:lvl1pPr>
          </a:lstStyle>
          <a:p>
            <a:pPr>
              <a:defRPr/>
            </a:pPr>
            <a:endParaRPr lang="da-DK"/>
          </a:p>
        </p:txBody>
      </p:sp>
      <p:sp>
        <p:nvSpPr>
          <p:cNvPr id="5" name="Rectangle 5">
            <a:extLst>
              <a:ext uri="{FF2B5EF4-FFF2-40B4-BE49-F238E27FC236}">
                <a16:creationId xmlns:a16="http://schemas.microsoft.com/office/drawing/2014/main" id="{47B17857-9608-5843-9E52-F824A555883F}"/>
              </a:ext>
            </a:extLst>
          </p:cNvPr>
          <p:cNvSpPr>
            <a:spLocks noGrp="1" noChangeArrowheads="1"/>
          </p:cNvSpPr>
          <p:nvPr>
            <p:ph type="ftr" sz="quarter" idx="11"/>
          </p:nvPr>
        </p:nvSpPr>
        <p:spPr>
          <a:ln/>
        </p:spPr>
        <p:txBody>
          <a:bodyPr/>
          <a:lstStyle>
            <a:lvl1pPr>
              <a:defRPr/>
            </a:lvl1pPr>
          </a:lstStyle>
          <a:p>
            <a:pPr>
              <a:defRPr/>
            </a:pPr>
            <a:endParaRPr lang="da-DK"/>
          </a:p>
        </p:txBody>
      </p:sp>
      <p:sp>
        <p:nvSpPr>
          <p:cNvPr id="6" name="Rectangle 6">
            <a:extLst>
              <a:ext uri="{FF2B5EF4-FFF2-40B4-BE49-F238E27FC236}">
                <a16:creationId xmlns:a16="http://schemas.microsoft.com/office/drawing/2014/main" id="{2134CA9E-EAEA-F840-89E0-E825EBC26184}"/>
              </a:ext>
            </a:extLst>
          </p:cNvPr>
          <p:cNvSpPr>
            <a:spLocks noGrp="1" noChangeArrowheads="1"/>
          </p:cNvSpPr>
          <p:nvPr>
            <p:ph type="sldNum" sz="quarter" idx="12"/>
          </p:nvPr>
        </p:nvSpPr>
        <p:spPr>
          <a:ln/>
        </p:spPr>
        <p:txBody>
          <a:bodyPr/>
          <a:lstStyle>
            <a:lvl1pPr>
              <a:defRPr/>
            </a:lvl1pPr>
          </a:lstStyle>
          <a:p>
            <a:pPr>
              <a:defRPr/>
            </a:pPr>
            <a:fld id="{F1D5CA5F-2068-D74E-970C-80732B0CE852}" type="slidenum">
              <a:rPr lang="da-DK" altLang="en-US"/>
              <a:pPr>
                <a:defRPr/>
              </a:pPr>
              <a:t>‹nr.›</a:t>
            </a:fld>
            <a:endParaRPr lang="da-DK" altLang="en-US" dirty="0"/>
          </a:p>
        </p:txBody>
      </p:sp>
    </p:spTree>
    <p:extLst>
      <p:ext uri="{BB962C8B-B14F-4D97-AF65-F5344CB8AC3E}">
        <p14:creationId xmlns:p14="http://schemas.microsoft.com/office/powerpoint/2010/main" val="13570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Rectangle 4">
            <a:extLst>
              <a:ext uri="{FF2B5EF4-FFF2-40B4-BE49-F238E27FC236}">
                <a16:creationId xmlns:a16="http://schemas.microsoft.com/office/drawing/2014/main" id="{1566E176-2228-3C42-9D89-42AD4DE025F0}"/>
              </a:ext>
            </a:extLst>
          </p:cNvPr>
          <p:cNvSpPr>
            <a:spLocks noGrp="1" noChangeArrowheads="1"/>
          </p:cNvSpPr>
          <p:nvPr>
            <p:ph type="dt" sz="half" idx="10"/>
          </p:nvPr>
        </p:nvSpPr>
        <p:spPr>
          <a:ln/>
        </p:spPr>
        <p:txBody>
          <a:bodyPr/>
          <a:lstStyle>
            <a:lvl1pPr>
              <a:defRPr/>
            </a:lvl1pPr>
          </a:lstStyle>
          <a:p>
            <a:pPr>
              <a:defRPr/>
            </a:pPr>
            <a:endParaRPr lang="da-DK"/>
          </a:p>
        </p:txBody>
      </p:sp>
      <p:sp>
        <p:nvSpPr>
          <p:cNvPr id="5" name="Rectangle 5">
            <a:extLst>
              <a:ext uri="{FF2B5EF4-FFF2-40B4-BE49-F238E27FC236}">
                <a16:creationId xmlns:a16="http://schemas.microsoft.com/office/drawing/2014/main" id="{A415E360-9A15-3842-A418-AC47148BE759}"/>
              </a:ext>
            </a:extLst>
          </p:cNvPr>
          <p:cNvSpPr>
            <a:spLocks noGrp="1" noChangeArrowheads="1"/>
          </p:cNvSpPr>
          <p:nvPr>
            <p:ph type="ftr" sz="quarter" idx="11"/>
          </p:nvPr>
        </p:nvSpPr>
        <p:spPr>
          <a:ln/>
        </p:spPr>
        <p:txBody>
          <a:bodyPr/>
          <a:lstStyle>
            <a:lvl1pPr>
              <a:defRPr/>
            </a:lvl1pPr>
          </a:lstStyle>
          <a:p>
            <a:pPr>
              <a:defRPr/>
            </a:pPr>
            <a:endParaRPr lang="da-DK"/>
          </a:p>
        </p:txBody>
      </p:sp>
      <p:sp>
        <p:nvSpPr>
          <p:cNvPr id="6" name="Rectangle 6">
            <a:extLst>
              <a:ext uri="{FF2B5EF4-FFF2-40B4-BE49-F238E27FC236}">
                <a16:creationId xmlns:a16="http://schemas.microsoft.com/office/drawing/2014/main" id="{3E566E28-0BF8-1447-BD2E-662FACECF818}"/>
              </a:ext>
            </a:extLst>
          </p:cNvPr>
          <p:cNvSpPr>
            <a:spLocks noGrp="1" noChangeArrowheads="1"/>
          </p:cNvSpPr>
          <p:nvPr>
            <p:ph type="sldNum" sz="quarter" idx="12"/>
          </p:nvPr>
        </p:nvSpPr>
        <p:spPr>
          <a:ln/>
        </p:spPr>
        <p:txBody>
          <a:bodyPr/>
          <a:lstStyle>
            <a:lvl1pPr>
              <a:defRPr/>
            </a:lvl1pPr>
          </a:lstStyle>
          <a:p>
            <a:pPr>
              <a:defRPr/>
            </a:pPr>
            <a:fld id="{CF780859-D734-7540-87C3-B34B44128CE9}" type="slidenum">
              <a:rPr lang="da-DK" altLang="en-US"/>
              <a:pPr>
                <a:defRPr/>
              </a:pPr>
              <a:t>‹nr.›</a:t>
            </a:fld>
            <a:endParaRPr lang="da-DK" altLang="en-US" dirty="0"/>
          </a:p>
        </p:txBody>
      </p:sp>
    </p:spTree>
    <p:extLst>
      <p:ext uri="{BB962C8B-B14F-4D97-AF65-F5344CB8AC3E}">
        <p14:creationId xmlns:p14="http://schemas.microsoft.com/office/powerpoint/2010/main" val="842087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926550" y="1714500"/>
            <a:ext cx="6804025" cy="36525200"/>
          </a:xfrm>
        </p:spPr>
        <p:txBody>
          <a:bodyPr vert="eaVert"/>
          <a:lstStyle/>
          <a:p>
            <a:r>
              <a:rPr lang="en-US"/>
              <a:t>Click to edit Master title style</a:t>
            </a:r>
            <a:endParaRPr lang="da-DK"/>
          </a:p>
        </p:txBody>
      </p:sp>
      <p:sp>
        <p:nvSpPr>
          <p:cNvPr id="3" name="Vertical Text Placeholder 2"/>
          <p:cNvSpPr>
            <a:spLocks noGrp="1"/>
          </p:cNvSpPr>
          <p:nvPr>
            <p:ph type="body" orient="vert" idx="1"/>
          </p:nvPr>
        </p:nvSpPr>
        <p:spPr>
          <a:xfrm>
            <a:off x="1512888" y="1714500"/>
            <a:ext cx="20261262" cy="36525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Rectangle 4">
            <a:extLst>
              <a:ext uri="{FF2B5EF4-FFF2-40B4-BE49-F238E27FC236}">
                <a16:creationId xmlns:a16="http://schemas.microsoft.com/office/drawing/2014/main" id="{4F9E6F30-15F2-634D-919B-69CFD6FCBA20}"/>
              </a:ext>
            </a:extLst>
          </p:cNvPr>
          <p:cNvSpPr>
            <a:spLocks noGrp="1" noChangeArrowheads="1"/>
          </p:cNvSpPr>
          <p:nvPr>
            <p:ph type="dt" sz="half" idx="10"/>
          </p:nvPr>
        </p:nvSpPr>
        <p:spPr>
          <a:ln/>
        </p:spPr>
        <p:txBody>
          <a:bodyPr/>
          <a:lstStyle>
            <a:lvl1pPr>
              <a:defRPr/>
            </a:lvl1pPr>
          </a:lstStyle>
          <a:p>
            <a:pPr>
              <a:defRPr/>
            </a:pPr>
            <a:endParaRPr lang="da-DK"/>
          </a:p>
        </p:txBody>
      </p:sp>
      <p:sp>
        <p:nvSpPr>
          <p:cNvPr id="5" name="Rectangle 5">
            <a:extLst>
              <a:ext uri="{FF2B5EF4-FFF2-40B4-BE49-F238E27FC236}">
                <a16:creationId xmlns:a16="http://schemas.microsoft.com/office/drawing/2014/main" id="{450ACFA7-2449-9745-9753-BC3DC72C3A4C}"/>
              </a:ext>
            </a:extLst>
          </p:cNvPr>
          <p:cNvSpPr>
            <a:spLocks noGrp="1" noChangeArrowheads="1"/>
          </p:cNvSpPr>
          <p:nvPr>
            <p:ph type="ftr" sz="quarter" idx="11"/>
          </p:nvPr>
        </p:nvSpPr>
        <p:spPr>
          <a:ln/>
        </p:spPr>
        <p:txBody>
          <a:bodyPr/>
          <a:lstStyle>
            <a:lvl1pPr>
              <a:defRPr/>
            </a:lvl1pPr>
          </a:lstStyle>
          <a:p>
            <a:pPr>
              <a:defRPr/>
            </a:pPr>
            <a:endParaRPr lang="da-DK"/>
          </a:p>
        </p:txBody>
      </p:sp>
      <p:sp>
        <p:nvSpPr>
          <p:cNvPr id="6" name="Rectangle 6">
            <a:extLst>
              <a:ext uri="{FF2B5EF4-FFF2-40B4-BE49-F238E27FC236}">
                <a16:creationId xmlns:a16="http://schemas.microsoft.com/office/drawing/2014/main" id="{45004894-5100-B341-82E9-E00A344F9260}"/>
              </a:ext>
            </a:extLst>
          </p:cNvPr>
          <p:cNvSpPr>
            <a:spLocks noGrp="1" noChangeArrowheads="1"/>
          </p:cNvSpPr>
          <p:nvPr>
            <p:ph type="sldNum" sz="quarter" idx="12"/>
          </p:nvPr>
        </p:nvSpPr>
        <p:spPr>
          <a:ln/>
        </p:spPr>
        <p:txBody>
          <a:bodyPr/>
          <a:lstStyle>
            <a:lvl1pPr>
              <a:defRPr/>
            </a:lvl1pPr>
          </a:lstStyle>
          <a:p>
            <a:pPr>
              <a:defRPr/>
            </a:pPr>
            <a:fld id="{808E99EF-EB67-9649-8E75-FCDB3558C2EE}" type="slidenum">
              <a:rPr lang="da-DK" altLang="en-US"/>
              <a:pPr>
                <a:defRPr/>
              </a:pPr>
              <a:t>‹nr.›</a:t>
            </a:fld>
            <a:endParaRPr lang="da-DK" altLang="en-US" dirty="0"/>
          </a:p>
        </p:txBody>
      </p:sp>
    </p:spTree>
    <p:extLst>
      <p:ext uri="{BB962C8B-B14F-4D97-AF65-F5344CB8AC3E}">
        <p14:creationId xmlns:p14="http://schemas.microsoft.com/office/powerpoint/2010/main" val="2180577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Rectangle 4">
            <a:extLst>
              <a:ext uri="{FF2B5EF4-FFF2-40B4-BE49-F238E27FC236}">
                <a16:creationId xmlns:a16="http://schemas.microsoft.com/office/drawing/2014/main" id="{F73BACA7-E879-8C49-81D5-783A54C252EB}"/>
              </a:ext>
            </a:extLst>
          </p:cNvPr>
          <p:cNvSpPr>
            <a:spLocks noGrp="1" noChangeArrowheads="1"/>
          </p:cNvSpPr>
          <p:nvPr>
            <p:ph type="dt" sz="half" idx="10"/>
          </p:nvPr>
        </p:nvSpPr>
        <p:spPr>
          <a:ln/>
        </p:spPr>
        <p:txBody>
          <a:bodyPr/>
          <a:lstStyle>
            <a:lvl1pPr>
              <a:defRPr/>
            </a:lvl1pPr>
          </a:lstStyle>
          <a:p>
            <a:pPr>
              <a:defRPr/>
            </a:pPr>
            <a:endParaRPr lang="da-DK"/>
          </a:p>
        </p:txBody>
      </p:sp>
      <p:sp>
        <p:nvSpPr>
          <p:cNvPr id="5" name="Rectangle 5">
            <a:extLst>
              <a:ext uri="{FF2B5EF4-FFF2-40B4-BE49-F238E27FC236}">
                <a16:creationId xmlns:a16="http://schemas.microsoft.com/office/drawing/2014/main" id="{9CE243E4-AB10-E14B-AA85-0C08CB55DFC1}"/>
              </a:ext>
            </a:extLst>
          </p:cNvPr>
          <p:cNvSpPr>
            <a:spLocks noGrp="1" noChangeArrowheads="1"/>
          </p:cNvSpPr>
          <p:nvPr>
            <p:ph type="ftr" sz="quarter" idx="11"/>
          </p:nvPr>
        </p:nvSpPr>
        <p:spPr>
          <a:ln/>
        </p:spPr>
        <p:txBody>
          <a:bodyPr/>
          <a:lstStyle>
            <a:lvl1pPr>
              <a:defRPr/>
            </a:lvl1pPr>
          </a:lstStyle>
          <a:p>
            <a:pPr>
              <a:defRPr/>
            </a:pPr>
            <a:endParaRPr lang="da-DK"/>
          </a:p>
        </p:txBody>
      </p:sp>
      <p:sp>
        <p:nvSpPr>
          <p:cNvPr id="6" name="Rectangle 6">
            <a:extLst>
              <a:ext uri="{FF2B5EF4-FFF2-40B4-BE49-F238E27FC236}">
                <a16:creationId xmlns:a16="http://schemas.microsoft.com/office/drawing/2014/main" id="{E0B8F5F4-030D-E84D-BE64-412FEF05909C}"/>
              </a:ext>
            </a:extLst>
          </p:cNvPr>
          <p:cNvSpPr>
            <a:spLocks noGrp="1" noChangeArrowheads="1"/>
          </p:cNvSpPr>
          <p:nvPr>
            <p:ph type="sldNum" sz="quarter" idx="12"/>
          </p:nvPr>
        </p:nvSpPr>
        <p:spPr>
          <a:ln/>
        </p:spPr>
        <p:txBody>
          <a:bodyPr/>
          <a:lstStyle>
            <a:lvl1pPr>
              <a:defRPr/>
            </a:lvl1pPr>
          </a:lstStyle>
          <a:p>
            <a:pPr>
              <a:defRPr/>
            </a:pPr>
            <a:fld id="{35B132B0-66CE-FD4A-8C1E-FCF3E27FF872}" type="slidenum">
              <a:rPr lang="da-DK" altLang="en-US"/>
              <a:pPr>
                <a:defRPr/>
              </a:pPr>
              <a:t>‹nr.›</a:t>
            </a:fld>
            <a:endParaRPr lang="da-DK" altLang="en-US" dirty="0"/>
          </a:p>
        </p:txBody>
      </p:sp>
    </p:spTree>
    <p:extLst>
      <p:ext uri="{BB962C8B-B14F-4D97-AF65-F5344CB8AC3E}">
        <p14:creationId xmlns:p14="http://schemas.microsoft.com/office/powerpoint/2010/main" val="1001796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89188" y="27508200"/>
            <a:ext cx="25706387" cy="8502650"/>
          </a:xfrm>
        </p:spPr>
        <p:txBody>
          <a:bodyPr anchor="t"/>
          <a:lstStyle>
            <a:lvl1pPr algn="l">
              <a:defRPr sz="4000" b="1" cap="all"/>
            </a:lvl1pPr>
          </a:lstStyle>
          <a:p>
            <a:r>
              <a:rPr lang="en-US"/>
              <a:t>Click to edit Master title style</a:t>
            </a:r>
            <a:endParaRPr lang="da-DK"/>
          </a:p>
        </p:txBody>
      </p:sp>
      <p:sp>
        <p:nvSpPr>
          <p:cNvPr id="3" name="Text Placeholder 2"/>
          <p:cNvSpPr>
            <a:spLocks noGrp="1"/>
          </p:cNvSpPr>
          <p:nvPr>
            <p:ph type="body" idx="1"/>
          </p:nvPr>
        </p:nvSpPr>
        <p:spPr>
          <a:xfrm>
            <a:off x="2389188" y="18143538"/>
            <a:ext cx="25706387" cy="93646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4EF0EED5-D914-2843-9FC7-C04ABB3C2CF6}"/>
              </a:ext>
            </a:extLst>
          </p:cNvPr>
          <p:cNvSpPr>
            <a:spLocks noGrp="1" noChangeArrowheads="1"/>
          </p:cNvSpPr>
          <p:nvPr>
            <p:ph type="dt" sz="half" idx="10"/>
          </p:nvPr>
        </p:nvSpPr>
        <p:spPr>
          <a:ln/>
        </p:spPr>
        <p:txBody>
          <a:bodyPr/>
          <a:lstStyle>
            <a:lvl1pPr>
              <a:defRPr/>
            </a:lvl1pPr>
          </a:lstStyle>
          <a:p>
            <a:pPr>
              <a:defRPr/>
            </a:pPr>
            <a:endParaRPr lang="da-DK"/>
          </a:p>
        </p:txBody>
      </p:sp>
      <p:sp>
        <p:nvSpPr>
          <p:cNvPr id="5" name="Rectangle 5">
            <a:extLst>
              <a:ext uri="{FF2B5EF4-FFF2-40B4-BE49-F238E27FC236}">
                <a16:creationId xmlns:a16="http://schemas.microsoft.com/office/drawing/2014/main" id="{D0C4E758-776B-B948-B738-4AD39E73A6B9}"/>
              </a:ext>
            </a:extLst>
          </p:cNvPr>
          <p:cNvSpPr>
            <a:spLocks noGrp="1" noChangeArrowheads="1"/>
          </p:cNvSpPr>
          <p:nvPr>
            <p:ph type="ftr" sz="quarter" idx="11"/>
          </p:nvPr>
        </p:nvSpPr>
        <p:spPr>
          <a:ln/>
        </p:spPr>
        <p:txBody>
          <a:bodyPr/>
          <a:lstStyle>
            <a:lvl1pPr>
              <a:defRPr/>
            </a:lvl1pPr>
          </a:lstStyle>
          <a:p>
            <a:pPr>
              <a:defRPr/>
            </a:pPr>
            <a:endParaRPr lang="da-DK"/>
          </a:p>
        </p:txBody>
      </p:sp>
      <p:sp>
        <p:nvSpPr>
          <p:cNvPr id="6" name="Rectangle 6">
            <a:extLst>
              <a:ext uri="{FF2B5EF4-FFF2-40B4-BE49-F238E27FC236}">
                <a16:creationId xmlns:a16="http://schemas.microsoft.com/office/drawing/2014/main" id="{1D62FC8A-D0EF-094E-8E6C-006FE17A0CE8}"/>
              </a:ext>
            </a:extLst>
          </p:cNvPr>
          <p:cNvSpPr>
            <a:spLocks noGrp="1" noChangeArrowheads="1"/>
          </p:cNvSpPr>
          <p:nvPr>
            <p:ph type="sldNum" sz="quarter" idx="12"/>
          </p:nvPr>
        </p:nvSpPr>
        <p:spPr>
          <a:ln/>
        </p:spPr>
        <p:txBody>
          <a:bodyPr/>
          <a:lstStyle>
            <a:lvl1pPr>
              <a:defRPr/>
            </a:lvl1pPr>
          </a:lstStyle>
          <a:p>
            <a:pPr>
              <a:defRPr/>
            </a:pPr>
            <a:fld id="{520DA73E-7DE4-7043-A1C6-227A65849252}" type="slidenum">
              <a:rPr lang="da-DK" altLang="en-US"/>
              <a:pPr>
                <a:defRPr/>
              </a:pPr>
              <a:t>‹nr.›</a:t>
            </a:fld>
            <a:endParaRPr lang="da-DK" altLang="en-US" dirty="0"/>
          </a:p>
        </p:txBody>
      </p:sp>
    </p:spTree>
    <p:extLst>
      <p:ext uri="{BB962C8B-B14F-4D97-AF65-F5344CB8AC3E}">
        <p14:creationId xmlns:p14="http://schemas.microsoft.com/office/powerpoint/2010/main" val="2829246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sz="half" idx="1"/>
          </p:nvPr>
        </p:nvSpPr>
        <p:spPr>
          <a:xfrm>
            <a:off x="1512888" y="9988550"/>
            <a:ext cx="13531850" cy="28251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Content Placeholder 3"/>
          <p:cNvSpPr>
            <a:spLocks noGrp="1"/>
          </p:cNvSpPr>
          <p:nvPr>
            <p:ph sz="half" idx="2"/>
          </p:nvPr>
        </p:nvSpPr>
        <p:spPr>
          <a:xfrm>
            <a:off x="15197138" y="9988550"/>
            <a:ext cx="13533437" cy="28251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Rectangle 4">
            <a:extLst>
              <a:ext uri="{FF2B5EF4-FFF2-40B4-BE49-F238E27FC236}">
                <a16:creationId xmlns:a16="http://schemas.microsoft.com/office/drawing/2014/main" id="{08B7438E-085C-0441-B92C-267775008152}"/>
              </a:ext>
            </a:extLst>
          </p:cNvPr>
          <p:cNvSpPr>
            <a:spLocks noGrp="1" noChangeArrowheads="1"/>
          </p:cNvSpPr>
          <p:nvPr>
            <p:ph type="dt" sz="half" idx="10"/>
          </p:nvPr>
        </p:nvSpPr>
        <p:spPr>
          <a:ln/>
        </p:spPr>
        <p:txBody>
          <a:bodyPr/>
          <a:lstStyle>
            <a:lvl1pPr>
              <a:defRPr/>
            </a:lvl1pPr>
          </a:lstStyle>
          <a:p>
            <a:pPr>
              <a:defRPr/>
            </a:pPr>
            <a:endParaRPr lang="da-DK"/>
          </a:p>
        </p:txBody>
      </p:sp>
      <p:sp>
        <p:nvSpPr>
          <p:cNvPr id="6" name="Rectangle 5">
            <a:extLst>
              <a:ext uri="{FF2B5EF4-FFF2-40B4-BE49-F238E27FC236}">
                <a16:creationId xmlns:a16="http://schemas.microsoft.com/office/drawing/2014/main" id="{76142DD4-9253-5946-8D2E-AECB56D19EC0}"/>
              </a:ext>
            </a:extLst>
          </p:cNvPr>
          <p:cNvSpPr>
            <a:spLocks noGrp="1" noChangeArrowheads="1"/>
          </p:cNvSpPr>
          <p:nvPr>
            <p:ph type="ftr" sz="quarter" idx="11"/>
          </p:nvPr>
        </p:nvSpPr>
        <p:spPr>
          <a:ln/>
        </p:spPr>
        <p:txBody>
          <a:bodyPr/>
          <a:lstStyle>
            <a:lvl1pPr>
              <a:defRPr/>
            </a:lvl1pPr>
          </a:lstStyle>
          <a:p>
            <a:pPr>
              <a:defRPr/>
            </a:pPr>
            <a:endParaRPr lang="da-DK"/>
          </a:p>
        </p:txBody>
      </p:sp>
      <p:sp>
        <p:nvSpPr>
          <p:cNvPr id="7" name="Rectangle 6">
            <a:extLst>
              <a:ext uri="{FF2B5EF4-FFF2-40B4-BE49-F238E27FC236}">
                <a16:creationId xmlns:a16="http://schemas.microsoft.com/office/drawing/2014/main" id="{E35624CF-047C-214E-BDD3-9A3C6E53F623}"/>
              </a:ext>
            </a:extLst>
          </p:cNvPr>
          <p:cNvSpPr>
            <a:spLocks noGrp="1" noChangeArrowheads="1"/>
          </p:cNvSpPr>
          <p:nvPr>
            <p:ph type="sldNum" sz="quarter" idx="12"/>
          </p:nvPr>
        </p:nvSpPr>
        <p:spPr>
          <a:ln/>
        </p:spPr>
        <p:txBody>
          <a:bodyPr/>
          <a:lstStyle>
            <a:lvl1pPr>
              <a:defRPr/>
            </a:lvl1pPr>
          </a:lstStyle>
          <a:p>
            <a:pPr>
              <a:defRPr/>
            </a:pPr>
            <a:fld id="{D1E47A4C-ADDA-D24B-842C-E287CBDF8B4C}" type="slidenum">
              <a:rPr lang="da-DK" altLang="en-US"/>
              <a:pPr>
                <a:defRPr/>
              </a:pPr>
              <a:t>‹nr.›</a:t>
            </a:fld>
            <a:endParaRPr lang="da-DK" altLang="en-US" dirty="0"/>
          </a:p>
        </p:txBody>
      </p:sp>
    </p:spTree>
    <p:extLst>
      <p:ext uri="{BB962C8B-B14F-4D97-AF65-F5344CB8AC3E}">
        <p14:creationId xmlns:p14="http://schemas.microsoft.com/office/powerpoint/2010/main" val="1816753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da-DK"/>
          </a:p>
        </p:txBody>
      </p:sp>
      <p:sp>
        <p:nvSpPr>
          <p:cNvPr id="3" name="Text Placeholder 2"/>
          <p:cNvSpPr>
            <a:spLocks noGrp="1"/>
          </p:cNvSpPr>
          <p:nvPr>
            <p:ph type="body" idx="1"/>
          </p:nvPr>
        </p:nvSpPr>
        <p:spPr>
          <a:xfrm>
            <a:off x="1512888" y="9582150"/>
            <a:ext cx="13361987" cy="3994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12888" y="13576300"/>
            <a:ext cx="13361987" cy="24663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Text Placeholder 4"/>
          <p:cNvSpPr>
            <a:spLocks noGrp="1"/>
          </p:cNvSpPr>
          <p:nvPr>
            <p:ph type="body" sz="quarter" idx="3"/>
          </p:nvPr>
        </p:nvSpPr>
        <p:spPr>
          <a:xfrm>
            <a:off x="15363825" y="9582150"/>
            <a:ext cx="13366750" cy="3994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5363825" y="13576300"/>
            <a:ext cx="13366750" cy="24663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7" name="Rectangle 4">
            <a:extLst>
              <a:ext uri="{FF2B5EF4-FFF2-40B4-BE49-F238E27FC236}">
                <a16:creationId xmlns:a16="http://schemas.microsoft.com/office/drawing/2014/main" id="{C7F2D85C-BA2B-7545-B309-89972E488278}"/>
              </a:ext>
            </a:extLst>
          </p:cNvPr>
          <p:cNvSpPr>
            <a:spLocks noGrp="1" noChangeArrowheads="1"/>
          </p:cNvSpPr>
          <p:nvPr>
            <p:ph type="dt" sz="half" idx="10"/>
          </p:nvPr>
        </p:nvSpPr>
        <p:spPr>
          <a:ln/>
        </p:spPr>
        <p:txBody>
          <a:bodyPr/>
          <a:lstStyle>
            <a:lvl1pPr>
              <a:defRPr/>
            </a:lvl1pPr>
          </a:lstStyle>
          <a:p>
            <a:pPr>
              <a:defRPr/>
            </a:pPr>
            <a:endParaRPr lang="da-DK"/>
          </a:p>
        </p:txBody>
      </p:sp>
      <p:sp>
        <p:nvSpPr>
          <p:cNvPr id="8" name="Rectangle 5">
            <a:extLst>
              <a:ext uri="{FF2B5EF4-FFF2-40B4-BE49-F238E27FC236}">
                <a16:creationId xmlns:a16="http://schemas.microsoft.com/office/drawing/2014/main" id="{9D8BE903-54CE-0E45-A44A-C3D2E73330ED}"/>
              </a:ext>
            </a:extLst>
          </p:cNvPr>
          <p:cNvSpPr>
            <a:spLocks noGrp="1" noChangeArrowheads="1"/>
          </p:cNvSpPr>
          <p:nvPr>
            <p:ph type="ftr" sz="quarter" idx="11"/>
          </p:nvPr>
        </p:nvSpPr>
        <p:spPr>
          <a:ln/>
        </p:spPr>
        <p:txBody>
          <a:bodyPr/>
          <a:lstStyle>
            <a:lvl1pPr>
              <a:defRPr/>
            </a:lvl1pPr>
          </a:lstStyle>
          <a:p>
            <a:pPr>
              <a:defRPr/>
            </a:pPr>
            <a:endParaRPr lang="da-DK"/>
          </a:p>
        </p:txBody>
      </p:sp>
      <p:sp>
        <p:nvSpPr>
          <p:cNvPr id="9" name="Rectangle 6">
            <a:extLst>
              <a:ext uri="{FF2B5EF4-FFF2-40B4-BE49-F238E27FC236}">
                <a16:creationId xmlns:a16="http://schemas.microsoft.com/office/drawing/2014/main" id="{6581E4E3-D631-7E4F-AC6A-7D4E5EBE2691}"/>
              </a:ext>
            </a:extLst>
          </p:cNvPr>
          <p:cNvSpPr>
            <a:spLocks noGrp="1" noChangeArrowheads="1"/>
          </p:cNvSpPr>
          <p:nvPr>
            <p:ph type="sldNum" sz="quarter" idx="12"/>
          </p:nvPr>
        </p:nvSpPr>
        <p:spPr>
          <a:ln/>
        </p:spPr>
        <p:txBody>
          <a:bodyPr/>
          <a:lstStyle>
            <a:lvl1pPr>
              <a:defRPr/>
            </a:lvl1pPr>
          </a:lstStyle>
          <a:p>
            <a:pPr>
              <a:defRPr/>
            </a:pPr>
            <a:fld id="{08660806-B26D-A64C-A7FF-A1D10A8810F1}" type="slidenum">
              <a:rPr lang="da-DK" altLang="en-US"/>
              <a:pPr>
                <a:defRPr/>
              </a:pPr>
              <a:t>‹nr.›</a:t>
            </a:fld>
            <a:endParaRPr lang="da-DK" altLang="en-US" dirty="0"/>
          </a:p>
        </p:txBody>
      </p:sp>
    </p:spTree>
    <p:extLst>
      <p:ext uri="{BB962C8B-B14F-4D97-AF65-F5344CB8AC3E}">
        <p14:creationId xmlns:p14="http://schemas.microsoft.com/office/powerpoint/2010/main" val="657595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Rectangle 4">
            <a:extLst>
              <a:ext uri="{FF2B5EF4-FFF2-40B4-BE49-F238E27FC236}">
                <a16:creationId xmlns:a16="http://schemas.microsoft.com/office/drawing/2014/main" id="{55963DDF-4654-5F4D-9827-6FBA6BC8F96A}"/>
              </a:ext>
            </a:extLst>
          </p:cNvPr>
          <p:cNvSpPr>
            <a:spLocks noGrp="1" noChangeArrowheads="1"/>
          </p:cNvSpPr>
          <p:nvPr>
            <p:ph type="dt" sz="half" idx="10"/>
          </p:nvPr>
        </p:nvSpPr>
        <p:spPr>
          <a:ln/>
        </p:spPr>
        <p:txBody>
          <a:bodyPr/>
          <a:lstStyle>
            <a:lvl1pPr>
              <a:defRPr/>
            </a:lvl1pPr>
          </a:lstStyle>
          <a:p>
            <a:pPr>
              <a:defRPr/>
            </a:pPr>
            <a:endParaRPr lang="da-DK"/>
          </a:p>
        </p:txBody>
      </p:sp>
      <p:sp>
        <p:nvSpPr>
          <p:cNvPr id="4" name="Rectangle 5">
            <a:extLst>
              <a:ext uri="{FF2B5EF4-FFF2-40B4-BE49-F238E27FC236}">
                <a16:creationId xmlns:a16="http://schemas.microsoft.com/office/drawing/2014/main" id="{C8F3AF22-7310-B14F-A79D-4DBEF1100AC4}"/>
              </a:ext>
            </a:extLst>
          </p:cNvPr>
          <p:cNvSpPr>
            <a:spLocks noGrp="1" noChangeArrowheads="1"/>
          </p:cNvSpPr>
          <p:nvPr>
            <p:ph type="ftr" sz="quarter" idx="11"/>
          </p:nvPr>
        </p:nvSpPr>
        <p:spPr>
          <a:ln/>
        </p:spPr>
        <p:txBody>
          <a:bodyPr/>
          <a:lstStyle>
            <a:lvl1pPr>
              <a:defRPr/>
            </a:lvl1pPr>
          </a:lstStyle>
          <a:p>
            <a:pPr>
              <a:defRPr/>
            </a:pPr>
            <a:endParaRPr lang="da-DK"/>
          </a:p>
        </p:txBody>
      </p:sp>
      <p:sp>
        <p:nvSpPr>
          <p:cNvPr id="5" name="Rectangle 6">
            <a:extLst>
              <a:ext uri="{FF2B5EF4-FFF2-40B4-BE49-F238E27FC236}">
                <a16:creationId xmlns:a16="http://schemas.microsoft.com/office/drawing/2014/main" id="{23F38F31-0A82-FF41-BBEB-5D1F2D8BF571}"/>
              </a:ext>
            </a:extLst>
          </p:cNvPr>
          <p:cNvSpPr>
            <a:spLocks noGrp="1" noChangeArrowheads="1"/>
          </p:cNvSpPr>
          <p:nvPr>
            <p:ph type="sldNum" sz="quarter" idx="12"/>
          </p:nvPr>
        </p:nvSpPr>
        <p:spPr>
          <a:ln/>
        </p:spPr>
        <p:txBody>
          <a:bodyPr/>
          <a:lstStyle>
            <a:lvl1pPr>
              <a:defRPr/>
            </a:lvl1pPr>
          </a:lstStyle>
          <a:p>
            <a:pPr>
              <a:defRPr/>
            </a:pPr>
            <a:fld id="{E87FBF98-F7A4-A848-B5C4-EBC2661ABCE8}" type="slidenum">
              <a:rPr lang="da-DK" altLang="en-US"/>
              <a:pPr>
                <a:defRPr/>
              </a:pPr>
              <a:t>‹nr.›</a:t>
            </a:fld>
            <a:endParaRPr lang="da-DK" altLang="en-US" dirty="0"/>
          </a:p>
        </p:txBody>
      </p:sp>
    </p:spTree>
    <p:extLst>
      <p:ext uri="{BB962C8B-B14F-4D97-AF65-F5344CB8AC3E}">
        <p14:creationId xmlns:p14="http://schemas.microsoft.com/office/powerpoint/2010/main" val="4067742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2E4F6B2-3C03-7A4F-9A45-E6ED84D78D6F}"/>
              </a:ext>
            </a:extLst>
          </p:cNvPr>
          <p:cNvSpPr>
            <a:spLocks noGrp="1" noChangeArrowheads="1"/>
          </p:cNvSpPr>
          <p:nvPr>
            <p:ph type="dt" sz="half" idx="10"/>
          </p:nvPr>
        </p:nvSpPr>
        <p:spPr>
          <a:ln/>
        </p:spPr>
        <p:txBody>
          <a:bodyPr/>
          <a:lstStyle>
            <a:lvl1pPr>
              <a:defRPr/>
            </a:lvl1pPr>
          </a:lstStyle>
          <a:p>
            <a:pPr>
              <a:defRPr/>
            </a:pPr>
            <a:endParaRPr lang="da-DK"/>
          </a:p>
        </p:txBody>
      </p:sp>
      <p:sp>
        <p:nvSpPr>
          <p:cNvPr id="3" name="Rectangle 5">
            <a:extLst>
              <a:ext uri="{FF2B5EF4-FFF2-40B4-BE49-F238E27FC236}">
                <a16:creationId xmlns:a16="http://schemas.microsoft.com/office/drawing/2014/main" id="{17ABB587-3E54-B649-A376-DB534486A8B9}"/>
              </a:ext>
            </a:extLst>
          </p:cNvPr>
          <p:cNvSpPr>
            <a:spLocks noGrp="1" noChangeArrowheads="1"/>
          </p:cNvSpPr>
          <p:nvPr>
            <p:ph type="ftr" sz="quarter" idx="11"/>
          </p:nvPr>
        </p:nvSpPr>
        <p:spPr>
          <a:ln/>
        </p:spPr>
        <p:txBody>
          <a:bodyPr/>
          <a:lstStyle>
            <a:lvl1pPr>
              <a:defRPr/>
            </a:lvl1pPr>
          </a:lstStyle>
          <a:p>
            <a:pPr>
              <a:defRPr/>
            </a:pPr>
            <a:endParaRPr lang="da-DK"/>
          </a:p>
        </p:txBody>
      </p:sp>
      <p:sp>
        <p:nvSpPr>
          <p:cNvPr id="4" name="Rectangle 6">
            <a:extLst>
              <a:ext uri="{FF2B5EF4-FFF2-40B4-BE49-F238E27FC236}">
                <a16:creationId xmlns:a16="http://schemas.microsoft.com/office/drawing/2014/main" id="{CB5586F2-A98C-7444-8A5A-72BBAB3C839F}"/>
              </a:ext>
            </a:extLst>
          </p:cNvPr>
          <p:cNvSpPr>
            <a:spLocks noGrp="1" noChangeArrowheads="1"/>
          </p:cNvSpPr>
          <p:nvPr>
            <p:ph type="sldNum" sz="quarter" idx="12"/>
          </p:nvPr>
        </p:nvSpPr>
        <p:spPr>
          <a:ln/>
        </p:spPr>
        <p:txBody>
          <a:bodyPr/>
          <a:lstStyle>
            <a:lvl1pPr>
              <a:defRPr/>
            </a:lvl1pPr>
          </a:lstStyle>
          <a:p>
            <a:pPr>
              <a:defRPr/>
            </a:pPr>
            <a:fld id="{7148BC5C-121D-804A-B774-8477B0AB3CE3}" type="slidenum">
              <a:rPr lang="da-DK" altLang="en-US"/>
              <a:pPr>
                <a:defRPr/>
              </a:pPr>
              <a:t>‹nr.›</a:t>
            </a:fld>
            <a:endParaRPr lang="da-DK" altLang="en-US" dirty="0"/>
          </a:p>
        </p:txBody>
      </p:sp>
    </p:spTree>
    <p:extLst>
      <p:ext uri="{BB962C8B-B14F-4D97-AF65-F5344CB8AC3E}">
        <p14:creationId xmlns:p14="http://schemas.microsoft.com/office/powerpoint/2010/main" val="3138184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2888" y="1704975"/>
            <a:ext cx="9948862" cy="7253288"/>
          </a:xfrm>
        </p:spPr>
        <p:txBody>
          <a:bodyPr anchor="b"/>
          <a:lstStyle>
            <a:lvl1pPr algn="l">
              <a:defRPr sz="2000" b="1"/>
            </a:lvl1pPr>
          </a:lstStyle>
          <a:p>
            <a:r>
              <a:rPr lang="en-US"/>
              <a:t>Click to edit Master title style</a:t>
            </a:r>
            <a:endParaRPr lang="da-DK"/>
          </a:p>
        </p:txBody>
      </p:sp>
      <p:sp>
        <p:nvSpPr>
          <p:cNvPr id="3" name="Content Placeholder 2"/>
          <p:cNvSpPr>
            <a:spLocks noGrp="1"/>
          </p:cNvSpPr>
          <p:nvPr>
            <p:ph idx="1"/>
          </p:nvPr>
        </p:nvSpPr>
        <p:spPr>
          <a:xfrm>
            <a:off x="11823700" y="1704975"/>
            <a:ext cx="16906875" cy="365347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Text Placeholder 3"/>
          <p:cNvSpPr>
            <a:spLocks noGrp="1"/>
          </p:cNvSpPr>
          <p:nvPr>
            <p:ph type="body" sz="half" idx="2"/>
          </p:nvPr>
        </p:nvSpPr>
        <p:spPr>
          <a:xfrm>
            <a:off x="1512888" y="8958263"/>
            <a:ext cx="9948862" cy="292814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96433D04-EFFA-5548-ADCD-A2631706BE5B}"/>
              </a:ext>
            </a:extLst>
          </p:cNvPr>
          <p:cNvSpPr>
            <a:spLocks noGrp="1" noChangeArrowheads="1"/>
          </p:cNvSpPr>
          <p:nvPr>
            <p:ph type="dt" sz="half" idx="10"/>
          </p:nvPr>
        </p:nvSpPr>
        <p:spPr>
          <a:ln/>
        </p:spPr>
        <p:txBody>
          <a:bodyPr/>
          <a:lstStyle>
            <a:lvl1pPr>
              <a:defRPr/>
            </a:lvl1pPr>
          </a:lstStyle>
          <a:p>
            <a:pPr>
              <a:defRPr/>
            </a:pPr>
            <a:endParaRPr lang="da-DK"/>
          </a:p>
        </p:txBody>
      </p:sp>
      <p:sp>
        <p:nvSpPr>
          <p:cNvPr id="6" name="Rectangle 5">
            <a:extLst>
              <a:ext uri="{FF2B5EF4-FFF2-40B4-BE49-F238E27FC236}">
                <a16:creationId xmlns:a16="http://schemas.microsoft.com/office/drawing/2014/main" id="{01BF2503-F629-3E42-B839-EA985C6EFB4B}"/>
              </a:ext>
            </a:extLst>
          </p:cNvPr>
          <p:cNvSpPr>
            <a:spLocks noGrp="1" noChangeArrowheads="1"/>
          </p:cNvSpPr>
          <p:nvPr>
            <p:ph type="ftr" sz="quarter" idx="11"/>
          </p:nvPr>
        </p:nvSpPr>
        <p:spPr>
          <a:ln/>
        </p:spPr>
        <p:txBody>
          <a:bodyPr/>
          <a:lstStyle>
            <a:lvl1pPr>
              <a:defRPr/>
            </a:lvl1pPr>
          </a:lstStyle>
          <a:p>
            <a:pPr>
              <a:defRPr/>
            </a:pPr>
            <a:endParaRPr lang="da-DK"/>
          </a:p>
        </p:txBody>
      </p:sp>
      <p:sp>
        <p:nvSpPr>
          <p:cNvPr id="7" name="Rectangle 6">
            <a:extLst>
              <a:ext uri="{FF2B5EF4-FFF2-40B4-BE49-F238E27FC236}">
                <a16:creationId xmlns:a16="http://schemas.microsoft.com/office/drawing/2014/main" id="{52EDCEF5-1A74-A348-AF31-A6F9131DD051}"/>
              </a:ext>
            </a:extLst>
          </p:cNvPr>
          <p:cNvSpPr>
            <a:spLocks noGrp="1" noChangeArrowheads="1"/>
          </p:cNvSpPr>
          <p:nvPr>
            <p:ph type="sldNum" sz="quarter" idx="12"/>
          </p:nvPr>
        </p:nvSpPr>
        <p:spPr>
          <a:ln/>
        </p:spPr>
        <p:txBody>
          <a:bodyPr/>
          <a:lstStyle>
            <a:lvl1pPr>
              <a:defRPr/>
            </a:lvl1pPr>
          </a:lstStyle>
          <a:p>
            <a:pPr>
              <a:defRPr/>
            </a:pPr>
            <a:fld id="{2417FF17-731A-7C4A-AFBC-5245B4B4F5DC}" type="slidenum">
              <a:rPr lang="da-DK" altLang="en-US"/>
              <a:pPr>
                <a:defRPr/>
              </a:pPr>
              <a:t>‹nr.›</a:t>
            </a:fld>
            <a:endParaRPr lang="da-DK" altLang="en-US" dirty="0"/>
          </a:p>
        </p:txBody>
      </p:sp>
    </p:spTree>
    <p:extLst>
      <p:ext uri="{BB962C8B-B14F-4D97-AF65-F5344CB8AC3E}">
        <p14:creationId xmlns:p14="http://schemas.microsoft.com/office/powerpoint/2010/main" val="3323750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27725" y="29965650"/>
            <a:ext cx="18146713" cy="3538538"/>
          </a:xfrm>
        </p:spPr>
        <p:txBody>
          <a:bodyPr anchor="b"/>
          <a:lstStyle>
            <a:lvl1pPr algn="l">
              <a:defRPr sz="2000" b="1"/>
            </a:lvl1pPr>
          </a:lstStyle>
          <a:p>
            <a:r>
              <a:rPr lang="en-US"/>
              <a:t>Click to edit Master title style</a:t>
            </a:r>
            <a:endParaRPr lang="da-DK"/>
          </a:p>
        </p:txBody>
      </p:sp>
      <p:sp>
        <p:nvSpPr>
          <p:cNvPr id="3" name="Picture Placeholder 2"/>
          <p:cNvSpPr>
            <a:spLocks noGrp="1"/>
          </p:cNvSpPr>
          <p:nvPr>
            <p:ph type="pic" idx="1"/>
          </p:nvPr>
        </p:nvSpPr>
        <p:spPr>
          <a:xfrm>
            <a:off x="5927725" y="3824288"/>
            <a:ext cx="18146713" cy="256857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a-DK" noProof="0" dirty="0"/>
          </a:p>
        </p:txBody>
      </p:sp>
      <p:sp>
        <p:nvSpPr>
          <p:cNvPr id="4" name="Text Placeholder 3"/>
          <p:cNvSpPr>
            <a:spLocks noGrp="1"/>
          </p:cNvSpPr>
          <p:nvPr>
            <p:ph type="body" sz="half" idx="2"/>
          </p:nvPr>
        </p:nvSpPr>
        <p:spPr>
          <a:xfrm>
            <a:off x="5927725" y="33504188"/>
            <a:ext cx="18146713" cy="50228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BF6A7E8A-4E65-4D4E-B7D9-9BC908B4A0E6}"/>
              </a:ext>
            </a:extLst>
          </p:cNvPr>
          <p:cNvSpPr>
            <a:spLocks noGrp="1" noChangeArrowheads="1"/>
          </p:cNvSpPr>
          <p:nvPr>
            <p:ph type="dt" sz="half" idx="10"/>
          </p:nvPr>
        </p:nvSpPr>
        <p:spPr>
          <a:ln/>
        </p:spPr>
        <p:txBody>
          <a:bodyPr/>
          <a:lstStyle>
            <a:lvl1pPr>
              <a:defRPr/>
            </a:lvl1pPr>
          </a:lstStyle>
          <a:p>
            <a:pPr>
              <a:defRPr/>
            </a:pPr>
            <a:endParaRPr lang="da-DK"/>
          </a:p>
        </p:txBody>
      </p:sp>
      <p:sp>
        <p:nvSpPr>
          <p:cNvPr id="6" name="Rectangle 5">
            <a:extLst>
              <a:ext uri="{FF2B5EF4-FFF2-40B4-BE49-F238E27FC236}">
                <a16:creationId xmlns:a16="http://schemas.microsoft.com/office/drawing/2014/main" id="{9096CB08-181B-6647-A3A3-EF85A8C0DF73}"/>
              </a:ext>
            </a:extLst>
          </p:cNvPr>
          <p:cNvSpPr>
            <a:spLocks noGrp="1" noChangeArrowheads="1"/>
          </p:cNvSpPr>
          <p:nvPr>
            <p:ph type="ftr" sz="quarter" idx="11"/>
          </p:nvPr>
        </p:nvSpPr>
        <p:spPr>
          <a:ln/>
        </p:spPr>
        <p:txBody>
          <a:bodyPr/>
          <a:lstStyle>
            <a:lvl1pPr>
              <a:defRPr/>
            </a:lvl1pPr>
          </a:lstStyle>
          <a:p>
            <a:pPr>
              <a:defRPr/>
            </a:pPr>
            <a:endParaRPr lang="da-DK"/>
          </a:p>
        </p:txBody>
      </p:sp>
      <p:sp>
        <p:nvSpPr>
          <p:cNvPr id="7" name="Rectangle 6">
            <a:extLst>
              <a:ext uri="{FF2B5EF4-FFF2-40B4-BE49-F238E27FC236}">
                <a16:creationId xmlns:a16="http://schemas.microsoft.com/office/drawing/2014/main" id="{F4B8018E-D4D2-354B-90AF-614DDD3A25DC}"/>
              </a:ext>
            </a:extLst>
          </p:cNvPr>
          <p:cNvSpPr>
            <a:spLocks noGrp="1" noChangeArrowheads="1"/>
          </p:cNvSpPr>
          <p:nvPr>
            <p:ph type="sldNum" sz="quarter" idx="12"/>
          </p:nvPr>
        </p:nvSpPr>
        <p:spPr>
          <a:ln/>
        </p:spPr>
        <p:txBody>
          <a:bodyPr/>
          <a:lstStyle>
            <a:lvl1pPr>
              <a:defRPr/>
            </a:lvl1pPr>
          </a:lstStyle>
          <a:p>
            <a:pPr>
              <a:defRPr/>
            </a:pPr>
            <a:fld id="{707E7F6A-4B04-0244-B67C-D9CF3D7F9A21}" type="slidenum">
              <a:rPr lang="da-DK" altLang="en-US"/>
              <a:pPr>
                <a:defRPr/>
              </a:pPr>
              <a:t>‹nr.›</a:t>
            </a:fld>
            <a:endParaRPr lang="da-DK" altLang="en-US" dirty="0"/>
          </a:p>
        </p:txBody>
      </p:sp>
    </p:spTree>
    <p:extLst>
      <p:ext uri="{BB962C8B-B14F-4D97-AF65-F5344CB8AC3E}">
        <p14:creationId xmlns:p14="http://schemas.microsoft.com/office/powerpoint/2010/main" val="3992386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9CF0B8B7-E445-234A-BD5B-4B2E889242D5}"/>
              </a:ext>
            </a:extLst>
          </p:cNvPr>
          <p:cNvSpPr>
            <a:spLocks noGrp="1" noChangeArrowheads="1"/>
          </p:cNvSpPr>
          <p:nvPr>
            <p:ph type="title"/>
          </p:nvPr>
        </p:nvSpPr>
        <p:spPr bwMode="auto">
          <a:xfrm>
            <a:off x="1512888" y="1714500"/>
            <a:ext cx="27217687" cy="713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17433" tIns="208716" rIns="417433" bIns="208716" numCol="1" anchor="ctr" anchorCtr="0" compatLnSpc="1">
            <a:prstTxWarp prst="textNoShape">
              <a:avLst/>
            </a:prstTxWarp>
          </a:bodyPr>
          <a:lstStyle/>
          <a:p>
            <a:pPr lvl="0"/>
            <a:r>
              <a:rPr lang="da-DK" altLang="en-US"/>
              <a:t>Click to edit Master title style</a:t>
            </a:r>
          </a:p>
        </p:txBody>
      </p:sp>
      <p:sp>
        <p:nvSpPr>
          <p:cNvPr id="1027" name="Rectangle 3">
            <a:extLst>
              <a:ext uri="{FF2B5EF4-FFF2-40B4-BE49-F238E27FC236}">
                <a16:creationId xmlns:a16="http://schemas.microsoft.com/office/drawing/2014/main" id="{79404F26-7486-504B-9A53-C3F0C399EF4F}"/>
              </a:ext>
            </a:extLst>
          </p:cNvPr>
          <p:cNvSpPr>
            <a:spLocks noGrp="1" noChangeArrowheads="1"/>
          </p:cNvSpPr>
          <p:nvPr>
            <p:ph type="body" idx="1"/>
          </p:nvPr>
        </p:nvSpPr>
        <p:spPr bwMode="auto">
          <a:xfrm>
            <a:off x="1512888" y="9988550"/>
            <a:ext cx="27217687" cy="2825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17433" tIns="208716" rIns="417433" bIns="208716" numCol="1" anchor="t" anchorCtr="0" compatLnSpc="1">
            <a:prstTxWarp prst="textNoShape">
              <a:avLst/>
            </a:prstTxWarp>
          </a:bodyPr>
          <a:lstStyle/>
          <a:p>
            <a:pPr lvl="0"/>
            <a:r>
              <a:rPr lang="da-DK" altLang="en-US"/>
              <a:t>Click to edit Master text styles</a:t>
            </a:r>
          </a:p>
          <a:p>
            <a:pPr lvl="1"/>
            <a:r>
              <a:rPr lang="da-DK" altLang="en-US"/>
              <a:t>Second level</a:t>
            </a:r>
          </a:p>
          <a:p>
            <a:pPr lvl="2"/>
            <a:r>
              <a:rPr lang="da-DK" altLang="en-US"/>
              <a:t>Third level</a:t>
            </a:r>
          </a:p>
          <a:p>
            <a:pPr lvl="3"/>
            <a:r>
              <a:rPr lang="da-DK" altLang="en-US"/>
              <a:t>Fourth level</a:t>
            </a:r>
          </a:p>
          <a:p>
            <a:pPr lvl="4"/>
            <a:r>
              <a:rPr lang="da-DK" altLang="en-US"/>
              <a:t>Fifth level</a:t>
            </a:r>
          </a:p>
        </p:txBody>
      </p:sp>
      <p:sp>
        <p:nvSpPr>
          <p:cNvPr id="1028" name="Rectangle 4">
            <a:extLst>
              <a:ext uri="{FF2B5EF4-FFF2-40B4-BE49-F238E27FC236}">
                <a16:creationId xmlns:a16="http://schemas.microsoft.com/office/drawing/2014/main" id="{5E083210-6CE3-E848-AC16-8B2942B07A35}"/>
              </a:ext>
            </a:extLst>
          </p:cNvPr>
          <p:cNvSpPr>
            <a:spLocks noGrp="1" noChangeArrowheads="1"/>
          </p:cNvSpPr>
          <p:nvPr>
            <p:ph type="dt" sz="half" idx="2"/>
          </p:nvPr>
        </p:nvSpPr>
        <p:spPr bwMode="auto">
          <a:xfrm>
            <a:off x="1512888" y="38984238"/>
            <a:ext cx="7056437" cy="2971800"/>
          </a:xfrm>
          <a:prstGeom prst="rect">
            <a:avLst/>
          </a:prstGeom>
          <a:noFill/>
          <a:ln w="9525">
            <a:noFill/>
            <a:miter lim="800000"/>
            <a:headEnd/>
            <a:tailEnd/>
          </a:ln>
          <a:effectLst/>
        </p:spPr>
        <p:txBody>
          <a:bodyPr vert="horz" wrap="square" lIns="417433" tIns="208716" rIns="417433" bIns="208716" numCol="1" anchor="t" anchorCtr="0" compatLnSpc="1">
            <a:prstTxWarp prst="textNoShape">
              <a:avLst/>
            </a:prstTxWarp>
          </a:bodyPr>
          <a:lstStyle>
            <a:lvl1pPr eaLnBrk="1" hangingPunct="1">
              <a:defRPr sz="6400">
                <a:latin typeface="Arial" charset="0"/>
              </a:defRPr>
            </a:lvl1pPr>
          </a:lstStyle>
          <a:p>
            <a:pPr>
              <a:defRPr/>
            </a:pPr>
            <a:endParaRPr lang="da-DK"/>
          </a:p>
        </p:txBody>
      </p:sp>
      <p:sp>
        <p:nvSpPr>
          <p:cNvPr id="1029" name="Rectangle 5">
            <a:extLst>
              <a:ext uri="{FF2B5EF4-FFF2-40B4-BE49-F238E27FC236}">
                <a16:creationId xmlns:a16="http://schemas.microsoft.com/office/drawing/2014/main" id="{CEE5D063-D1DF-DF47-9D8F-ECFE04EF878A}"/>
              </a:ext>
            </a:extLst>
          </p:cNvPr>
          <p:cNvSpPr>
            <a:spLocks noGrp="1" noChangeArrowheads="1"/>
          </p:cNvSpPr>
          <p:nvPr>
            <p:ph type="ftr" sz="quarter" idx="3"/>
          </p:nvPr>
        </p:nvSpPr>
        <p:spPr bwMode="auto">
          <a:xfrm>
            <a:off x="10333038" y="38984238"/>
            <a:ext cx="9577387" cy="2971800"/>
          </a:xfrm>
          <a:prstGeom prst="rect">
            <a:avLst/>
          </a:prstGeom>
          <a:noFill/>
          <a:ln w="9525">
            <a:noFill/>
            <a:miter lim="800000"/>
            <a:headEnd/>
            <a:tailEnd/>
          </a:ln>
          <a:effectLst/>
        </p:spPr>
        <p:txBody>
          <a:bodyPr vert="horz" wrap="square" lIns="417433" tIns="208716" rIns="417433" bIns="208716" numCol="1" anchor="t" anchorCtr="0" compatLnSpc="1">
            <a:prstTxWarp prst="textNoShape">
              <a:avLst/>
            </a:prstTxWarp>
          </a:bodyPr>
          <a:lstStyle>
            <a:lvl1pPr algn="ctr" eaLnBrk="1" hangingPunct="1">
              <a:defRPr sz="6400">
                <a:latin typeface="Arial" charset="0"/>
              </a:defRPr>
            </a:lvl1pPr>
          </a:lstStyle>
          <a:p>
            <a:pPr>
              <a:defRPr/>
            </a:pPr>
            <a:endParaRPr lang="da-DK"/>
          </a:p>
        </p:txBody>
      </p:sp>
      <p:sp>
        <p:nvSpPr>
          <p:cNvPr id="1030" name="Rectangle 6">
            <a:extLst>
              <a:ext uri="{FF2B5EF4-FFF2-40B4-BE49-F238E27FC236}">
                <a16:creationId xmlns:a16="http://schemas.microsoft.com/office/drawing/2014/main" id="{E1F105B6-8046-F64F-8CDA-106896A126AB}"/>
              </a:ext>
            </a:extLst>
          </p:cNvPr>
          <p:cNvSpPr>
            <a:spLocks noGrp="1" noChangeArrowheads="1"/>
          </p:cNvSpPr>
          <p:nvPr>
            <p:ph type="sldNum" sz="quarter" idx="4"/>
          </p:nvPr>
        </p:nvSpPr>
        <p:spPr bwMode="auto">
          <a:xfrm>
            <a:off x="21674138" y="38984238"/>
            <a:ext cx="7056437" cy="2971800"/>
          </a:xfrm>
          <a:prstGeom prst="rect">
            <a:avLst/>
          </a:prstGeom>
          <a:noFill/>
          <a:ln w="9525">
            <a:noFill/>
            <a:miter lim="800000"/>
            <a:headEnd/>
            <a:tailEnd/>
          </a:ln>
          <a:effectLst/>
        </p:spPr>
        <p:txBody>
          <a:bodyPr vert="horz" wrap="square" lIns="417433" tIns="208716" rIns="417433" bIns="208716" numCol="1" anchor="t" anchorCtr="0" compatLnSpc="1">
            <a:prstTxWarp prst="textNoShape">
              <a:avLst/>
            </a:prstTxWarp>
          </a:bodyPr>
          <a:lstStyle>
            <a:lvl1pPr algn="r" eaLnBrk="1" hangingPunct="1">
              <a:defRPr sz="6400"/>
            </a:lvl1pPr>
          </a:lstStyle>
          <a:p>
            <a:pPr>
              <a:defRPr/>
            </a:pPr>
            <a:fld id="{70EBA0D4-4A62-3B43-8581-55D8C0E87728}" type="slidenum">
              <a:rPr lang="da-DK" altLang="en-US"/>
              <a:pPr>
                <a:defRPr/>
              </a:pPr>
              <a:t>‹nr.›</a:t>
            </a:fld>
            <a:endParaRPr lang="da-DK"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73538" rtl="0" eaLnBrk="0" fontAlgn="base" hangingPunct="0">
        <a:spcBef>
          <a:spcPct val="0"/>
        </a:spcBef>
        <a:spcAft>
          <a:spcPct val="0"/>
        </a:spcAft>
        <a:defRPr sz="20100">
          <a:solidFill>
            <a:schemeClr val="tx2"/>
          </a:solidFill>
          <a:latin typeface="+mj-lt"/>
          <a:ea typeface="+mj-ea"/>
          <a:cs typeface="+mj-cs"/>
        </a:defRPr>
      </a:lvl1pPr>
      <a:lvl2pPr algn="ctr" defTabSz="4173538" rtl="0" eaLnBrk="0" fontAlgn="base" hangingPunct="0">
        <a:spcBef>
          <a:spcPct val="0"/>
        </a:spcBef>
        <a:spcAft>
          <a:spcPct val="0"/>
        </a:spcAft>
        <a:defRPr sz="20100">
          <a:solidFill>
            <a:schemeClr val="tx2"/>
          </a:solidFill>
          <a:latin typeface="Arial" charset="0"/>
        </a:defRPr>
      </a:lvl2pPr>
      <a:lvl3pPr algn="ctr" defTabSz="4173538" rtl="0" eaLnBrk="0" fontAlgn="base" hangingPunct="0">
        <a:spcBef>
          <a:spcPct val="0"/>
        </a:spcBef>
        <a:spcAft>
          <a:spcPct val="0"/>
        </a:spcAft>
        <a:defRPr sz="20100">
          <a:solidFill>
            <a:schemeClr val="tx2"/>
          </a:solidFill>
          <a:latin typeface="Arial" charset="0"/>
        </a:defRPr>
      </a:lvl3pPr>
      <a:lvl4pPr algn="ctr" defTabSz="4173538" rtl="0" eaLnBrk="0" fontAlgn="base" hangingPunct="0">
        <a:spcBef>
          <a:spcPct val="0"/>
        </a:spcBef>
        <a:spcAft>
          <a:spcPct val="0"/>
        </a:spcAft>
        <a:defRPr sz="20100">
          <a:solidFill>
            <a:schemeClr val="tx2"/>
          </a:solidFill>
          <a:latin typeface="Arial" charset="0"/>
        </a:defRPr>
      </a:lvl4pPr>
      <a:lvl5pPr algn="ctr" defTabSz="4173538" rtl="0" eaLnBrk="0" fontAlgn="base" hangingPunct="0">
        <a:spcBef>
          <a:spcPct val="0"/>
        </a:spcBef>
        <a:spcAft>
          <a:spcPct val="0"/>
        </a:spcAft>
        <a:defRPr sz="20100">
          <a:solidFill>
            <a:schemeClr val="tx2"/>
          </a:solidFill>
          <a:latin typeface="Arial" charset="0"/>
        </a:defRPr>
      </a:lvl5pPr>
      <a:lvl6pPr marL="457200" algn="ctr" defTabSz="4173538" rtl="0" fontAlgn="base">
        <a:spcBef>
          <a:spcPct val="0"/>
        </a:spcBef>
        <a:spcAft>
          <a:spcPct val="0"/>
        </a:spcAft>
        <a:defRPr sz="20100">
          <a:solidFill>
            <a:schemeClr val="tx2"/>
          </a:solidFill>
          <a:latin typeface="Arial" charset="0"/>
        </a:defRPr>
      </a:lvl6pPr>
      <a:lvl7pPr marL="914400" algn="ctr" defTabSz="4173538" rtl="0" fontAlgn="base">
        <a:spcBef>
          <a:spcPct val="0"/>
        </a:spcBef>
        <a:spcAft>
          <a:spcPct val="0"/>
        </a:spcAft>
        <a:defRPr sz="20100">
          <a:solidFill>
            <a:schemeClr val="tx2"/>
          </a:solidFill>
          <a:latin typeface="Arial" charset="0"/>
        </a:defRPr>
      </a:lvl7pPr>
      <a:lvl8pPr marL="1371600" algn="ctr" defTabSz="4173538" rtl="0" fontAlgn="base">
        <a:spcBef>
          <a:spcPct val="0"/>
        </a:spcBef>
        <a:spcAft>
          <a:spcPct val="0"/>
        </a:spcAft>
        <a:defRPr sz="20100">
          <a:solidFill>
            <a:schemeClr val="tx2"/>
          </a:solidFill>
          <a:latin typeface="Arial" charset="0"/>
        </a:defRPr>
      </a:lvl8pPr>
      <a:lvl9pPr marL="1828800" algn="ctr" defTabSz="4173538" rtl="0" fontAlgn="base">
        <a:spcBef>
          <a:spcPct val="0"/>
        </a:spcBef>
        <a:spcAft>
          <a:spcPct val="0"/>
        </a:spcAft>
        <a:defRPr sz="20100">
          <a:solidFill>
            <a:schemeClr val="tx2"/>
          </a:solidFill>
          <a:latin typeface="Arial" charset="0"/>
        </a:defRPr>
      </a:lvl9pPr>
    </p:titleStyle>
    <p:bodyStyle>
      <a:lvl1pPr marL="1565275" indent="-1565275" algn="l" defTabSz="4173538" rtl="0" eaLnBrk="0" fontAlgn="base" hangingPunct="0">
        <a:spcBef>
          <a:spcPct val="20000"/>
        </a:spcBef>
        <a:spcAft>
          <a:spcPct val="0"/>
        </a:spcAft>
        <a:buChar char="•"/>
        <a:defRPr sz="14600">
          <a:solidFill>
            <a:schemeClr val="tx1"/>
          </a:solidFill>
          <a:latin typeface="+mn-lt"/>
          <a:ea typeface="+mn-ea"/>
          <a:cs typeface="+mn-cs"/>
        </a:defRPr>
      </a:lvl1pPr>
      <a:lvl2pPr marL="3390900" indent="-1303338" algn="l" defTabSz="4173538" rtl="0" eaLnBrk="0" fontAlgn="base" hangingPunct="0">
        <a:spcBef>
          <a:spcPct val="20000"/>
        </a:spcBef>
        <a:spcAft>
          <a:spcPct val="0"/>
        </a:spcAft>
        <a:buChar char="–"/>
        <a:defRPr sz="12800">
          <a:solidFill>
            <a:schemeClr val="tx1"/>
          </a:solidFill>
          <a:latin typeface="+mn-lt"/>
        </a:defRPr>
      </a:lvl2pPr>
      <a:lvl3pPr marL="5218113" indent="-1044575" algn="l" defTabSz="4173538" rtl="0" eaLnBrk="0" fontAlgn="base" hangingPunct="0">
        <a:spcBef>
          <a:spcPct val="20000"/>
        </a:spcBef>
        <a:spcAft>
          <a:spcPct val="0"/>
        </a:spcAft>
        <a:buChar char="•"/>
        <a:defRPr sz="11000">
          <a:solidFill>
            <a:schemeClr val="tx1"/>
          </a:solidFill>
          <a:latin typeface="+mn-lt"/>
        </a:defRPr>
      </a:lvl3pPr>
      <a:lvl4pPr marL="7305675" indent="-1044575" algn="l" defTabSz="4173538" rtl="0" eaLnBrk="0" fontAlgn="base" hangingPunct="0">
        <a:spcBef>
          <a:spcPct val="20000"/>
        </a:spcBef>
        <a:spcAft>
          <a:spcPct val="0"/>
        </a:spcAft>
        <a:buChar char="–"/>
        <a:defRPr sz="9100">
          <a:solidFill>
            <a:schemeClr val="tx1"/>
          </a:solidFill>
          <a:latin typeface="+mn-lt"/>
        </a:defRPr>
      </a:lvl4pPr>
      <a:lvl5pPr marL="9391650" indent="-1042988" algn="l" defTabSz="4173538" rtl="0" eaLnBrk="0" fontAlgn="base" hangingPunct="0">
        <a:spcBef>
          <a:spcPct val="20000"/>
        </a:spcBef>
        <a:spcAft>
          <a:spcPct val="0"/>
        </a:spcAft>
        <a:buChar char="»"/>
        <a:defRPr sz="9100">
          <a:solidFill>
            <a:schemeClr val="tx1"/>
          </a:solidFill>
          <a:latin typeface="+mn-lt"/>
        </a:defRPr>
      </a:lvl5pPr>
      <a:lvl6pPr marL="9848850" indent="-1042988" algn="l" defTabSz="4173538" rtl="0" fontAlgn="base">
        <a:spcBef>
          <a:spcPct val="20000"/>
        </a:spcBef>
        <a:spcAft>
          <a:spcPct val="0"/>
        </a:spcAft>
        <a:buChar char="»"/>
        <a:defRPr sz="9100">
          <a:solidFill>
            <a:schemeClr val="tx1"/>
          </a:solidFill>
          <a:latin typeface="+mn-lt"/>
        </a:defRPr>
      </a:lvl6pPr>
      <a:lvl7pPr marL="10306050" indent="-1042988" algn="l" defTabSz="4173538" rtl="0" fontAlgn="base">
        <a:spcBef>
          <a:spcPct val="20000"/>
        </a:spcBef>
        <a:spcAft>
          <a:spcPct val="0"/>
        </a:spcAft>
        <a:buChar char="»"/>
        <a:defRPr sz="9100">
          <a:solidFill>
            <a:schemeClr val="tx1"/>
          </a:solidFill>
          <a:latin typeface="+mn-lt"/>
        </a:defRPr>
      </a:lvl7pPr>
      <a:lvl8pPr marL="10763250" indent="-1042988" algn="l" defTabSz="4173538" rtl="0" fontAlgn="base">
        <a:spcBef>
          <a:spcPct val="20000"/>
        </a:spcBef>
        <a:spcAft>
          <a:spcPct val="0"/>
        </a:spcAft>
        <a:buChar char="»"/>
        <a:defRPr sz="9100">
          <a:solidFill>
            <a:schemeClr val="tx1"/>
          </a:solidFill>
          <a:latin typeface="+mn-lt"/>
        </a:defRPr>
      </a:lvl8pPr>
      <a:lvl9pPr marL="11220450" indent="-1042988" algn="l" defTabSz="4173538" rtl="0" fontAlgn="base">
        <a:spcBef>
          <a:spcPct val="20000"/>
        </a:spcBef>
        <a:spcAft>
          <a:spcPct val="0"/>
        </a:spcAft>
        <a:buChar char="»"/>
        <a:defRPr sz="9100">
          <a:solidFill>
            <a:schemeClr val="tx1"/>
          </a:solidFill>
          <a:latin typeface="+mn-lt"/>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image" Target="../media/image2.png"/><Relationship Id="rId7" Type="http://schemas.openxmlformats.org/officeDocument/2006/relationships/image" Target="../media/image6.emf"/><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emf"/><Relationship Id="rId5" Type="http://schemas.openxmlformats.org/officeDocument/2006/relationships/image" Target="../media/image4.emf"/><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CCECFF"/>
            </a:gs>
            <a:gs pos="100000">
              <a:srgbClr val="5E6D76"/>
            </a:gs>
          </a:gsLst>
          <a:lin ang="5400000" scaled="1"/>
        </a:gradFill>
        <a:effectLst/>
      </p:bgPr>
    </p:bg>
    <p:spTree>
      <p:nvGrpSpPr>
        <p:cNvPr id="1" name=""/>
        <p:cNvGrpSpPr/>
        <p:nvPr/>
      </p:nvGrpSpPr>
      <p:grpSpPr>
        <a:xfrm>
          <a:off x="0" y="0"/>
          <a:ext cx="0" cy="0"/>
          <a:chOff x="0" y="0"/>
          <a:chExt cx="0" cy="0"/>
        </a:xfrm>
      </p:grpSpPr>
      <p:sp>
        <p:nvSpPr>
          <p:cNvPr id="48" name="AutoShape 37">
            <a:extLst>
              <a:ext uri="{FF2B5EF4-FFF2-40B4-BE49-F238E27FC236}">
                <a16:creationId xmlns:a16="http://schemas.microsoft.com/office/drawing/2014/main" id="{3A8813AF-3198-4DDC-9BB1-5A4D949D6E6E}"/>
              </a:ext>
            </a:extLst>
          </p:cNvPr>
          <p:cNvSpPr>
            <a:spLocks noChangeArrowheads="1"/>
          </p:cNvSpPr>
          <p:nvPr/>
        </p:nvSpPr>
        <p:spPr bwMode="auto">
          <a:xfrm>
            <a:off x="378504" y="10077727"/>
            <a:ext cx="29489400" cy="13145709"/>
          </a:xfrm>
          <a:prstGeom prst="roundRect">
            <a:avLst>
              <a:gd name="adj" fmla="val 3875"/>
            </a:avLst>
          </a:prstGeom>
          <a:solidFill>
            <a:schemeClr val="bg1"/>
          </a:solidFill>
          <a:ln w="76200">
            <a:solidFill>
              <a:schemeClr val="tx1"/>
            </a:solidFill>
            <a:round/>
            <a:headEnd/>
            <a:tailEnd/>
          </a:ln>
        </p:spPr>
        <p:txBody>
          <a:bodyPr wrap="none" anchor="ctr"/>
          <a:lstStyle>
            <a:lvl1pPr>
              <a:spcBef>
                <a:spcPct val="20000"/>
              </a:spcBef>
              <a:buChar char="•"/>
              <a:defRPr sz="14600">
                <a:solidFill>
                  <a:schemeClr val="tx1"/>
                </a:solidFill>
                <a:latin typeface="Arial" panose="020B0604020202020204" pitchFamily="34" charset="0"/>
              </a:defRPr>
            </a:lvl1pPr>
            <a:lvl2pPr marL="742950" indent="-285750">
              <a:spcBef>
                <a:spcPct val="20000"/>
              </a:spcBef>
              <a:buChar char="–"/>
              <a:defRPr sz="12800">
                <a:solidFill>
                  <a:schemeClr val="tx1"/>
                </a:solidFill>
                <a:latin typeface="Arial" panose="020B0604020202020204" pitchFamily="34" charset="0"/>
              </a:defRPr>
            </a:lvl2pPr>
            <a:lvl3pPr marL="1143000" indent="-228600">
              <a:spcBef>
                <a:spcPct val="20000"/>
              </a:spcBef>
              <a:buChar char="•"/>
              <a:defRPr sz="11000">
                <a:solidFill>
                  <a:schemeClr val="tx1"/>
                </a:solidFill>
                <a:latin typeface="Arial" panose="020B0604020202020204" pitchFamily="34" charset="0"/>
              </a:defRPr>
            </a:lvl3pPr>
            <a:lvl4pPr marL="1600200" indent="-228600">
              <a:spcBef>
                <a:spcPct val="20000"/>
              </a:spcBef>
              <a:buChar char="–"/>
              <a:defRPr sz="9100">
                <a:solidFill>
                  <a:schemeClr val="tx1"/>
                </a:solidFill>
                <a:latin typeface="Arial" panose="020B0604020202020204" pitchFamily="34" charset="0"/>
              </a:defRPr>
            </a:lvl4pPr>
            <a:lvl5pPr marL="2057400" indent="-228600">
              <a:spcBef>
                <a:spcPct val="20000"/>
              </a:spcBef>
              <a:buChar char="»"/>
              <a:defRPr sz="9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endParaRPr lang="en-GB" altLang="en-US" sz="6600" dirty="0"/>
          </a:p>
        </p:txBody>
      </p:sp>
      <p:sp>
        <p:nvSpPr>
          <p:cNvPr id="13314" name="Text Box 4">
            <a:extLst>
              <a:ext uri="{FF2B5EF4-FFF2-40B4-BE49-F238E27FC236}">
                <a16:creationId xmlns:a16="http://schemas.microsoft.com/office/drawing/2014/main" id="{2B9D05AE-EDBE-B94D-9C70-74CBBDF003A6}"/>
              </a:ext>
            </a:extLst>
          </p:cNvPr>
          <p:cNvSpPr txBox="1">
            <a:spLocks noChangeArrowheads="1"/>
          </p:cNvSpPr>
          <p:nvPr/>
        </p:nvSpPr>
        <p:spPr bwMode="auto">
          <a:xfrm>
            <a:off x="796925" y="373063"/>
            <a:ext cx="28193206" cy="2431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9000" b="1" dirty="0"/>
              <a:t>WDN …</a:t>
            </a:r>
          </a:p>
          <a:p>
            <a:pPr eaLnBrk="1" hangingPunct="1">
              <a:spcBef>
                <a:spcPct val="0"/>
              </a:spcBef>
              <a:buFontTx/>
              <a:buNone/>
            </a:pPr>
            <a:r>
              <a:rPr lang="en-GB" altLang="en-US" sz="6200" dirty="0"/>
              <a:t>Subtitle goes here</a:t>
            </a:r>
          </a:p>
        </p:txBody>
      </p:sp>
      <p:sp>
        <p:nvSpPr>
          <p:cNvPr id="13315" name="Text Box 5">
            <a:extLst>
              <a:ext uri="{FF2B5EF4-FFF2-40B4-BE49-F238E27FC236}">
                <a16:creationId xmlns:a16="http://schemas.microsoft.com/office/drawing/2014/main" id="{17F3F21B-BC98-DB4A-B1CE-106D093A4F9F}"/>
              </a:ext>
            </a:extLst>
          </p:cNvPr>
          <p:cNvSpPr txBox="1">
            <a:spLocks noChangeArrowheads="1"/>
          </p:cNvSpPr>
          <p:nvPr/>
        </p:nvSpPr>
        <p:spPr bwMode="auto">
          <a:xfrm>
            <a:off x="17004208" y="32386"/>
            <a:ext cx="14493875"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3600" dirty="0"/>
              <a:t>Author names</a:t>
            </a:r>
          </a:p>
          <a:p>
            <a:pPr eaLnBrk="1" hangingPunct="1">
              <a:spcBef>
                <a:spcPct val="0"/>
              </a:spcBef>
              <a:buFontTx/>
              <a:buNone/>
            </a:pPr>
            <a:r>
              <a:rPr lang="en-GB" altLang="en-US" sz="3600" dirty="0"/>
              <a:t>Address, Department of Electronic Systems, Aalborg University, Denmark</a:t>
            </a:r>
          </a:p>
        </p:txBody>
      </p:sp>
      <p:grpSp>
        <p:nvGrpSpPr>
          <p:cNvPr id="13316" name="Group 49">
            <a:extLst>
              <a:ext uri="{FF2B5EF4-FFF2-40B4-BE49-F238E27FC236}">
                <a16:creationId xmlns:a16="http://schemas.microsoft.com/office/drawing/2014/main" id="{5D8C349F-BBC0-EB47-AB25-4F6543E45FB5}"/>
              </a:ext>
            </a:extLst>
          </p:cNvPr>
          <p:cNvGrpSpPr>
            <a:grpSpLocks/>
          </p:cNvGrpSpPr>
          <p:nvPr/>
        </p:nvGrpSpPr>
        <p:grpSpPr bwMode="auto">
          <a:xfrm>
            <a:off x="15335554" y="33892606"/>
            <a:ext cx="14670088" cy="5853112"/>
            <a:chOff x="15464295" y="29481462"/>
            <a:chExt cx="14669630" cy="8610601"/>
          </a:xfrm>
        </p:grpSpPr>
        <p:sp>
          <p:nvSpPr>
            <p:cNvPr id="13356" name="AutoShape 37">
              <a:extLst>
                <a:ext uri="{FF2B5EF4-FFF2-40B4-BE49-F238E27FC236}">
                  <a16:creationId xmlns:a16="http://schemas.microsoft.com/office/drawing/2014/main" id="{4A2006BF-44F2-0542-BB15-74B0FAC826AF}"/>
                </a:ext>
              </a:extLst>
            </p:cNvPr>
            <p:cNvSpPr>
              <a:spLocks noChangeArrowheads="1"/>
            </p:cNvSpPr>
            <p:nvPr/>
          </p:nvSpPr>
          <p:spPr bwMode="auto">
            <a:xfrm>
              <a:off x="15464295" y="29481463"/>
              <a:ext cx="14669630" cy="8610600"/>
            </a:xfrm>
            <a:prstGeom prst="roundRect">
              <a:avLst>
                <a:gd name="adj" fmla="val 6130"/>
              </a:avLst>
            </a:prstGeom>
            <a:solidFill>
              <a:schemeClr val="bg1"/>
            </a:solidFill>
            <a:ln w="76200">
              <a:solidFill>
                <a:schemeClr val="tx1"/>
              </a:solidFill>
              <a:round/>
              <a:headEnd/>
              <a:tailEnd/>
            </a:ln>
          </p:spPr>
          <p:txBody>
            <a:bodyPr wrap="none" anchor="ctr"/>
            <a:lstStyle>
              <a:lvl1pPr>
                <a:spcBef>
                  <a:spcPct val="20000"/>
                </a:spcBef>
                <a:buChar char="•"/>
                <a:defRPr sz="14600">
                  <a:solidFill>
                    <a:schemeClr val="tx1"/>
                  </a:solidFill>
                  <a:latin typeface="Arial" panose="020B0604020202020204" pitchFamily="34" charset="0"/>
                </a:defRPr>
              </a:lvl1pPr>
              <a:lvl2pPr marL="742950" indent="-285750">
                <a:spcBef>
                  <a:spcPct val="20000"/>
                </a:spcBef>
                <a:buChar char="–"/>
                <a:defRPr sz="12800">
                  <a:solidFill>
                    <a:schemeClr val="tx1"/>
                  </a:solidFill>
                  <a:latin typeface="Arial" panose="020B0604020202020204" pitchFamily="34" charset="0"/>
                </a:defRPr>
              </a:lvl2pPr>
              <a:lvl3pPr marL="1143000" indent="-228600">
                <a:spcBef>
                  <a:spcPct val="20000"/>
                </a:spcBef>
                <a:buChar char="•"/>
                <a:defRPr sz="11000">
                  <a:solidFill>
                    <a:schemeClr val="tx1"/>
                  </a:solidFill>
                  <a:latin typeface="Arial" panose="020B0604020202020204" pitchFamily="34" charset="0"/>
                </a:defRPr>
              </a:lvl3pPr>
              <a:lvl4pPr marL="1600200" indent="-228600">
                <a:spcBef>
                  <a:spcPct val="20000"/>
                </a:spcBef>
                <a:buChar char="–"/>
                <a:defRPr sz="9100">
                  <a:solidFill>
                    <a:schemeClr val="tx1"/>
                  </a:solidFill>
                  <a:latin typeface="Arial" panose="020B0604020202020204" pitchFamily="34" charset="0"/>
                </a:defRPr>
              </a:lvl4pPr>
              <a:lvl5pPr marL="2057400" indent="-228600">
                <a:spcBef>
                  <a:spcPct val="20000"/>
                </a:spcBef>
                <a:buChar char="»"/>
                <a:defRPr sz="9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endParaRPr lang="en-GB" altLang="en-US" sz="6600"/>
            </a:p>
          </p:txBody>
        </p:sp>
        <p:sp>
          <p:nvSpPr>
            <p:cNvPr id="13357" name="Text Box 44">
              <a:extLst>
                <a:ext uri="{FF2B5EF4-FFF2-40B4-BE49-F238E27FC236}">
                  <a16:creationId xmlns:a16="http://schemas.microsoft.com/office/drawing/2014/main" id="{26724726-1291-6244-9BE1-031FB460F2D0}"/>
                </a:ext>
              </a:extLst>
            </p:cNvPr>
            <p:cNvSpPr txBox="1">
              <a:spLocks noChangeArrowheads="1"/>
            </p:cNvSpPr>
            <p:nvPr/>
          </p:nvSpPr>
          <p:spPr bwMode="auto">
            <a:xfrm>
              <a:off x="20608925" y="29481462"/>
              <a:ext cx="5032147" cy="1629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6600" dirty="0"/>
                <a:t>Conclusions </a:t>
              </a:r>
            </a:p>
          </p:txBody>
        </p:sp>
        <p:sp>
          <p:nvSpPr>
            <p:cNvPr id="13358" name="Rectangle 60">
              <a:extLst>
                <a:ext uri="{FF2B5EF4-FFF2-40B4-BE49-F238E27FC236}">
                  <a16:creationId xmlns:a16="http://schemas.microsoft.com/office/drawing/2014/main" id="{409CBBD0-DAE0-AC47-ADF2-B2A14EBEA2E8}"/>
                </a:ext>
              </a:extLst>
            </p:cNvPr>
            <p:cNvSpPr>
              <a:spLocks noChangeArrowheads="1"/>
            </p:cNvSpPr>
            <p:nvPr/>
          </p:nvSpPr>
          <p:spPr bwMode="auto">
            <a:xfrm>
              <a:off x="15946438" y="31038503"/>
              <a:ext cx="13868400" cy="1313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2600"/>
                <a:t>Emphasize what is the main contribution of your work and it’s originality</a:t>
              </a:r>
            </a:p>
            <a:p>
              <a:pPr algn="dist" eaLnBrk="1" hangingPunct="1">
                <a:spcBef>
                  <a:spcPct val="0"/>
                </a:spcBef>
                <a:buFont typeface="Wingdings" pitchFamily="2" charset="2"/>
                <a:buChar char="§"/>
              </a:pPr>
              <a:endParaRPr lang="en-GB" altLang="en-US" sz="2600"/>
            </a:p>
          </p:txBody>
        </p:sp>
      </p:grpSp>
      <p:grpSp>
        <p:nvGrpSpPr>
          <p:cNvPr id="13317" name="Group 50">
            <a:extLst>
              <a:ext uri="{FF2B5EF4-FFF2-40B4-BE49-F238E27FC236}">
                <a16:creationId xmlns:a16="http://schemas.microsoft.com/office/drawing/2014/main" id="{5D56A250-C01D-1D48-8A99-B81B0E9C51CB}"/>
              </a:ext>
            </a:extLst>
          </p:cNvPr>
          <p:cNvGrpSpPr>
            <a:grpSpLocks/>
          </p:cNvGrpSpPr>
          <p:nvPr/>
        </p:nvGrpSpPr>
        <p:grpSpPr bwMode="auto">
          <a:xfrm>
            <a:off x="338138" y="40454263"/>
            <a:ext cx="29489400" cy="1905000"/>
            <a:chOff x="15579725" y="38677532"/>
            <a:chExt cx="14554200" cy="3605531"/>
          </a:xfrm>
        </p:grpSpPr>
        <p:sp>
          <p:nvSpPr>
            <p:cNvPr id="13353" name="AutoShape 36">
              <a:extLst>
                <a:ext uri="{FF2B5EF4-FFF2-40B4-BE49-F238E27FC236}">
                  <a16:creationId xmlns:a16="http://schemas.microsoft.com/office/drawing/2014/main" id="{CF7C6CC8-0B8C-894F-ACFF-54E3B6957E5B}"/>
                </a:ext>
              </a:extLst>
            </p:cNvPr>
            <p:cNvSpPr>
              <a:spLocks noChangeArrowheads="1"/>
            </p:cNvSpPr>
            <p:nvPr/>
          </p:nvSpPr>
          <p:spPr bwMode="auto">
            <a:xfrm>
              <a:off x="15579725" y="38701663"/>
              <a:ext cx="14554200" cy="3581400"/>
            </a:xfrm>
            <a:prstGeom prst="roundRect">
              <a:avLst>
                <a:gd name="adj" fmla="val 16667"/>
              </a:avLst>
            </a:prstGeom>
            <a:solidFill>
              <a:schemeClr val="bg1"/>
            </a:solidFill>
            <a:ln w="76200">
              <a:solidFill>
                <a:schemeClr val="tx1"/>
              </a:solidFill>
              <a:round/>
              <a:headEnd/>
              <a:tailEnd/>
            </a:ln>
          </p:spPr>
          <p:txBody>
            <a:bodyPr wrap="none" anchor="ctr"/>
            <a:lstStyle>
              <a:lvl1pPr>
                <a:spcBef>
                  <a:spcPct val="20000"/>
                </a:spcBef>
                <a:buChar char="•"/>
                <a:defRPr sz="14600">
                  <a:solidFill>
                    <a:schemeClr val="tx1"/>
                  </a:solidFill>
                  <a:latin typeface="Arial" panose="020B0604020202020204" pitchFamily="34" charset="0"/>
                </a:defRPr>
              </a:lvl1pPr>
              <a:lvl2pPr marL="742950" indent="-285750">
                <a:spcBef>
                  <a:spcPct val="20000"/>
                </a:spcBef>
                <a:buChar char="–"/>
                <a:defRPr sz="12800">
                  <a:solidFill>
                    <a:schemeClr val="tx1"/>
                  </a:solidFill>
                  <a:latin typeface="Arial" panose="020B0604020202020204" pitchFamily="34" charset="0"/>
                </a:defRPr>
              </a:lvl2pPr>
              <a:lvl3pPr marL="1143000" indent="-228600">
                <a:spcBef>
                  <a:spcPct val="20000"/>
                </a:spcBef>
                <a:buChar char="•"/>
                <a:defRPr sz="11000">
                  <a:solidFill>
                    <a:schemeClr val="tx1"/>
                  </a:solidFill>
                  <a:latin typeface="Arial" panose="020B0604020202020204" pitchFamily="34" charset="0"/>
                </a:defRPr>
              </a:lvl3pPr>
              <a:lvl4pPr marL="1600200" indent="-228600">
                <a:spcBef>
                  <a:spcPct val="20000"/>
                </a:spcBef>
                <a:buChar char="–"/>
                <a:defRPr sz="9100">
                  <a:solidFill>
                    <a:schemeClr val="tx1"/>
                  </a:solidFill>
                  <a:latin typeface="Arial" panose="020B0604020202020204" pitchFamily="34" charset="0"/>
                </a:defRPr>
              </a:lvl4pPr>
              <a:lvl5pPr marL="2057400" indent="-228600">
                <a:spcBef>
                  <a:spcPct val="20000"/>
                </a:spcBef>
                <a:buChar char="»"/>
                <a:defRPr sz="9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endParaRPr lang="en-GB" altLang="en-US" sz="6600"/>
            </a:p>
          </p:txBody>
        </p:sp>
        <p:sp>
          <p:nvSpPr>
            <p:cNvPr id="13354" name="Text Box 45">
              <a:extLst>
                <a:ext uri="{FF2B5EF4-FFF2-40B4-BE49-F238E27FC236}">
                  <a16:creationId xmlns:a16="http://schemas.microsoft.com/office/drawing/2014/main" id="{A6477FCF-CF17-FB4E-B044-3AE056D9FDD3}"/>
                </a:ext>
              </a:extLst>
            </p:cNvPr>
            <p:cNvSpPr txBox="1">
              <a:spLocks noChangeArrowheads="1"/>
            </p:cNvSpPr>
            <p:nvPr/>
          </p:nvSpPr>
          <p:spPr bwMode="auto">
            <a:xfrm>
              <a:off x="20456525" y="38677532"/>
              <a:ext cx="2228817" cy="2097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6600"/>
                <a:t>References</a:t>
              </a:r>
            </a:p>
          </p:txBody>
        </p:sp>
        <p:sp>
          <p:nvSpPr>
            <p:cNvPr id="13355" name="Text Box 71">
              <a:extLst>
                <a:ext uri="{FF2B5EF4-FFF2-40B4-BE49-F238E27FC236}">
                  <a16:creationId xmlns:a16="http://schemas.microsoft.com/office/drawing/2014/main" id="{7FACA6DC-B0D2-A44B-B79C-D2C7B757478B}"/>
                </a:ext>
              </a:extLst>
            </p:cNvPr>
            <p:cNvSpPr txBox="1">
              <a:spLocks noChangeArrowheads="1"/>
            </p:cNvSpPr>
            <p:nvPr/>
          </p:nvSpPr>
          <p:spPr bwMode="auto">
            <a:xfrm>
              <a:off x="22548777" y="39616062"/>
              <a:ext cx="345098" cy="7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algn="just" eaLnBrk="1" hangingPunct="1">
                <a:spcBef>
                  <a:spcPct val="0"/>
                </a:spcBef>
                <a:buFontTx/>
                <a:buNone/>
              </a:pPr>
              <a:r>
                <a:rPr lang="en-GB" altLang="en-US" sz="2000"/>
                <a:t>TBD</a:t>
              </a:r>
            </a:p>
          </p:txBody>
        </p:sp>
      </p:grpSp>
      <p:sp>
        <p:nvSpPr>
          <p:cNvPr id="13318" name="AutoShape 30">
            <a:extLst>
              <a:ext uri="{FF2B5EF4-FFF2-40B4-BE49-F238E27FC236}">
                <a16:creationId xmlns:a16="http://schemas.microsoft.com/office/drawing/2014/main" id="{52F7D733-29AF-C34E-B4C8-5173B0046993}"/>
              </a:ext>
            </a:extLst>
          </p:cNvPr>
          <p:cNvSpPr>
            <a:spLocks noChangeArrowheads="1"/>
          </p:cNvSpPr>
          <p:nvPr/>
        </p:nvSpPr>
        <p:spPr bwMode="auto">
          <a:xfrm>
            <a:off x="431800" y="2811462"/>
            <a:ext cx="29489400" cy="6445806"/>
          </a:xfrm>
          <a:prstGeom prst="roundRect">
            <a:avLst>
              <a:gd name="adj" fmla="val 3505"/>
            </a:avLst>
          </a:prstGeom>
          <a:solidFill>
            <a:schemeClr val="bg1"/>
          </a:solidFill>
          <a:ln w="76200">
            <a:solidFill>
              <a:schemeClr val="tx1"/>
            </a:solidFill>
            <a:round/>
            <a:headEnd/>
            <a:tailEnd/>
          </a:ln>
        </p:spPr>
        <p:txBody>
          <a:bodyPr wrap="none" anchor="ctr"/>
          <a:lstStyle>
            <a:lvl1pPr>
              <a:spcBef>
                <a:spcPct val="20000"/>
              </a:spcBef>
              <a:buChar char="•"/>
              <a:defRPr sz="14600">
                <a:solidFill>
                  <a:schemeClr val="tx1"/>
                </a:solidFill>
                <a:latin typeface="Arial" panose="020B0604020202020204" pitchFamily="34" charset="0"/>
              </a:defRPr>
            </a:lvl1pPr>
            <a:lvl2pPr marL="742950" indent="-285750">
              <a:spcBef>
                <a:spcPct val="20000"/>
              </a:spcBef>
              <a:buChar char="–"/>
              <a:defRPr sz="12800">
                <a:solidFill>
                  <a:schemeClr val="tx1"/>
                </a:solidFill>
                <a:latin typeface="Arial" panose="020B0604020202020204" pitchFamily="34" charset="0"/>
              </a:defRPr>
            </a:lvl2pPr>
            <a:lvl3pPr marL="1143000" indent="-228600">
              <a:spcBef>
                <a:spcPct val="20000"/>
              </a:spcBef>
              <a:buChar char="•"/>
              <a:defRPr sz="11000">
                <a:solidFill>
                  <a:schemeClr val="tx1"/>
                </a:solidFill>
                <a:latin typeface="Arial" panose="020B0604020202020204" pitchFamily="34" charset="0"/>
              </a:defRPr>
            </a:lvl3pPr>
            <a:lvl4pPr marL="1600200" indent="-228600">
              <a:spcBef>
                <a:spcPct val="20000"/>
              </a:spcBef>
              <a:buChar char="–"/>
              <a:defRPr sz="9100">
                <a:solidFill>
                  <a:schemeClr val="tx1"/>
                </a:solidFill>
                <a:latin typeface="Arial" panose="020B0604020202020204" pitchFamily="34" charset="0"/>
              </a:defRPr>
            </a:lvl4pPr>
            <a:lvl5pPr marL="2057400" indent="-228600">
              <a:spcBef>
                <a:spcPct val="20000"/>
              </a:spcBef>
              <a:buChar char="»"/>
              <a:defRPr sz="9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endParaRPr lang="en-GB" altLang="en-US" sz="6600"/>
          </a:p>
        </p:txBody>
      </p:sp>
      <p:pic>
        <p:nvPicPr>
          <p:cNvPr id="13319" name="Picture 6">
            <a:extLst>
              <a:ext uri="{FF2B5EF4-FFF2-40B4-BE49-F238E27FC236}">
                <a16:creationId xmlns:a16="http://schemas.microsoft.com/office/drawing/2014/main" id="{C7F7AC99-F923-3A48-A98E-B52C77076A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28326" y="5755623"/>
            <a:ext cx="9994900" cy="278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0" name="Text Box 40">
            <a:extLst>
              <a:ext uri="{FF2B5EF4-FFF2-40B4-BE49-F238E27FC236}">
                <a16:creationId xmlns:a16="http://schemas.microsoft.com/office/drawing/2014/main" id="{C6389592-2BF5-E244-9EC5-37E356908F15}"/>
              </a:ext>
            </a:extLst>
          </p:cNvPr>
          <p:cNvSpPr txBox="1">
            <a:spLocks noChangeArrowheads="1"/>
          </p:cNvSpPr>
          <p:nvPr/>
        </p:nvSpPr>
        <p:spPr bwMode="auto">
          <a:xfrm>
            <a:off x="655638" y="2928937"/>
            <a:ext cx="13803312"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algn="ctr" eaLnBrk="1" hangingPunct="1">
              <a:spcBef>
                <a:spcPct val="0"/>
              </a:spcBef>
              <a:buFontTx/>
              <a:buNone/>
            </a:pPr>
            <a:r>
              <a:rPr lang="en-GB" altLang="en-US" sz="6600"/>
              <a:t>Introduction and System Abstraction</a:t>
            </a:r>
          </a:p>
        </p:txBody>
      </p:sp>
      <p:pic>
        <p:nvPicPr>
          <p:cNvPr id="13321" name="Picture 4">
            <a:extLst>
              <a:ext uri="{FF2B5EF4-FFF2-40B4-BE49-F238E27FC236}">
                <a16:creationId xmlns:a16="http://schemas.microsoft.com/office/drawing/2014/main" id="{07747885-D045-9944-8883-CFAE97375D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93499" y="3337996"/>
            <a:ext cx="7600950" cy="539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322" name="Group 46">
            <a:extLst>
              <a:ext uri="{FF2B5EF4-FFF2-40B4-BE49-F238E27FC236}">
                <a16:creationId xmlns:a16="http://schemas.microsoft.com/office/drawing/2014/main" id="{C54033BD-4496-0544-A463-46A8D3576B52}"/>
              </a:ext>
            </a:extLst>
          </p:cNvPr>
          <p:cNvGrpSpPr>
            <a:grpSpLocks/>
          </p:cNvGrpSpPr>
          <p:nvPr/>
        </p:nvGrpSpPr>
        <p:grpSpPr bwMode="auto">
          <a:xfrm>
            <a:off x="-17034669" y="19346863"/>
            <a:ext cx="14303375" cy="20864512"/>
            <a:chOff x="509494" y="19346863"/>
            <a:chExt cx="14303675" cy="13487400"/>
          </a:xfrm>
        </p:grpSpPr>
        <p:sp>
          <p:nvSpPr>
            <p:cNvPr id="13350" name="AutoShape 63">
              <a:extLst>
                <a:ext uri="{FF2B5EF4-FFF2-40B4-BE49-F238E27FC236}">
                  <a16:creationId xmlns:a16="http://schemas.microsoft.com/office/drawing/2014/main" id="{2966682B-7831-0643-AEF3-2BAEB99EF23A}"/>
                </a:ext>
              </a:extLst>
            </p:cNvPr>
            <p:cNvSpPr>
              <a:spLocks noChangeArrowheads="1"/>
            </p:cNvSpPr>
            <p:nvPr/>
          </p:nvSpPr>
          <p:spPr bwMode="auto">
            <a:xfrm>
              <a:off x="509494" y="19346863"/>
              <a:ext cx="14303675" cy="13487400"/>
            </a:xfrm>
            <a:prstGeom prst="roundRect">
              <a:avLst>
                <a:gd name="adj" fmla="val 2787"/>
              </a:avLst>
            </a:prstGeom>
            <a:solidFill>
              <a:schemeClr val="bg1"/>
            </a:solidFill>
            <a:ln w="76200">
              <a:solidFill>
                <a:schemeClr val="tx1"/>
              </a:solidFill>
              <a:round/>
              <a:headEnd/>
              <a:tailEnd/>
            </a:ln>
          </p:spPr>
          <p:txBody>
            <a:bodyPr wrap="none" anchor="ctr"/>
            <a:lstStyle>
              <a:lvl1pPr>
                <a:spcBef>
                  <a:spcPct val="20000"/>
                </a:spcBef>
                <a:buChar char="•"/>
                <a:defRPr sz="14600">
                  <a:solidFill>
                    <a:schemeClr val="tx1"/>
                  </a:solidFill>
                  <a:latin typeface="Arial" panose="020B0604020202020204" pitchFamily="34" charset="0"/>
                </a:defRPr>
              </a:lvl1pPr>
              <a:lvl2pPr marL="742950" indent="-285750">
                <a:spcBef>
                  <a:spcPct val="20000"/>
                </a:spcBef>
                <a:buChar char="–"/>
                <a:defRPr sz="12800">
                  <a:solidFill>
                    <a:schemeClr val="tx1"/>
                  </a:solidFill>
                  <a:latin typeface="Arial" panose="020B0604020202020204" pitchFamily="34" charset="0"/>
                </a:defRPr>
              </a:lvl2pPr>
              <a:lvl3pPr marL="1143000" indent="-228600">
                <a:spcBef>
                  <a:spcPct val="20000"/>
                </a:spcBef>
                <a:buChar char="•"/>
                <a:defRPr sz="11000">
                  <a:solidFill>
                    <a:schemeClr val="tx1"/>
                  </a:solidFill>
                  <a:latin typeface="Arial" panose="020B0604020202020204" pitchFamily="34" charset="0"/>
                </a:defRPr>
              </a:lvl3pPr>
              <a:lvl4pPr marL="1600200" indent="-228600">
                <a:spcBef>
                  <a:spcPct val="20000"/>
                </a:spcBef>
                <a:buChar char="–"/>
                <a:defRPr sz="9100">
                  <a:solidFill>
                    <a:schemeClr val="tx1"/>
                  </a:solidFill>
                  <a:latin typeface="Arial" panose="020B0604020202020204" pitchFamily="34" charset="0"/>
                </a:defRPr>
              </a:lvl4pPr>
              <a:lvl5pPr marL="2057400" indent="-228600">
                <a:spcBef>
                  <a:spcPct val="20000"/>
                </a:spcBef>
                <a:buChar char="»"/>
                <a:defRPr sz="9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endParaRPr lang="en-GB" altLang="en-US" sz="6600" dirty="0"/>
            </a:p>
          </p:txBody>
        </p:sp>
        <p:sp>
          <p:nvSpPr>
            <p:cNvPr id="13351" name="Text Box 41">
              <a:extLst>
                <a:ext uri="{FF2B5EF4-FFF2-40B4-BE49-F238E27FC236}">
                  <a16:creationId xmlns:a16="http://schemas.microsoft.com/office/drawing/2014/main" id="{B9F7F1B2-D6C8-D74D-AFC6-434EAFC6A03E}"/>
                </a:ext>
              </a:extLst>
            </p:cNvPr>
            <p:cNvSpPr txBox="1">
              <a:spLocks noChangeArrowheads="1"/>
            </p:cNvSpPr>
            <p:nvPr/>
          </p:nvSpPr>
          <p:spPr bwMode="auto">
            <a:xfrm>
              <a:off x="1916956" y="19372311"/>
              <a:ext cx="11862543" cy="716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6600"/>
                <a:t>Modelling approach (methods) </a:t>
              </a:r>
            </a:p>
          </p:txBody>
        </p:sp>
      </p:grpSp>
      <p:grpSp>
        <p:nvGrpSpPr>
          <p:cNvPr id="13323" name="Group 48">
            <a:extLst>
              <a:ext uri="{FF2B5EF4-FFF2-40B4-BE49-F238E27FC236}">
                <a16:creationId xmlns:a16="http://schemas.microsoft.com/office/drawing/2014/main" id="{1BC1C6E9-D9B0-E14E-AD3C-59E128D2542A}"/>
              </a:ext>
            </a:extLst>
          </p:cNvPr>
          <p:cNvGrpSpPr>
            <a:grpSpLocks/>
          </p:cNvGrpSpPr>
          <p:nvPr/>
        </p:nvGrpSpPr>
        <p:grpSpPr bwMode="auto">
          <a:xfrm>
            <a:off x="333920" y="33974936"/>
            <a:ext cx="14706600" cy="5851525"/>
            <a:chOff x="15123210" y="5326064"/>
            <a:chExt cx="14705915" cy="23926801"/>
          </a:xfrm>
        </p:grpSpPr>
        <p:sp>
          <p:nvSpPr>
            <p:cNvPr id="13347" name="AutoShape 33">
              <a:extLst>
                <a:ext uri="{FF2B5EF4-FFF2-40B4-BE49-F238E27FC236}">
                  <a16:creationId xmlns:a16="http://schemas.microsoft.com/office/drawing/2014/main" id="{4138E0B5-1600-E842-8C89-5D9FD6709B06}"/>
                </a:ext>
              </a:extLst>
            </p:cNvPr>
            <p:cNvSpPr>
              <a:spLocks noChangeArrowheads="1"/>
            </p:cNvSpPr>
            <p:nvPr/>
          </p:nvSpPr>
          <p:spPr bwMode="auto">
            <a:xfrm>
              <a:off x="15123210" y="5326064"/>
              <a:ext cx="14705915" cy="23926801"/>
            </a:xfrm>
            <a:prstGeom prst="roundRect">
              <a:avLst>
                <a:gd name="adj" fmla="val 6856"/>
              </a:avLst>
            </a:prstGeom>
            <a:solidFill>
              <a:schemeClr val="bg1"/>
            </a:solidFill>
            <a:ln w="76200">
              <a:solidFill>
                <a:schemeClr val="tx1"/>
              </a:solidFill>
              <a:round/>
              <a:headEnd/>
              <a:tailEnd/>
            </a:ln>
          </p:spPr>
          <p:txBody>
            <a:bodyPr wrap="none" anchor="ctr"/>
            <a:lstStyle>
              <a:lvl1pPr>
                <a:spcBef>
                  <a:spcPct val="20000"/>
                </a:spcBef>
                <a:buChar char="•"/>
                <a:defRPr sz="14600">
                  <a:solidFill>
                    <a:schemeClr val="tx1"/>
                  </a:solidFill>
                  <a:latin typeface="Arial" panose="020B0604020202020204" pitchFamily="34" charset="0"/>
                </a:defRPr>
              </a:lvl1pPr>
              <a:lvl2pPr marL="742950" indent="-285750">
                <a:spcBef>
                  <a:spcPct val="20000"/>
                </a:spcBef>
                <a:buChar char="–"/>
                <a:defRPr sz="12800">
                  <a:solidFill>
                    <a:schemeClr val="tx1"/>
                  </a:solidFill>
                  <a:latin typeface="Arial" panose="020B0604020202020204" pitchFamily="34" charset="0"/>
                </a:defRPr>
              </a:lvl2pPr>
              <a:lvl3pPr marL="1143000" indent="-228600">
                <a:spcBef>
                  <a:spcPct val="20000"/>
                </a:spcBef>
                <a:buChar char="•"/>
                <a:defRPr sz="11000">
                  <a:solidFill>
                    <a:schemeClr val="tx1"/>
                  </a:solidFill>
                  <a:latin typeface="Arial" panose="020B0604020202020204" pitchFamily="34" charset="0"/>
                </a:defRPr>
              </a:lvl3pPr>
              <a:lvl4pPr marL="1600200" indent="-228600">
                <a:spcBef>
                  <a:spcPct val="20000"/>
                </a:spcBef>
                <a:buChar char="–"/>
                <a:defRPr sz="9100">
                  <a:solidFill>
                    <a:schemeClr val="tx1"/>
                  </a:solidFill>
                  <a:latin typeface="Arial" panose="020B0604020202020204" pitchFamily="34" charset="0"/>
                </a:defRPr>
              </a:lvl4pPr>
              <a:lvl5pPr marL="2057400" indent="-228600">
                <a:spcBef>
                  <a:spcPct val="20000"/>
                </a:spcBef>
                <a:buChar char="»"/>
                <a:defRPr sz="9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endParaRPr lang="en-GB" altLang="en-US" sz="6600"/>
            </a:p>
          </p:txBody>
        </p:sp>
        <p:sp>
          <p:nvSpPr>
            <p:cNvPr id="13348" name="Text Box 43">
              <a:extLst>
                <a:ext uri="{FF2B5EF4-FFF2-40B4-BE49-F238E27FC236}">
                  <a16:creationId xmlns:a16="http://schemas.microsoft.com/office/drawing/2014/main" id="{4A52881E-A00B-074A-A668-FA549EF3344F}"/>
                </a:ext>
              </a:extLst>
            </p:cNvPr>
            <p:cNvSpPr txBox="1">
              <a:spLocks noChangeArrowheads="1"/>
            </p:cNvSpPr>
            <p:nvPr/>
          </p:nvSpPr>
          <p:spPr bwMode="auto">
            <a:xfrm>
              <a:off x="20070240" y="5338761"/>
              <a:ext cx="4277133" cy="2812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6600"/>
                <a:t>Discussion</a:t>
              </a:r>
            </a:p>
          </p:txBody>
        </p:sp>
        <p:sp>
          <p:nvSpPr>
            <p:cNvPr id="1050" name="Rectangle 55">
              <a:extLst>
                <a:ext uri="{FF2B5EF4-FFF2-40B4-BE49-F238E27FC236}">
                  <a16:creationId xmlns:a16="http://schemas.microsoft.com/office/drawing/2014/main" id="{95737E9A-334C-534F-9187-6112964081DF}"/>
                </a:ext>
              </a:extLst>
            </p:cNvPr>
            <p:cNvSpPr>
              <a:spLocks noChangeArrowheads="1"/>
            </p:cNvSpPr>
            <p:nvPr/>
          </p:nvSpPr>
          <p:spPr bwMode="auto">
            <a:xfrm>
              <a:off x="15656585" y="12563822"/>
              <a:ext cx="13867754" cy="10392517"/>
            </a:xfrm>
            <a:prstGeom prst="rect">
              <a:avLst/>
            </a:prstGeom>
            <a:noFill/>
            <a:ln>
              <a:noFill/>
            </a:ln>
          </p:spPr>
          <p:txBody>
            <a:bodyPr>
              <a:spAutoFit/>
            </a:bodyPr>
            <a:lstStyle/>
            <a:p>
              <a:pPr marL="342900" indent="-342900" algn="just" defTabSz="4173538" eaLnBrk="1" hangingPunct="1">
                <a:defRPr/>
              </a:pPr>
              <a:r>
                <a:rPr lang="en-GB" sz="2600" dirty="0">
                  <a:latin typeface="Arial" charset="0"/>
                </a:rPr>
                <a:t>May be some text in bullet form: </a:t>
              </a:r>
            </a:p>
            <a:p>
              <a:pPr marL="514350" indent="-514350" algn="just" defTabSz="4173538" eaLnBrk="1" hangingPunct="1">
                <a:buFont typeface="+mj-lt"/>
                <a:buAutoNum type="arabicPeriod"/>
                <a:defRPr/>
              </a:pPr>
              <a:r>
                <a:rPr lang="en-GB" sz="2600" dirty="0">
                  <a:latin typeface="Arial" charset="0"/>
                </a:rPr>
                <a:t>Disturbance estimation with Kalman filter (For feed-forward?)</a:t>
              </a:r>
            </a:p>
            <a:p>
              <a:pPr marL="514350" indent="-514350" algn="just" defTabSz="4173538" eaLnBrk="1" hangingPunct="1">
                <a:buFont typeface="+mj-lt"/>
                <a:buAutoNum type="arabicPeriod"/>
                <a:defRPr/>
              </a:pPr>
              <a:r>
                <a:rPr lang="en-GB" sz="2600" dirty="0">
                  <a:latin typeface="Arial" charset="0"/>
                </a:rPr>
                <a:t>Package loss simulation (sensitivity to packet losses)</a:t>
              </a:r>
            </a:p>
            <a:p>
              <a:pPr marL="514350" indent="-514350" algn="just" defTabSz="4173538" eaLnBrk="1" hangingPunct="1">
                <a:buFont typeface="+mj-lt"/>
                <a:buAutoNum type="arabicPeriod"/>
                <a:defRPr/>
              </a:pPr>
              <a:r>
                <a:rPr lang="en-GB" sz="2600" dirty="0">
                  <a:latin typeface="Arial" charset="0"/>
                </a:rPr>
                <a:t>Cascaded control!!!!!!! (slow and fast dynamics are separated)</a:t>
              </a:r>
            </a:p>
            <a:p>
              <a:pPr marL="514350" indent="-514350" algn="just" defTabSz="4173538" eaLnBrk="1" hangingPunct="1">
                <a:buFont typeface="+mj-lt"/>
                <a:buAutoNum type="arabicPeriod"/>
                <a:defRPr/>
              </a:pPr>
              <a:r>
                <a:rPr lang="en-GB" sz="2600" dirty="0">
                  <a:latin typeface="Arial" charset="0"/>
                </a:rPr>
                <a:t>Linearisation</a:t>
              </a:r>
            </a:p>
            <a:p>
              <a:pPr marL="514350" indent="-514350" algn="just" defTabSz="4173538" eaLnBrk="1" hangingPunct="1">
                <a:buFont typeface="+mj-lt"/>
                <a:buAutoNum type="arabicPeriod"/>
                <a:defRPr/>
              </a:pPr>
              <a:r>
                <a:rPr lang="en-GB" sz="2600" dirty="0">
                  <a:latin typeface="Arial" charset="0"/>
                </a:rPr>
                <a:t>Synchronisation between Kalman and LQR</a:t>
              </a:r>
            </a:p>
            <a:p>
              <a:pPr marL="514350" indent="-514350" algn="just" defTabSz="4173538" eaLnBrk="1" hangingPunct="1">
                <a:buFont typeface="+mj-lt"/>
                <a:buAutoNum type="arabicPeriod"/>
                <a:defRPr/>
              </a:pPr>
              <a:r>
                <a:rPr lang="en-GB" sz="2600" dirty="0" err="1">
                  <a:latin typeface="Arial" charset="0"/>
                </a:rPr>
                <a:t>Padé</a:t>
              </a:r>
              <a:r>
                <a:rPr lang="en-GB" sz="2600" dirty="0">
                  <a:latin typeface="Arial" charset="0"/>
                </a:rPr>
                <a:t> approximation influence on inner loop</a:t>
              </a:r>
            </a:p>
            <a:p>
              <a:pPr marL="514350" indent="-514350" algn="just" defTabSz="4173538" eaLnBrk="1" hangingPunct="1">
                <a:buFont typeface="+mj-lt"/>
                <a:buAutoNum type="arabicPeriod"/>
                <a:defRPr/>
              </a:pPr>
              <a:r>
                <a:rPr lang="en-GB" sz="2600" dirty="0">
                  <a:latin typeface="Arial" charset="0"/>
                </a:rPr>
                <a:t>Leakage detection limitations (leakage has to be sudden and large)</a:t>
              </a:r>
            </a:p>
            <a:p>
              <a:pPr marL="514350" indent="-514350" algn="just" defTabSz="4173538" eaLnBrk="1" hangingPunct="1">
                <a:buFont typeface="+mj-lt"/>
                <a:buAutoNum type="arabicPeriod"/>
                <a:defRPr/>
              </a:pPr>
              <a:r>
                <a:rPr lang="en-GB" sz="2600" dirty="0">
                  <a:latin typeface="Arial" charset="0"/>
                </a:rPr>
                <a:t>Diagonalized system when linearised but not so much in </a:t>
              </a:r>
              <a:r>
                <a:rPr lang="en-GB" sz="2600" dirty="0" err="1">
                  <a:latin typeface="Arial" charset="0"/>
                </a:rPr>
                <a:t>realitiy</a:t>
              </a:r>
              <a:endParaRPr lang="en-GB" sz="2600" dirty="0">
                <a:latin typeface="Arial" charset="0"/>
              </a:endParaRPr>
            </a:p>
            <a:p>
              <a:pPr marL="514350" indent="-514350" algn="just" defTabSz="4173538" eaLnBrk="1" hangingPunct="1">
                <a:buFont typeface="+mj-lt"/>
                <a:buAutoNum type="arabicPeriod"/>
                <a:defRPr/>
              </a:pPr>
              <a:endParaRPr lang="en-GB" sz="2600" dirty="0">
                <a:latin typeface="Arial" charset="0"/>
              </a:endParaRPr>
            </a:p>
          </p:txBody>
        </p:sp>
      </p:grpSp>
      <p:grpSp>
        <p:nvGrpSpPr>
          <p:cNvPr id="13324" name="Group 47">
            <a:extLst>
              <a:ext uri="{FF2B5EF4-FFF2-40B4-BE49-F238E27FC236}">
                <a16:creationId xmlns:a16="http://schemas.microsoft.com/office/drawing/2014/main" id="{53E3C0B4-3253-1B4A-BB47-A7F35A715F5A}"/>
              </a:ext>
            </a:extLst>
          </p:cNvPr>
          <p:cNvGrpSpPr>
            <a:grpSpLocks/>
          </p:cNvGrpSpPr>
          <p:nvPr/>
        </p:nvGrpSpPr>
        <p:grpSpPr bwMode="auto">
          <a:xfrm>
            <a:off x="431800" y="23422182"/>
            <a:ext cx="29489400" cy="10186044"/>
            <a:chOff x="400843" y="33291458"/>
            <a:chExt cx="14554200" cy="8839199"/>
          </a:xfrm>
        </p:grpSpPr>
        <p:sp>
          <p:nvSpPr>
            <p:cNvPr id="13345" name="AutoShape 34">
              <a:extLst>
                <a:ext uri="{FF2B5EF4-FFF2-40B4-BE49-F238E27FC236}">
                  <a16:creationId xmlns:a16="http://schemas.microsoft.com/office/drawing/2014/main" id="{9F64AFA6-C8DC-B34C-ACCC-6FC5A761253A}"/>
                </a:ext>
              </a:extLst>
            </p:cNvPr>
            <p:cNvSpPr>
              <a:spLocks noChangeArrowheads="1"/>
            </p:cNvSpPr>
            <p:nvPr/>
          </p:nvSpPr>
          <p:spPr bwMode="auto">
            <a:xfrm>
              <a:off x="400843" y="33291458"/>
              <a:ext cx="14554200" cy="8839199"/>
            </a:xfrm>
            <a:prstGeom prst="roundRect">
              <a:avLst>
                <a:gd name="adj" fmla="val 2935"/>
              </a:avLst>
            </a:prstGeom>
            <a:solidFill>
              <a:schemeClr val="bg1"/>
            </a:solidFill>
            <a:ln w="76200">
              <a:solidFill>
                <a:schemeClr val="tx1"/>
              </a:solidFill>
              <a:round/>
              <a:headEnd/>
              <a:tailEnd/>
            </a:ln>
          </p:spPr>
          <p:txBody>
            <a:bodyPr wrap="none"/>
            <a:lstStyle>
              <a:lvl1pPr>
                <a:spcBef>
                  <a:spcPct val="20000"/>
                </a:spcBef>
                <a:buChar char="•"/>
                <a:defRPr sz="14600">
                  <a:solidFill>
                    <a:schemeClr val="tx1"/>
                  </a:solidFill>
                  <a:latin typeface="Arial" panose="020B0604020202020204" pitchFamily="34" charset="0"/>
                </a:defRPr>
              </a:lvl1pPr>
              <a:lvl2pPr marL="742950" indent="-285750">
                <a:spcBef>
                  <a:spcPct val="20000"/>
                </a:spcBef>
                <a:buChar char="–"/>
                <a:defRPr sz="12800">
                  <a:solidFill>
                    <a:schemeClr val="tx1"/>
                  </a:solidFill>
                  <a:latin typeface="Arial" panose="020B0604020202020204" pitchFamily="34" charset="0"/>
                </a:defRPr>
              </a:lvl2pPr>
              <a:lvl3pPr marL="1143000" indent="-228600">
                <a:spcBef>
                  <a:spcPct val="20000"/>
                </a:spcBef>
                <a:buChar char="•"/>
                <a:defRPr sz="11000">
                  <a:solidFill>
                    <a:schemeClr val="tx1"/>
                  </a:solidFill>
                  <a:latin typeface="Arial" panose="020B0604020202020204" pitchFamily="34" charset="0"/>
                </a:defRPr>
              </a:lvl3pPr>
              <a:lvl4pPr marL="1600200" indent="-228600">
                <a:spcBef>
                  <a:spcPct val="20000"/>
                </a:spcBef>
                <a:buChar char="–"/>
                <a:defRPr sz="9100">
                  <a:solidFill>
                    <a:schemeClr val="tx1"/>
                  </a:solidFill>
                  <a:latin typeface="Arial" panose="020B0604020202020204" pitchFamily="34" charset="0"/>
                </a:defRPr>
              </a:lvl4pPr>
              <a:lvl5pPr marL="2057400" indent="-228600">
                <a:spcBef>
                  <a:spcPct val="20000"/>
                </a:spcBef>
                <a:buChar char="»"/>
                <a:defRPr sz="9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9100">
                  <a:solidFill>
                    <a:schemeClr val="tx1"/>
                  </a:solidFill>
                  <a:latin typeface="Arial" panose="020B0604020202020204" pitchFamily="34" charset="0"/>
                </a:defRPr>
              </a:lvl9pPr>
            </a:lstStyle>
            <a:p>
              <a:pPr algn="just" eaLnBrk="1" hangingPunct="1">
                <a:spcBef>
                  <a:spcPct val="0"/>
                </a:spcBef>
                <a:buFontTx/>
                <a:buNone/>
              </a:pPr>
              <a:endParaRPr lang="en-GB" altLang="en-US" sz="2800"/>
            </a:p>
          </p:txBody>
        </p:sp>
        <p:sp>
          <p:nvSpPr>
            <p:cNvPr id="13346" name="Text Box 62">
              <a:extLst>
                <a:ext uri="{FF2B5EF4-FFF2-40B4-BE49-F238E27FC236}">
                  <a16:creationId xmlns:a16="http://schemas.microsoft.com/office/drawing/2014/main" id="{E3761F66-7444-CC43-90DF-DEE479A8E70C}"/>
                </a:ext>
              </a:extLst>
            </p:cNvPr>
            <p:cNvSpPr txBox="1">
              <a:spLocks noChangeArrowheads="1"/>
            </p:cNvSpPr>
            <p:nvPr/>
          </p:nvSpPr>
          <p:spPr bwMode="auto">
            <a:xfrm>
              <a:off x="5750718" y="33291462"/>
              <a:ext cx="3007555" cy="798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6600"/>
                <a:t>Results</a:t>
              </a:r>
            </a:p>
          </p:txBody>
        </p:sp>
      </p:grpSp>
      <p:pic>
        <p:nvPicPr>
          <p:cNvPr id="13325" name="Picture 50" descr="C:\Users\Rasmus Olsen\Documents\Universitetet\papers\LocationEstimationVsMmPr\aau_segl_en copy.png">
            <a:extLst>
              <a:ext uri="{FF2B5EF4-FFF2-40B4-BE49-F238E27FC236}">
                <a16:creationId xmlns:a16="http://schemas.microsoft.com/office/drawing/2014/main" id="{ACDAA454-3341-1A4D-9B9D-C21336911F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97746" y="1042830"/>
            <a:ext cx="4695825" cy="472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326" name="Group 49">
            <a:extLst>
              <a:ext uri="{FF2B5EF4-FFF2-40B4-BE49-F238E27FC236}">
                <a16:creationId xmlns:a16="http://schemas.microsoft.com/office/drawing/2014/main" id="{5139625F-C463-5B4F-9A3A-A5A14E4AEFCA}"/>
              </a:ext>
            </a:extLst>
          </p:cNvPr>
          <p:cNvGrpSpPr>
            <a:grpSpLocks/>
          </p:cNvGrpSpPr>
          <p:nvPr/>
        </p:nvGrpSpPr>
        <p:grpSpPr bwMode="auto">
          <a:xfrm>
            <a:off x="31809233" y="909480"/>
            <a:ext cx="14695488" cy="11303000"/>
            <a:chOff x="15579725" y="29481462"/>
            <a:chExt cx="14554200" cy="8610601"/>
          </a:xfrm>
        </p:grpSpPr>
        <p:sp>
          <p:nvSpPr>
            <p:cNvPr id="13342" name="AutoShape 37">
              <a:extLst>
                <a:ext uri="{FF2B5EF4-FFF2-40B4-BE49-F238E27FC236}">
                  <a16:creationId xmlns:a16="http://schemas.microsoft.com/office/drawing/2014/main" id="{BDF326A2-8B4F-3E4B-9A78-2839EA135A78}"/>
                </a:ext>
              </a:extLst>
            </p:cNvPr>
            <p:cNvSpPr>
              <a:spLocks noChangeArrowheads="1"/>
            </p:cNvSpPr>
            <p:nvPr/>
          </p:nvSpPr>
          <p:spPr bwMode="auto">
            <a:xfrm>
              <a:off x="15579725" y="29481463"/>
              <a:ext cx="14554200" cy="8610600"/>
            </a:xfrm>
            <a:prstGeom prst="roundRect">
              <a:avLst>
                <a:gd name="adj" fmla="val 3875"/>
              </a:avLst>
            </a:prstGeom>
            <a:solidFill>
              <a:schemeClr val="bg1"/>
            </a:solidFill>
            <a:ln w="76200">
              <a:solidFill>
                <a:schemeClr val="tx1"/>
              </a:solidFill>
              <a:round/>
              <a:headEnd/>
              <a:tailEnd/>
            </a:ln>
          </p:spPr>
          <p:txBody>
            <a:bodyPr wrap="none" anchor="ctr"/>
            <a:lstStyle>
              <a:lvl1pPr>
                <a:spcBef>
                  <a:spcPct val="20000"/>
                </a:spcBef>
                <a:buChar char="•"/>
                <a:defRPr sz="14600">
                  <a:solidFill>
                    <a:schemeClr val="tx1"/>
                  </a:solidFill>
                  <a:latin typeface="Arial" panose="020B0604020202020204" pitchFamily="34" charset="0"/>
                </a:defRPr>
              </a:lvl1pPr>
              <a:lvl2pPr marL="742950" indent="-285750">
                <a:spcBef>
                  <a:spcPct val="20000"/>
                </a:spcBef>
                <a:buChar char="–"/>
                <a:defRPr sz="12800">
                  <a:solidFill>
                    <a:schemeClr val="tx1"/>
                  </a:solidFill>
                  <a:latin typeface="Arial" panose="020B0604020202020204" pitchFamily="34" charset="0"/>
                </a:defRPr>
              </a:lvl2pPr>
              <a:lvl3pPr marL="1143000" indent="-228600">
                <a:spcBef>
                  <a:spcPct val="20000"/>
                </a:spcBef>
                <a:buChar char="•"/>
                <a:defRPr sz="11000">
                  <a:solidFill>
                    <a:schemeClr val="tx1"/>
                  </a:solidFill>
                  <a:latin typeface="Arial" panose="020B0604020202020204" pitchFamily="34" charset="0"/>
                </a:defRPr>
              </a:lvl3pPr>
              <a:lvl4pPr marL="1600200" indent="-228600">
                <a:spcBef>
                  <a:spcPct val="20000"/>
                </a:spcBef>
                <a:buChar char="–"/>
                <a:defRPr sz="9100">
                  <a:solidFill>
                    <a:schemeClr val="tx1"/>
                  </a:solidFill>
                  <a:latin typeface="Arial" panose="020B0604020202020204" pitchFamily="34" charset="0"/>
                </a:defRPr>
              </a:lvl4pPr>
              <a:lvl5pPr marL="2057400" indent="-228600">
                <a:spcBef>
                  <a:spcPct val="20000"/>
                </a:spcBef>
                <a:buChar char="»"/>
                <a:defRPr sz="9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endParaRPr lang="en-GB" altLang="en-US" sz="6600"/>
            </a:p>
          </p:txBody>
        </p:sp>
        <p:sp>
          <p:nvSpPr>
            <p:cNvPr id="13343" name="Text Box 44">
              <a:extLst>
                <a:ext uri="{FF2B5EF4-FFF2-40B4-BE49-F238E27FC236}">
                  <a16:creationId xmlns:a16="http://schemas.microsoft.com/office/drawing/2014/main" id="{6ECFCBB1-8F46-CB4F-AE65-E1DE0E35763D}"/>
                </a:ext>
              </a:extLst>
            </p:cNvPr>
            <p:cNvSpPr txBox="1">
              <a:spLocks noChangeArrowheads="1"/>
            </p:cNvSpPr>
            <p:nvPr/>
          </p:nvSpPr>
          <p:spPr bwMode="auto">
            <a:xfrm>
              <a:off x="17789525" y="29481462"/>
              <a:ext cx="10071988" cy="844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6600" dirty="0"/>
                <a:t>Controller and filter design</a:t>
              </a:r>
            </a:p>
          </p:txBody>
        </p:sp>
        <p:sp>
          <p:nvSpPr>
            <p:cNvPr id="13344" name="Rectangle 60">
              <a:extLst>
                <a:ext uri="{FF2B5EF4-FFF2-40B4-BE49-F238E27FC236}">
                  <a16:creationId xmlns:a16="http://schemas.microsoft.com/office/drawing/2014/main" id="{4E3E2E79-B930-6D44-ADD2-35EF45FFE1F1}"/>
                </a:ext>
              </a:extLst>
            </p:cNvPr>
            <p:cNvSpPr>
              <a:spLocks noChangeArrowheads="1"/>
            </p:cNvSpPr>
            <p:nvPr/>
          </p:nvSpPr>
          <p:spPr bwMode="auto">
            <a:xfrm>
              <a:off x="15946438" y="31038503"/>
              <a:ext cx="13868400" cy="4290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2400" dirty="0"/>
                <a:t>- Outer loop tank pressure control implemented with LQR with integral action </a:t>
              </a:r>
            </a:p>
            <a:p>
              <a:pPr eaLnBrk="1" hangingPunct="1">
                <a:spcBef>
                  <a:spcPct val="0"/>
                </a:spcBef>
                <a:buFontTx/>
                <a:buNone/>
              </a:pPr>
              <a:endParaRPr lang="en-GB" altLang="en-US" sz="2400" dirty="0"/>
            </a:p>
            <a:p>
              <a:pPr eaLnBrk="1" hangingPunct="1">
                <a:spcBef>
                  <a:spcPct val="0"/>
                </a:spcBef>
                <a:buFontTx/>
                <a:buNone/>
              </a:pPr>
              <a:endParaRPr lang="en-GB" altLang="en-US" sz="2400" dirty="0"/>
            </a:p>
            <a:p>
              <a:pPr eaLnBrk="1" hangingPunct="1">
                <a:spcBef>
                  <a:spcPct val="0"/>
                </a:spcBef>
                <a:buFontTx/>
                <a:buChar char="-"/>
              </a:pPr>
              <a:r>
                <a:rPr lang="en-GB" altLang="en-US" sz="2400" dirty="0"/>
                <a:t>Inner loop pump controllers made with the Root Locus design method.</a:t>
              </a:r>
            </a:p>
            <a:p>
              <a:pPr eaLnBrk="1" hangingPunct="1">
                <a:spcBef>
                  <a:spcPct val="0"/>
                </a:spcBef>
                <a:buFontTx/>
                <a:buChar char="-"/>
              </a:pPr>
              <a:r>
                <a:rPr lang="en-GB" altLang="en-US" sz="2400" dirty="0"/>
                <a:t>Linearized transfer matrix indicated low coupling between pumps</a:t>
              </a:r>
            </a:p>
            <a:p>
              <a:pPr eaLnBrk="1" hangingPunct="1">
                <a:spcBef>
                  <a:spcPct val="0"/>
                </a:spcBef>
                <a:buFontTx/>
                <a:buChar char="-"/>
              </a:pPr>
              <a:r>
                <a:rPr lang="en-GB" altLang="en-US" sz="2400" b="1" dirty="0"/>
                <a:t>Plot of transfer matrix</a:t>
              </a:r>
              <a:endParaRPr lang="en-GB" altLang="en-US" sz="2400" dirty="0"/>
            </a:p>
            <a:p>
              <a:pPr eaLnBrk="1" hangingPunct="1">
                <a:spcBef>
                  <a:spcPct val="0"/>
                </a:spcBef>
                <a:buFontTx/>
                <a:buNone/>
              </a:pPr>
              <a:r>
                <a:rPr lang="en-GB" altLang="en-US" sz="2400" dirty="0"/>
                <a:t>- Four second time delay modelled with second order </a:t>
              </a:r>
              <a:r>
                <a:rPr lang="en-GB" altLang="en-US" sz="2400" dirty="0" err="1"/>
                <a:t>padé</a:t>
              </a:r>
              <a:r>
                <a:rPr lang="en-GB" altLang="en-US" sz="2400" dirty="0"/>
                <a:t> approximation</a:t>
              </a:r>
            </a:p>
            <a:p>
              <a:pPr eaLnBrk="1" hangingPunct="1">
                <a:spcBef>
                  <a:spcPct val="0"/>
                </a:spcBef>
                <a:buFontTx/>
                <a:buNone/>
              </a:pPr>
              <a:endParaRPr lang="en-GB" altLang="en-US" sz="2400" dirty="0"/>
            </a:p>
            <a:p>
              <a:pPr eaLnBrk="1" hangingPunct="1">
                <a:spcBef>
                  <a:spcPct val="0"/>
                </a:spcBef>
                <a:buFontTx/>
                <a:buNone/>
              </a:pPr>
              <a:endParaRPr lang="en-GB" altLang="en-US" sz="2400" dirty="0"/>
            </a:p>
            <a:p>
              <a:pPr eaLnBrk="1" hangingPunct="1">
                <a:spcBef>
                  <a:spcPct val="0"/>
                </a:spcBef>
                <a:buFontTx/>
                <a:buChar char="-"/>
              </a:pPr>
              <a:r>
                <a:rPr lang="en-GB" altLang="en-US" sz="2400" dirty="0"/>
                <a:t>FFT of consumer data used to create model of consumption pattern for Kalman Filter</a:t>
              </a:r>
            </a:p>
            <a:p>
              <a:pPr eaLnBrk="1" hangingPunct="1">
                <a:spcBef>
                  <a:spcPct val="0"/>
                </a:spcBef>
                <a:buFontTx/>
                <a:buChar char="-"/>
              </a:pPr>
              <a:r>
                <a:rPr lang="en-GB" altLang="en-US" sz="2400" dirty="0"/>
                <a:t>Estimated consumer flow is fed forward to LQR controller</a:t>
              </a:r>
            </a:p>
            <a:p>
              <a:pPr eaLnBrk="1" hangingPunct="1">
                <a:spcBef>
                  <a:spcPct val="0"/>
                </a:spcBef>
                <a:buFontTx/>
                <a:buChar char="-"/>
              </a:pPr>
              <a:endParaRPr lang="en-GB" altLang="en-US" sz="2400" dirty="0"/>
            </a:p>
            <a:p>
              <a:pPr eaLnBrk="1" hangingPunct="1">
                <a:spcBef>
                  <a:spcPct val="0"/>
                </a:spcBef>
                <a:buFontTx/>
                <a:buNone/>
              </a:pPr>
              <a:endParaRPr lang="en-GB" altLang="en-US" sz="2400" dirty="0"/>
            </a:p>
            <a:p>
              <a:pPr eaLnBrk="1" hangingPunct="1">
                <a:spcBef>
                  <a:spcPct val="0"/>
                </a:spcBef>
                <a:buFontTx/>
                <a:buNone/>
              </a:pPr>
              <a:r>
                <a:rPr lang="en-GB" altLang="en-US" sz="2400" dirty="0"/>
                <a:t>- Interaction between (stiff) Kalman filter and slow LQR controller resulted oscillations:</a:t>
              </a:r>
            </a:p>
            <a:p>
              <a:pPr eaLnBrk="1" hangingPunct="1">
                <a:spcBef>
                  <a:spcPct val="0"/>
                </a:spcBef>
                <a:buFontTx/>
                <a:buNone/>
              </a:pPr>
              <a:r>
                <a:rPr lang="en-GB" altLang="en-US" sz="2400" dirty="0"/>
                <a:t>- </a:t>
              </a:r>
              <a:r>
                <a:rPr lang="en-GB" altLang="en-US" sz="2400" b="1" dirty="0"/>
                <a:t>Plot of Kalman-LQR oscillations</a:t>
              </a:r>
              <a:endParaRPr lang="en-GB" altLang="en-US" sz="2400" dirty="0"/>
            </a:p>
          </p:txBody>
        </p:sp>
      </p:grpSp>
      <p:sp>
        <p:nvSpPr>
          <p:cNvPr id="13331" name="TextBox 10">
            <a:extLst>
              <a:ext uri="{FF2B5EF4-FFF2-40B4-BE49-F238E27FC236}">
                <a16:creationId xmlns:a16="http://schemas.microsoft.com/office/drawing/2014/main" id="{D0A40277-759A-724B-8597-50ECE222B4D1}"/>
              </a:ext>
            </a:extLst>
          </p:cNvPr>
          <p:cNvSpPr txBox="1">
            <a:spLocks noChangeArrowheads="1"/>
          </p:cNvSpPr>
          <p:nvPr/>
        </p:nvSpPr>
        <p:spPr bwMode="auto">
          <a:xfrm>
            <a:off x="1219977" y="7226282"/>
            <a:ext cx="917575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600">
                <a:solidFill>
                  <a:schemeClr val="tx1"/>
                </a:solidFill>
                <a:latin typeface="Arial" panose="020B0604020202020204" pitchFamily="34" charset="0"/>
              </a:defRPr>
            </a:lvl1pPr>
            <a:lvl2pPr marL="742950" indent="-285750">
              <a:defRPr sz="6600">
                <a:solidFill>
                  <a:schemeClr val="tx1"/>
                </a:solidFill>
                <a:latin typeface="Arial" panose="020B0604020202020204" pitchFamily="34" charset="0"/>
              </a:defRPr>
            </a:lvl2pPr>
            <a:lvl3pPr marL="1143000" indent="-228600">
              <a:defRPr sz="6600">
                <a:solidFill>
                  <a:schemeClr val="tx1"/>
                </a:solidFill>
                <a:latin typeface="Arial" panose="020B0604020202020204" pitchFamily="34" charset="0"/>
              </a:defRPr>
            </a:lvl3pPr>
            <a:lvl4pPr marL="1600200" indent="-228600">
              <a:defRPr sz="6600">
                <a:solidFill>
                  <a:schemeClr val="tx1"/>
                </a:solidFill>
                <a:latin typeface="Arial" panose="020B0604020202020204" pitchFamily="34" charset="0"/>
              </a:defRPr>
            </a:lvl4pPr>
            <a:lvl5pPr marL="2057400" indent="-228600">
              <a:defRPr sz="6600">
                <a:solidFill>
                  <a:schemeClr val="tx1"/>
                </a:solidFill>
                <a:latin typeface="Arial" panose="020B0604020202020204" pitchFamily="34" charset="0"/>
              </a:defRPr>
            </a:lvl5pPr>
            <a:lvl6pPr marL="2514600" indent="-228600" eaLnBrk="0" fontAlgn="base" hangingPunct="0">
              <a:spcBef>
                <a:spcPct val="0"/>
              </a:spcBef>
              <a:spcAft>
                <a:spcPct val="0"/>
              </a:spcAft>
              <a:defRPr sz="6600">
                <a:solidFill>
                  <a:schemeClr val="tx1"/>
                </a:solidFill>
                <a:latin typeface="Arial" panose="020B0604020202020204" pitchFamily="34" charset="0"/>
              </a:defRPr>
            </a:lvl6pPr>
            <a:lvl7pPr marL="2971800" indent="-228600" eaLnBrk="0" fontAlgn="base" hangingPunct="0">
              <a:spcBef>
                <a:spcPct val="0"/>
              </a:spcBef>
              <a:spcAft>
                <a:spcPct val="0"/>
              </a:spcAft>
              <a:defRPr sz="6600">
                <a:solidFill>
                  <a:schemeClr val="tx1"/>
                </a:solidFill>
                <a:latin typeface="Arial" panose="020B0604020202020204" pitchFamily="34" charset="0"/>
              </a:defRPr>
            </a:lvl7pPr>
            <a:lvl8pPr marL="3429000" indent="-228600" eaLnBrk="0" fontAlgn="base" hangingPunct="0">
              <a:spcBef>
                <a:spcPct val="0"/>
              </a:spcBef>
              <a:spcAft>
                <a:spcPct val="0"/>
              </a:spcAft>
              <a:defRPr sz="6600">
                <a:solidFill>
                  <a:schemeClr val="tx1"/>
                </a:solidFill>
                <a:latin typeface="Arial" panose="020B0604020202020204" pitchFamily="34" charset="0"/>
              </a:defRPr>
            </a:lvl8pPr>
            <a:lvl9pPr marL="3886200" indent="-228600" eaLnBrk="0" fontAlgn="base" hangingPunct="0">
              <a:spcBef>
                <a:spcPct val="0"/>
              </a:spcBef>
              <a:spcAft>
                <a:spcPct val="0"/>
              </a:spcAft>
              <a:defRPr sz="6600">
                <a:solidFill>
                  <a:schemeClr val="tx1"/>
                </a:solidFill>
                <a:latin typeface="Arial" panose="020B0604020202020204" pitchFamily="34" charset="0"/>
              </a:defRPr>
            </a:lvl9pPr>
          </a:lstStyle>
          <a:p>
            <a:pPr eaLnBrk="1" hangingPunct="1"/>
            <a:r>
              <a:rPr lang="en-GB" altLang="en-US" sz="2400" b="1" dirty="0"/>
              <a:t>Problem formulation</a:t>
            </a:r>
          </a:p>
          <a:p>
            <a:pPr eaLnBrk="1" hangingPunct="1"/>
            <a:r>
              <a:rPr lang="en-GB" altLang="en-US" sz="2400" dirty="0"/>
              <a:t>How can a reliable networked controller for the WDN be</a:t>
            </a:r>
          </a:p>
          <a:p>
            <a:pPr eaLnBrk="1" hangingPunct="1"/>
            <a:r>
              <a:rPr lang="en-GB" altLang="en-US" sz="2400" dirty="0"/>
              <a:t>implemented that delivers constant pressure control?</a:t>
            </a:r>
          </a:p>
          <a:p>
            <a:pPr eaLnBrk="1" hangingPunct="1"/>
            <a:endParaRPr lang="en-GB" altLang="en-US" sz="2400" dirty="0"/>
          </a:p>
        </p:txBody>
      </p:sp>
      <p:sp>
        <p:nvSpPr>
          <p:cNvPr id="13332" name="Rectangle 65">
            <a:extLst>
              <a:ext uri="{FF2B5EF4-FFF2-40B4-BE49-F238E27FC236}">
                <a16:creationId xmlns:a16="http://schemas.microsoft.com/office/drawing/2014/main" id="{7AFEF2A9-4AC6-654C-96D8-9A402DA22EBB}"/>
              </a:ext>
            </a:extLst>
          </p:cNvPr>
          <p:cNvSpPr>
            <a:spLocks noChangeArrowheads="1"/>
          </p:cNvSpPr>
          <p:nvPr/>
        </p:nvSpPr>
        <p:spPr bwMode="auto">
          <a:xfrm>
            <a:off x="779463" y="4037012"/>
            <a:ext cx="13738225"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algn="just" eaLnBrk="1" hangingPunct="1">
              <a:spcBef>
                <a:spcPct val="0"/>
              </a:spcBef>
              <a:buFontTx/>
              <a:buNone/>
            </a:pPr>
            <a:r>
              <a:rPr lang="en-GB" altLang="en-US" sz="2600" b="1" dirty="0"/>
              <a:t>Motivation</a:t>
            </a:r>
          </a:p>
          <a:p>
            <a:pPr algn="just" eaLnBrk="1" hangingPunct="1">
              <a:spcBef>
                <a:spcPct val="0"/>
              </a:spcBef>
              <a:buFontTx/>
              <a:buNone/>
            </a:pPr>
            <a:r>
              <a:rPr lang="en-GB" altLang="en-US" sz="2600" dirty="0"/>
              <a:t>A reliable Water Distribution Network (WDN) is a pivotal part of any developed society. The objective of this project is, firstly, to both optimize the WDN control resulting in improvement in consumer experience and decreased strain on WDN components. Secondly leakage detection is introduced.</a:t>
            </a:r>
          </a:p>
          <a:p>
            <a:pPr algn="just" eaLnBrk="1" hangingPunct="1">
              <a:spcBef>
                <a:spcPct val="0"/>
              </a:spcBef>
              <a:buFontTx/>
              <a:buNone/>
            </a:pPr>
            <a:endParaRPr lang="en-GB" altLang="en-US" sz="2600" dirty="0"/>
          </a:p>
          <a:p>
            <a:pPr algn="just" eaLnBrk="1" hangingPunct="1">
              <a:spcBef>
                <a:spcPct val="0"/>
              </a:spcBef>
              <a:buFontTx/>
              <a:buNone/>
            </a:pPr>
            <a:endParaRPr lang="en-GB" altLang="en-US" sz="2600" dirty="0"/>
          </a:p>
          <a:p>
            <a:pPr algn="just" eaLnBrk="1" hangingPunct="1">
              <a:spcBef>
                <a:spcPct val="0"/>
              </a:spcBef>
              <a:buFontTx/>
              <a:buNone/>
            </a:pPr>
            <a:endParaRPr lang="en-GB" altLang="en-US" sz="2600" dirty="0"/>
          </a:p>
          <a:p>
            <a:pPr algn="just" eaLnBrk="1" hangingPunct="1">
              <a:spcBef>
                <a:spcPct val="0"/>
              </a:spcBef>
              <a:buFontTx/>
              <a:buNone/>
            </a:pPr>
            <a:endParaRPr lang="en-GB" altLang="en-US" sz="2600" dirty="0"/>
          </a:p>
        </p:txBody>
      </p:sp>
      <p:sp>
        <p:nvSpPr>
          <p:cNvPr id="2" name="TextBox 1">
            <a:extLst>
              <a:ext uri="{FF2B5EF4-FFF2-40B4-BE49-F238E27FC236}">
                <a16:creationId xmlns:a16="http://schemas.microsoft.com/office/drawing/2014/main" id="{3A170F90-C89D-4746-A6A6-B0DDF929F7E8}"/>
              </a:ext>
            </a:extLst>
          </p:cNvPr>
          <p:cNvSpPr txBox="1"/>
          <p:nvPr/>
        </p:nvSpPr>
        <p:spPr>
          <a:xfrm>
            <a:off x="-21402293" y="21272913"/>
            <a:ext cx="13424693" cy="9325630"/>
          </a:xfrm>
          <a:prstGeom prst="rect">
            <a:avLst/>
          </a:prstGeom>
          <a:noFill/>
        </p:spPr>
        <p:txBody>
          <a:bodyPr wrap="square" rtlCol="0">
            <a:spAutoFit/>
          </a:bodyPr>
          <a:lstStyle/>
          <a:p>
            <a:r>
              <a:rPr lang="en-US" sz="2400" dirty="0"/>
              <a:t>- Modeling of network was based on graph theory.</a:t>
            </a:r>
            <a:endParaRPr lang="en-DK" sz="2400" dirty="0"/>
          </a:p>
          <a:p>
            <a:endParaRPr lang="en-DK" sz="2400" dirty="0"/>
          </a:p>
          <a:p>
            <a:pPr marL="342900" indent="-342900">
              <a:buFontTx/>
              <a:buChar char="-"/>
            </a:pPr>
            <a:r>
              <a:rPr lang="en-US" sz="2400" dirty="0"/>
              <a:t>Slow and fast dynamics are separated for cascaded control</a:t>
            </a:r>
          </a:p>
          <a:p>
            <a:pPr marL="800100" lvl="1" indent="-342900">
              <a:buFontTx/>
              <a:buChar char="-"/>
            </a:pPr>
            <a:r>
              <a:rPr lang="en-US" sz="2400" dirty="0"/>
              <a:t>Slow dynamics from tank dynamics</a:t>
            </a:r>
          </a:p>
          <a:p>
            <a:pPr marL="800100" lvl="1" indent="-342900">
              <a:buFontTx/>
              <a:buChar char="-"/>
            </a:pPr>
            <a:r>
              <a:rPr lang="en-US" sz="2400" dirty="0"/>
              <a:t>Fast dynamics from pipe inertia</a:t>
            </a:r>
          </a:p>
          <a:p>
            <a:pPr marL="800100" lvl="1" indent="-342900">
              <a:buFontTx/>
              <a:buChar char="-"/>
            </a:pPr>
            <a:r>
              <a:rPr lang="en-US" sz="2400" dirty="0"/>
              <a:t>valves, pumps and pipes includes static resistances</a:t>
            </a:r>
          </a:p>
          <a:p>
            <a:pPr marL="342900" indent="-342900">
              <a:buFontTx/>
              <a:buChar char="-"/>
            </a:pPr>
            <a:endParaRPr lang="en-US" sz="2400" dirty="0"/>
          </a:p>
          <a:p>
            <a:pPr marL="342900" indent="-342900">
              <a:buFontTx/>
              <a:buChar char="-"/>
            </a:pPr>
            <a:endParaRPr lang="en-US" sz="2400" dirty="0"/>
          </a:p>
          <a:p>
            <a:pPr marL="342900" indent="-342900">
              <a:buFontTx/>
              <a:buChar char="-"/>
            </a:pPr>
            <a:r>
              <a:rPr lang="en-US" sz="2400" dirty="0"/>
              <a:t>Model is non-linear. </a:t>
            </a:r>
          </a:p>
          <a:p>
            <a:pPr marL="800100" lvl="1" indent="-342900">
              <a:buFontTx/>
              <a:buChar char="-"/>
            </a:pPr>
            <a:r>
              <a:rPr lang="en-US" sz="2400" dirty="0" err="1"/>
              <a:t>Linearised</a:t>
            </a:r>
            <a:r>
              <a:rPr lang="en-US" sz="2400" dirty="0"/>
              <a:t> with Taylor expansion</a:t>
            </a:r>
          </a:p>
          <a:p>
            <a:pPr marL="342900" indent="-342900">
              <a:buFontTx/>
              <a:buChar char="-"/>
            </a:pPr>
            <a:endParaRPr lang="en-US" sz="2400" dirty="0"/>
          </a:p>
          <a:p>
            <a:endParaRPr lang="en-DK" sz="2400" dirty="0"/>
          </a:p>
          <a:p>
            <a:endParaRPr lang="en-DK" sz="2400" dirty="0"/>
          </a:p>
          <a:p>
            <a:endParaRPr lang="en-DK" sz="2400" dirty="0"/>
          </a:p>
          <a:p>
            <a:endParaRPr lang="en-DK" sz="2400" dirty="0"/>
          </a:p>
          <a:p>
            <a:endParaRPr lang="en-DK" sz="2400" dirty="0"/>
          </a:p>
          <a:p>
            <a:pPr marL="342900" indent="-342900">
              <a:buFontTx/>
              <a:buChar char="-"/>
            </a:pPr>
            <a:endParaRPr lang="en-DK" sz="2400" dirty="0"/>
          </a:p>
          <a:p>
            <a:pPr marL="342900" indent="-342900">
              <a:buFontTx/>
              <a:buChar char="-"/>
            </a:pPr>
            <a:endParaRPr lang="en-US" sz="2400" dirty="0"/>
          </a:p>
          <a:p>
            <a:pPr marL="342900" indent="-342900">
              <a:buFontTx/>
              <a:buChar char="-"/>
            </a:pPr>
            <a:endParaRPr lang="en-US" sz="2400" dirty="0"/>
          </a:p>
          <a:p>
            <a:pPr marL="342900" indent="-342900">
              <a:buFontTx/>
              <a:buChar char="-"/>
            </a:pPr>
            <a:r>
              <a:rPr lang="en-DK" sz="2400" dirty="0"/>
              <a:t>Leakage detection and disturbance estimation with Kalman filter. </a:t>
            </a:r>
          </a:p>
          <a:p>
            <a:pPr marL="800100" lvl="1" indent="-342900">
              <a:buFontTx/>
              <a:buChar char="-"/>
            </a:pPr>
            <a:r>
              <a:rPr lang="en-DK" sz="2400" dirty="0"/>
              <a:t>Consumer flow is not realisticly measured</a:t>
            </a:r>
          </a:p>
          <a:p>
            <a:pPr marL="800100" lvl="1" indent="-342900">
              <a:buFontTx/>
              <a:buChar char="-"/>
            </a:pPr>
            <a:r>
              <a:rPr lang="en-DK" sz="2400" dirty="0"/>
              <a:t>Stiff kalman filter allows for leakage detection</a:t>
            </a:r>
          </a:p>
          <a:p>
            <a:pPr marL="800100" lvl="1" indent="-342900">
              <a:buFontTx/>
              <a:buChar char="-"/>
            </a:pPr>
            <a:r>
              <a:rPr lang="en-DK" sz="2400" dirty="0"/>
              <a:t>Input is based on mass conservation – what comes in and must come out</a:t>
            </a:r>
          </a:p>
          <a:p>
            <a:pPr marL="800100" lvl="1" indent="-342900">
              <a:buFontTx/>
              <a:buChar char="-"/>
            </a:pPr>
            <a:endParaRPr lang="en-DK" sz="2400" dirty="0"/>
          </a:p>
          <a:p>
            <a:endParaRPr lang="en-DK" sz="2400" dirty="0"/>
          </a:p>
        </p:txBody>
      </p:sp>
      <p:sp>
        <p:nvSpPr>
          <p:cNvPr id="49" name="TextBox 4">
            <a:extLst>
              <a:ext uri="{FF2B5EF4-FFF2-40B4-BE49-F238E27FC236}">
                <a16:creationId xmlns:a16="http://schemas.microsoft.com/office/drawing/2014/main" id="{B24124E7-689E-3044-A99D-E719D057A007}"/>
              </a:ext>
            </a:extLst>
          </p:cNvPr>
          <p:cNvSpPr txBox="1">
            <a:spLocks noChangeArrowheads="1"/>
          </p:cNvSpPr>
          <p:nvPr/>
        </p:nvSpPr>
        <p:spPr bwMode="auto">
          <a:xfrm>
            <a:off x="3661129" y="25958851"/>
            <a:ext cx="6515893"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6600">
                <a:solidFill>
                  <a:schemeClr val="tx1"/>
                </a:solidFill>
                <a:latin typeface="Arial" panose="020B0604020202020204" pitchFamily="34" charset="0"/>
              </a:defRPr>
            </a:lvl1pPr>
            <a:lvl2pPr marL="742950" indent="-285750">
              <a:defRPr sz="6600">
                <a:solidFill>
                  <a:schemeClr val="tx1"/>
                </a:solidFill>
                <a:latin typeface="Arial" panose="020B0604020202020204" pitchFamily="34" charset="0"/>
              </a:defRPr>
            </a:lvl2pPr>
            <a:lvl3pPr marL="1143000" indent="-228600">
              <a:defRPr sz="6600">
                <a:solidFill>
                  <a:schemeClr val="tx1"/>
                </a:solidFill>
                <a:latin typeface="Arial" panose="020B0604020202020204" pitchFamily="34" charset="0"/>
              </a:defRPr>
            </a:lvl3pPr>
            <a:lvl4pPr marL="1600200" indent="-228600">
              <a:defRPr sz="6600">
                <a:solidFill>
                  <a:schemeClr val="tx1"/>
                </a:solidFill>
                <a:latin typeface="Arial" panose="020B0604020202020204" pitchFamily="34" charset="0"/>
              </a:defRPr>
            </a:lvl4pPr>
            <a:lvl5pPr marL="2057400" indent="-228600">
              <a:defRPr sz="6600">
                <a:solidFill>
                  <a:schemeClr val="tx1"/>
                </a:solidFill>
                <a:latin typeface="Arial" panose="020B0604020202020204" pitchFamily="34" charset="0"/>
              </a:defRPr>
            </a:lvl5pPr>
            <a:lvl6pPr marL="2514600" indent="-228600" eaLnBrk="0" fontAlgn="base" hangingPunct="0">
              <a:spcBef>
                <a:spcPct val="0"/>
              </a:spcBef>
              <a:spcAft>
                <a:spcPct val="0"/>
              </a:spcAft>
              <a:defRPr sz="6600">
                <a:solidFill>
                  <a:schemeClr val="tx1"/>
                </a:solidFill>
                <a:latin typeface="Arial" panose="020B0604020202020204" pitchFamily="34" charset="0"/>
              </a:defRPr>
            </a:lvl6pPr>
            <a:lvl7pPr marL="2971800" indent="-228600" eaLnBrk="0" fontAlgn="base" hangingPunct="0">
              <a:spcBef>
                <a:spcPct val="0"/>
              </a:spcBef>
              <a:spcAft>
                <a:spcPct val="0"/>
              </a:spcAft>
              <a:defRPr sz="6600">
                <a:solidFill>
                  <a:schemeClr val="tx1"/>
                </a:solidFill>
                <a:latin typeface="Arial" panose="020B0604020202020204" pitchFamily="34" charset="0"/>
              </a:defRPr>
            </a:lvl7pPr>
            <a:lvl8pPr marL="3429000" indent="-228600" eaLnBrk="0" fontAlgn="base" hangingPunct="0">
              <a:spcBef>
                <a:spcPct val="0"/>
              </a:spcBef>
              <a:spcAft>
                <a:spcPct val="0"/>
              </a:spcAft>
              <a:defRPr sz="6600">
                <a:solidFill>
                  <a:schemeClr val="tx1"/>
                </a:solidFill>
                <a:latin typeface="Arial" panose="020B0604020202020204" pitchFamily="34" charset="0"/>
              </a:defRPr>
            </a:lvl8pPr>
            <a:lvl9pPr marL="3886200" indent="-228600" eaLnBrk="0" fontAlgn="base" hangingPunct="0">
              <a:spcBef>
                <a:spcPct val="0"/>
              </a:spcBef>
              <a:spcAft>
                <a:spcPct val="0"/>
              </a:spcAft>
              <a:defRPr sz="6600">
                <a:solidFill>
                  <a:schemeClr val="tx1"/>
                </a:solidFill>
                <a:latin typeface="Arial" panose="020B0604020202020204" pitchFamily="34" charset="0"/>
              </a:defRPr>
            </a:lvl9pPr>
          </a:lstStyle>
          <a:p>
            <a:pPr algn="just" eaLnBrk="1" hangingPunct="1"/>
            <a:r>
              <a:rPr lang="en-GB" altLang="en-US" sz="2200" dirty="0"/>
              <a:t>Inner Loop LQR control: The LQR controller follows constant tank pressure difference, starting 15 mm below reference.</a:t>
            </a:r>
          </a:p>
        </p:txBody>
      </p:sp>
      <p:sp>
        <p:nvSpPr>
          <p:cNvPr id="50" name="TextBox 51">
            <a:extLst>
              <a:ext uri="{FF2B5EF4-FFF2-40B4-BE49-F238E27FC236}">
                <a16:creationId xmlns:a16="http://schemas.microsoft.com/office/drawing/2014/main" id="{A02FD1A0-72B1-CD4A-8D5D-F6C1EF4672EC}"/>
              </a:ext>
            </a:extLst>
          </p:cNvPr>
          <p:cNvSpPr txBox="1">
            <a:spLocks noChangeArrowheads="1"/>
          </p:cNvSpPr>
          <p:nvPr/>
        </p:nvSpPr>
        <p:spPr bwMode="auto">
          <a:xfrm>
            <a:off x="10933928" y="26027872"/>
            <a:ext cx="692467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600">
                <a:solidFill>
                  <a:schemeClr val="tx1"/>
                </a:solidFill>
                <a:latin typeface="Arial" panose="020B0604020202020204" pitchFamily="34" charset="0"/>
              </a:defRPr>
            </a:lvl1pPr>
            <a:lvl2pPr marL="742950" indent="-285750">
              <a:defRPr sz="6600">
                <a:solidFill>
                  <a:schemeClr val="tx1"/>
                </a:solidFill>
                <a:latin typeface="Arial" panose="020B0604020202020204" pitchFamily="34" charset="0"/>
              </a:defRPr>
            </a:lvl2pPr>
            <a:lvl3pPr marL="1143000" indent="-228600">
              <a:defRPr sz="6600">
                <a:solidFill>
                  <a:schemeClr val="tx1"/>
                </a:solidFill>
                <a:latin typeface="Arial" panose="020B0604020202020204" pitchFamily="34" charset="0"/>
              </a:defRPr>
            </a:lvl3pPr>
            <a:lvl4pPr marL="1600200" indent="-228600">
              <a:defRPr sz="6600">
                <a:solidFill>
                  <a:schemeClr val="tx1"/>
                </a:solidFill>
                <a:latin typeface="Arial" panose="020B0604020202020204" pitchFamily="34" charset="0"/>
              </a:defRPr>
            </a:lvl4pPr>
            <a:lvl5pPr marL="2057400" indent="-228600">
              <a:defRPr sz="6600">
                <a:solidFill>
                  <a:schemeClr val="tx1"/>
                </a:solidFill>
                <a:latin typeface="Arial" panose="020B0604020202020204" pitchFamily="34" charset="0"/>
              </a:defRPr>
            </a:lvl5pPr>
            <a:lvl6pPr marL="2514600" indent="-228600" eaLnBrk="0" fontAlgn="base" hangingPunct="0">
              <a:spcBef>
                <a:spcPct val="0"/>
              </a:spcBef>
              <a:spcAft>
                <a:spcPct val="0"/>
              </a:spcAft>
              <a:defRPr sz="6600">
                <a:solidFill>
                  <a:schemeClr val="tx1"/>
                </a:solidFill>
                <a:latin typeface="Arial" panose="020B0604020202020204" pitchFamily="34" charset="0"/>
              </a:defRPr>
            </a:lvl6pPr>
            <a:lvl7pPr marL="2971800" indent="-228600" eaLnBrk="0" fontAlgn="base" hangingPunct="0">
              <a:spcBef>
                <a:spcPct val="0"/>
              </a:spcBef>
              <a:spcAft>
                <a:spcPct val="0"/>
              </a:spcAft>
              <a:defRPr sz="6600">
                <a:solidFill>
                  <a:schemeClr val="tx1"/>
                </a:solidFill>
                <a:latin typeface="Arial" panose="020B0604020202020204" pitchFamily="34" charset="0"/>
              </a:defRPr>
            </a:lvl7pPr>
            <a:lvl8pPr marL="3429000" indent="-228600" eaLnBrk="0" fontAlgn="base" hangingPunct="0">
              <a:spcBef>
                <a:spcPct val="0"/>
              </a:spcBef>
              <a:spcAft>
                <a:spcPct val="0"/>
              </a:spcAft>
              <a:defRPr sz="6600">
                <a:solidFill>
                  <a:schemeClr val="tx1"/>
                </a:solidFill>
                <a:latin typeface="Arial" panose="020B0604020202020204" pitchFamily="34" charset="0"/>
              </a:defRPr>
            </a:lvl8pPr>
            <a:lvl9pPr marL="3886200" indent="-228600" eaLnBrk="0" fontAlgn="base" hangingPunct="0">
              <a:spcBef>
                <a:spcPct val="0"/>
              </a:spcBef>
              <a:spcAft>
                <a:spcPct val="0"/>
              </a:spcAft>
              <a:defRPr sz="6600">
                <a:solidFill>
                  <a:schemeClr val="tx1"/>
                </a:solidFill>
                <a:latin typeface="Arial" panose="020B0604020202020204" pitchFamily="34" charset="0"/>
              </a:defRPr>
            </a:lvl9pPr>
          </a:lstStyle>
          <a:p>
            <a:pPr algn="just" eaLnBrk="1" hangingPunct="1"/>
            <a:r>
              <a:rPr lang="en-GB" altLang="en-US" sz="2200" dirty="0"/>
              <a:t>Outer loop Pump control: </a:t>
            </a:r>
          </a:p>
        </p:txBody>
      </p:sp>
      <p:sp>
        <p:nvSpPr>
          <p:cNvPr id="51" name="Rectangle 14">
            <a:extLst>
              <a:ext uri="{FF2B5EF4-FFF2-40B4-BE49-F238E27FC236}">
                <a16:creationId xmlns:a16="http://schemas.microsoft.com/office/drawing/2014/main" id="{CAC441EF-FD14-CE43-BB94-FE7AD28AE485}"/>
              </a:ext>
            </a:extLst>
          </p:cNvPr>
          <p:cNvSpPr>
            <a:spLocks noChangeArrowheads="1"/>
          </p:cNvSpPr>
          <p:nvPr/>
        </p:nvSpPr>
        <p:spPr bwMode="auto">
          <a:xfrm>
            <a:off x="3675417" y="25403763"/>
            <a:ext cx="136239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600">
                <a:solidFill>
                  <a:schemeClr val="tx1"/>
                </a:solidFill>
                <a:latin typeface="Arial" panose="020B0604020202020204" pitchFamily="34" charset="0"/>
              </a:defRPr>
            </a:lvl1pPr>
            <a:lvl2pPr marL="742950" indent="-285750">
              <a:defRPr sz="6600">
                <a:solidFill>
                  <a:schemeClr val="tx1"/>
                </a:solidFill>
                <a:latin typeface="Arial" panose="020B0604020202020204" pitchFamily="34" charset="0"/>
              </a:defRPr>
            </a:lvl2pPr>
            <a:lvl3pPr marL="1143000" indent="-228600">
              <a:defRPr sz="6600">
                <a:solidFill>
                  <a:schemeClr val="tx1"/>
                </a:solidFill>
                <a:latin typeface="Arial" panose="020B0604020202020204" pitchFamily="34" charset="0"/>
              </a:defRPr>
            </a:lvl3pPr>
            <a:lvl4pPr marL="1600200" indent="-228600">
              <a:defRPr sz="6600">
                <a:solidFill>
                  <a:schemeClr val="tx1"/>
                </a:solidFill>
                <a:latin typeface="Arial" panose="020B0604020202020204" pitchFamily="34" charset="0"/>
              </a:defRPr>
            </a:lvl4pPr>
            <a:lvl5pPr marL="2057400" indent="-228600">
              <a:defRPr sz="6600">
                <a:solidFill>
                  <a:schemeClr val="tx1"/>
                </a:solidFill>
                <a:latin typeface="Arial" panose="020B0604020202020204" pitchFamily="34" charset="0"/>
              </a:defRPr>
            </a:lvl5pPr>
            <a:lvl6pPr marL="2514600" indent="-228600" eaLnBrk="0" fontAlgn="base" hangingPunct="0">
              <a:spcBef>
                <a:spcPct val="0"/>
              </a:spcBef>
              <a:spcAft>
                <a:spcPct val="0"/>
              </a:spcAft>
              <a:defRPr sz="6600">
                <a:solidFill>
                  <a:schemeClr val="tx1"/>
                </a:solidFill>
                <a:latin typeface="Arial" panose="020B0604020202020204" pitchFamily="34" charset="0"/>
              </a:defRPr>
            </a:lvl6pPr>
            <a:lvl7pPr marL="2971800" indent="-228600" eaLnBrk="0" fontAlgn="base" hangingPunct="0">
              <a:spcBef>
                <a:spcPct val="0"/>
              </a:spcBef>
              <a:spcAft>
                <a:spcPct val="0"/>
              </a:spcAft>
              <a:defRPr sz="6600">
                <a:solidFill>
                  <a:schemeClr val="tx1"/>
                </a:solidFill>
                <a:latin typeface="Arial" panose="020B0604020202020204" pitchFamily="34" charset="0"/>
              </a:defRPr>
            </a:lvl7pPr>
            <a:lvl8pPr marL="3429000" indent="-228600" eaLnBrk="0" fontAlgn="base" hangingPunct="0">
              <a:spcBef>
                <a:spcPct val="0"/>
              </a:spcBef>
              <a:spcAft>
                <a:spcPct val="0"/>
              </a:spcAft>
              <a:defRPr sz="6600">
                <a:solidFill>
                  <a:schemeClr val="tx1"/>
                </a:solidFill>
                <a:latin typeface="Arial" panose="020B0604020202020204" pitchFamily="34" charset="0"/>
              </a:defRPr>
            </a:lvl8pPr>
            <a:lvl9pPr marL="3886200" indent="-228600" eaLnBrk="0" fontAlgn="base" hangingPunct="0">
              <a:spcBef>
                <a:spcPct val="0"/>
              </a:spcBef>
              <a:spcAft>
                <a:spcPct val="0"/>
              </a:spcAft>
              <a:defRPr sz="6600">
                <a:solidFill>
                  <a:schemeClr val="tx1"/>
                </a:solidFill>
                <a:latin typeface="Arial" panose="020B0604020202020204" pitchFamily="34" charset="0"/>
              </a:defRPr>
            </a:lvl9pPr>
          </a:lstStyle>
          <a:p>
            <a:pPr algn="just" eaLnBrk="1" hangingPunct="1"/>
            <a:r>
              <a:rPr lang="en-GB" altLang="en-US" sz="2400" dirty="0"/>
              <a:t>After 4h system leakage is simulated. After 8h 50% packet loss is introduced in outer loop</a:t>
            </a:r>
          </a:p>
        </p:txBody>
      </p:sp>
      <p:sp>
        <p:nvSpPr>
          <p:cNvPr id="52" name="TextBox 56">
            <a:extLst>
              <a:ext uri="{FF2B5EF4-FFF2-40B4-BE49-F238E27FC236}">
                <a16:creationId xmlns:a16="http://schemas.microsoft.com/office/drawing/2014/main" id="{4A40FF4D-198B-9A4F-B2E0-E098F43AC70E}"/>
              </a:ext>
            </a:extLst>
          </p:cNvPr>
          <p:cNvSpPr txBox="1">
            <a:spLocks noChangeArrowheads="1"/>
          </p:cNvSpPr>
          <p:nvPr/>
        </p:nvSpPr>
        <p:spPr bwMode="auto">
          <a:xfrm>
            <a:off x="3597629" y="30178962"/>
            <a:ext cx="6924675"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600">
                <a:solidFill>
                  <a:schemeClr val="tx1"/>
                </a:solidFill>
                <a:latin typeface="Arial" panose="020B0604020202020204" pitchFamily="34" charset="0"/>
              </a:defRPr>
            </a:lvl1pPr>
            <a:lvl2pPr marL="742950" indent="-285750">
              <a:defRPr sz="6600">
                <a:solidFill>
                  <a:schemeClr val="tx1"/>
                </a:solidFill>
                <a:latin typeface="Arial" panose="020B0604020202020204" pitchFamily="34" charset="0"/>
              </a:defRPr>
            </a:lvl2pPr>
            <a:lvl3pPr marL="1143000" indent="-228600">
              <a:defRPr sz="6600">
                <a:solidFill>
                  <a:schemeClr val="tx1"/>
                </a:solidFill>
                <a:latin typeface="Arial" panose="020B0604020202020204" pitchFamily="34" charset="0"/>
              </a:defRPr>
            </a:lvl3pPr>
            <a:lvl4pPr marL="1600200" indent="-228600">
              <a:defRPr sz="6600">
                <a:solidFill>
                  <a:schemeClr val="tx1"/>
                </a:solidFill>
                <a:latin typeface="Arial" panose="020B0604020202020204" pitchFamily="34" charset="0"/>
              </a:defRPr>
            </a:lvl4pPr>
            <a:lvl5pPr marL="2057400" indent="-228600">
              <a:defRPr sz="6600">
                <a:solidFill>
                  <a:schemeClr val="tx1"/>
                </a:solidFill>
                <a:latin typeface="Arial" panose="020B0604020202020204" pitchFamily="34" charset="0"/>
              </a:defRPr>
            </a:lvl5pPr>
            <a:lvl6pPr marL="2514600" indent="-228600" eaLnBrk="0" fontAlgn="base" hangingPunct="0">
              <a:spcBef>
                <a:spcPct val="0"/>
              </a:spcBef>
              <a:spcAft>
                <a:spcPct val="0"/>
              </a:spcAft>
              <a:defRPr sz="6600">
                <a:solidFill>
                  <a:schemeClr val="tx1"/>
                </a:solidFill>
                <a:latin typeface="Arial" panose="020B0604020202020204" pitchFamily="34" charset="0"/>
              </a:defRPr>
            </a:lvl6pPr>
            <a:lvl7pPr marL="2971800" indent="-228600" eaLnBrk="0" fontAlgn="base" hangingPunct="0">
              <a:spcBef>
                <a:spcPct val="0"/>
              </a:spcBef>
              <a:spcAft>
                <a:spcPct val="0"/>
              </a:spcAft>
              <a:defRPr sz="6600">
                <a:solidFill>
                  <a:schemeClr val="tx1"/>
                </a:solidFill>
                <a:latin typeface="Arial" panose="020B0604020202020204" pitchFamily="34" charset="0"/>
              </a:defRPr>
            </a:lvl7pPr>
            <a:lvl8pPr marL="3429000" indent="-228600" eaLnBrk="0" fontAlgn="base" hangingPunct="0">
              <a:spcBef>
                <a:spcPct val="0"/>
              </a:spcBef>
              <a:spcAft>
                <a:spcPct val="0"/>
              </a:spcAft>
              <a:defRPr sz="6600">
                <a:solidFill>
                  <a:schemeClr val="tx1"/>
                </a:solidFill>
                <a:latin typeface="Arial" panose="020B0604020202020204" pitchFamily="34" charset="0"/>
              </a:defRPr>
            </a:lvl8pPr>
            <a:lvl9pPr marL="3886200" indent="-228600" eaLnBrk="0" fontAlgn="base" hangingPunct="0">
              <a:spcBef>
                <a:spcPct val="0"/>
              </a:spcBef>
              <a:spcAft>
                <a:spcPct val="0"/>
              </a:spcAft>
              <a:defRPr sz="6600">
                <a:solidFill>
                  <a:schemeClr val="tx1"/>
                </a:solidFill>
                <a:latin typeface="Arial" panose="020B0604020202020204" pitchFamily="34" charset="0"/>
              </a:defRPr>
            </a:lvl9pPr>
          </a:lstStyle>
          <a:p>
            <a:pPr algn="just" eaLnBrk="1" hangingPunct="1"/>
            <a:r>
              <a:rPr lang="en-GB" altLang="en-US" sz="2200" dirty="0"/>
              <a:t>Consumer flow (disturbance) estimation: The Kalman filter tracking based on model and measurement data</a:t>
            </a:r>
          </a:p>
        </p:txBody>
      </p:sp>
      <p:pic>
        <p:nvPicPr>
          <p:cNvPr id="53" name="Picture 52">
            <a:extLst>
              <a:ext uri="{FF2B5EF4-FFF2-40B4-BE49-F238E27FC236}">
                <a16:creationId xmlns:a16="http://schemas.microsoft.com/office/drawing/2014/main" id="{32ED717A-6CB9-EF47-B281-CCA93522B77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224076" y="24729358"/>
            <a:ext cx="6720585" cy="3911229"/>
          </a:xfrm>
          <a:prstGeom prst="rect">
            <a:avLst/>
          </a:prstGeom>
        </p:spPr>
      </p:pic>
      <p:pic>
        <p:nvPicPr>
          <p:cNvPr id="54" name="Picture 53">
            <a:extLst>
              <a:ext uri="{FF2B5EF4-FFF2-40B4-BE49-F238E27FC236}">
                <a16:creationId xmlns:a16="http://schemas.microsoft.com/office/drawing/2014/main" id="{928DD5A1-827C-C142-82B2-EB86987C255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861489" y="26537527"/>
            <a:ext cx="6807818" cy="3903373"/>
          </a:xfrm>
          <a:prstGeom prst="rect">
            <a:avLst/>
          </a:prstGeom>
        </p:spPr>
      </p:pic>
      <p:pic>
        <p:nvPicPr>
          <p:cNvPr id="55" name="Picture 54">
            <a:extLst>
              <a:ext uri="{FF2B5EF4-FFF2-40B4-BE49-F238E27FC236}">
                <a16:creationId xmlns:a16="http://schemas.microsoft.com/office/drawing/2014/main" id="{2C13C81C-FDD6-EB42-9E96-8DB2A50812B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240628" y="29195675"/>
            <a:ext cx="6571830" cy="2804749"/>
          </a:xfrm>
          <a:prstGeom prst="rect">
            <a:avLst/>
          </a:prstGeom>
        </p:spPr>
      </p:pic>
      <p:pic>
        <p:nvPicPr>
          <p:cNvPr id="56" name="Picture 55">
            <a:extLst>
              <a:ext uri="{FF2B5EF4-FFF2-40B4-BE49-F238E27FC236}">
                <a16:creationId xmlns:a16="http://schemas.microsoft.com/office/drawing/2014/main" id="{4A077C95-FD8A-2447-8340-EAB9A573F2B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526288" y="27050447"/>
            <a:ext cx="7065866" cy="2956393"/>
          </a:xfrm>
          <a:prstGeom prst="rect">
            <a:avLst/>
          </a:prstGeom>
        </p:spPr>
      </p:pic>
      <p:sp>
        <p:nvSpPr>
          <p:cNvPr id="57" name="TextBox 56">
            <a:extLst>
              <a:ext uri="{FF2B5EF4-FFF2-40B4-BE49-F238E27FC236}">
                <a16:creationId xmlns:a16="http://schemas.microsoft.com/office/drawing/2014/main" id="{74CA83C5-D30C-FB4C-A3FF-E90B8711CD30}"/>
              </a:ext>
            </a:extLst>
          </p:cNvPr>
          <p:cNvSpPr txBox="1">
            <a:spLocks noChangeArrowheads="1"/>
          </p:cNvSpPr>
          <p:nvPr/>
        </p:nvSpPr>
        <p:spPr bwMode="auto">
          <a:xfrm>
            <a:off x="10861489" y="30729981"/>
            <a:ext cx="6890118"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6600">
                <a:solidFill>
                  <a:schemeClr val="tx1"/>
                </a:solidFill>
                <a:latin typeface="Arial" panose="020B0604020202020204" pitchFamily="34" charset="0"/>
              </a:defRPr>
            </a:lvl1pPr>
            <a:lvl2pPr marL="742950" indent="-285750">
              <a:defRPr sz="6600">
                <a:solidFill>
                  <a:schemeClr val="tx1"/>
                </a:solidFill>
                <a:latin typeface="Arial" panose="020B0604020202020204" pitchFamily="34" charset="0"/>
              </a:defRPr>
            </a:lvl2pPr>
            <a:lvl3pPr marL="1143000" indent="-228600">
              <a:defRPr sz="6600">
                <a:solidFill>
                  <a:schemeClr val="tx1"/>
                </a:solidFill>
                <a:latin typeface="Arial" panose="020B0604020202020204" pitchFamily="34" charset="0"/>
              </a:defRPr>
            </a:lvl3pPr>
            <a:lvl4pPr marL="1600200" indent="-228600">
              <a:defRPr sz="6600">
                <a:solidFill>
                  <a:schemeClr val="tx1"/>
                </a:solidFill>
                <a:latin typeface="Arial" panose="020B0604020202020204" pitchFamily="34" charset="0"/>
              </a:defRPr>
            </a:lvl4pPr>
            <a:lvl5pPr marL="2057400" indent="-228600">
              <a:defRPr sz="6600">
                <a:solidFill>
                  <a:schemeClr val="tx1"/>
                </a:solidFill>
                <a:latin typeface="Arial" panose="020B0604020202020204" pitchFamily="34" charset="0"/>
              </a:defRPr>
            </a:lvl5pPr>
            <a:lvl6pPr marL="2514600" indent="-228600" eaLnBrk="0" fontAlgn="base" hangingPunct="0">
              <a:spcBef>
                <a:spcPct val="0"/>
              </a:spcBef>
              <a:spcAft>
                <a:spcPct val="0"/>
              </a:spcAft>
              <a:defRPr sz="6600">
                <a:solidFill>
                  <a:schemeClr val="tx1"/>
                </a:solidFill>
                <a:latin typeface="Arial" panose="020B0604020202020204" pitchFamily="34" charset="0"/>
              </a:defRPr>
            </a:lvl6pPr>
            <a:lvl7pPr marL="2971800" indent="-228600" eaLnBrk="0" fontAlgn="base" hangingPunct="0">
              <a:spcBef>
                <a:spcPct val="0"/>
              </a:spcBef>
              <a:spcAft>
                <a:spcPct val="0"/>
              </a:spcAft>
              <a:defRPr sz="6600">
                <a:solidFill>
                  <a:schemeClr val="tx1"/>
                </a:solidFill>
                <a:latin typeface="Arial" panose="020B0604020202020204" pitchFamily="34" charset="0"/>
              </a:defRPr>
            </a:lvl7pPr>
            <a:lvl8pPr marL="3429000" indent="-228600" eaLnBrk="0" fontAlgn="base" hangingPunct="0">
              <a:spcBef>
                <a:spcPct val="0"/>
              </a:spcBef>
              <a:spcAft>
                <a:spcPct val="0"/>
              </a:spcAft>
              <a:defRPr sz="6600">
                <a:solidFill>
                  <a:schemeClr val="tx1"/>
                </a:solidFill>
                <a:latin typeface="Arial" panose="020B0604020202020204" pitchFamily="34" charset="0"/>
              </a:defRPr>
            </a:lvl8pPr>
            <a:lvl9pPr marL="3886200" indent="-228600" eaLnBrk="0" fontAlgn="base" hangingPunct="0">
              <a:spcBef>
                <a:spcPct val="0"/>
              </a:spcBef>
              <a:spcAft>
                <a:spcPct val="0"/>
              </a:spcAft>
              <a:defRPr sz="6600">
                <a:solidFill>
                  <a:schemeClr val="tx1"/>
                </a:solidFill>
                <a:latin typeface="Arial" panose="020B0604020202020204" pitchFamily="34" charset="0"/>
              </a:defRPr>
            </a:lvl9pPr>
          </a:lstStyle>
          <a:p>
            <a:pPr algn="just" eaLnBrk="1" hangingPunct="1"/>
            <a:r>
              <a:rPr lang="en-GB" altLang="en-US" sz="2200" dirty="0"/>
              <a:t>Leakage detection: The big difference between the measured consumer flow and the Kalman Filter </a:t>
            </a:r>
            <a:r>
              <a:rPr lang="en-GB" altLang="en-US" sz="2200" dirty="0" err="1"/>
              <a:t>esitmate</a:t>
            </a:r>
            <a:r>
              <a:rPr lang="en-GB" altLang="en-US" sz="2200" dirty="0"/>
              <a:t> indicates a leakage</a:t>
            </a:r>
          </a:p>
        </p:txBody>
      </p:sp>
      <p:sp>
        <p:nvSpPr>
          <p:cNvPr id="60" name="TextBox 56">
            <a:extLst>
              <a:ext uri="{FF2B5EF4-FFF2-40B4-BE49-F238E27FC236}">
                <a16:creationId xmlns:a16="http://schemas.microsoft.com/office/drawing/2014/main" id="{1F12F02F-02BF-7F48-BE7D-7130D9D1C8C2}"/>
              </a:ext>
            </a:extLst>
          </p:cNvPr>
          <p:cNvSpPr txBox="1">
            <a:spLocks noChangeArrowheads="1"/>
          </p:cNvSpPr>
          <p:nvPr/>
        </p:nvSpPr>
        <p:spPr bwMode="auto">
          <a:xfrm>
            <a:off x="20564893" y="32203168"/>
            <a:ext cx="692467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600">
                <a:solidFill>
                  <a:schemeClr val="tx1"/>
                </a:solidFill>
                <a:latin typeface="Arial" panose="020B0604020202020204" pitchFamily="34" charset="0"/>
              </a:defRPr>
            </a:lvl1pPr>
            <a:lvl2pPr marL="742950" indent="-285750">
              <a:defRPr sz="6600">
                <a:solidFill>
                  <a:schemeClr val="tx1"/>
                </a:solidFill>
                <a:latin typeface="Arial" panose="020B0604020202020204" pitchFamily="34" charset="0"/>
              </a:defRPr>
            </a:lvl2pPr>
            <a:lvl3pPr marL="1143000" indent="-228600">
              <a:defRPr sz="6600">
                <a:solidFill>
                  <a:schemeClr val="tx1"/>
                </a:solidFill>
                <a:latin typeface="Arial" panose="020B0604020202020204" pitchFamily="34" charset="0"/>
              </a:defRPr>
            </a:lvl3pPr>
            <a:lvl4pPr marL="1600200" indent="-228600">
              <a:defRPr sz="6600">
                <a:solidFill>
                  <a:schemeClr val="tx1"/>
                </a:solidFill>
                <a:latin typeface="Arial" panose="020B0604020202020204" pitchFamily="34" charset="0"/>
              </a:defRPr>
            </a:lvl4pPr>
            <a:lvl5pPr marL="2057400" indent="-228600">
              <a:defRPr sz="6600">
                <a:solidFill>
                  <a:schemeClr val="tx1"/>
                </a:solidFill>
                <a:latin typeface="Arial" panose="020B0604020202020204" pitchFamily="34" charset="0"/>
              </a:defRPr>
            </a:lvl5pPr>
            <a:lvl6pPr marL="2514600" indent="-228600" eaLnBrk="0" fontAlgn="base" hangingPunct="0">
              <a:spcBef>
                <a:spcPct val="0"/>
              </a:spcBef>
              <a:spcAft>
                <a:spcPct val="0"/>
              </a:spcAft>
              <a:defRPr sz="6600">
                <a:solidFill>
                  <a:schemeClr val="tx1"/>
                </a:solidFill>
                <a:latin typeface="Arial" panose="020B0604020202020204" pitchFamily="34" charset="0"/>
              </a:defRPr>
            </a:lvl6pPr>
            <a:lvl7pPr marL="2971800" indent="-228600" eaLnBrk="0" fontAlgn="base" hangingPunct="0">
              <a:spcBef>
                <a:spcPct val="0"/>
              </a:spcBef>
              <a:spcAft>
                <a:spcPct val="0"/>
              </a:spcAft>
              <a:defRPr sz="6600">
                <a:solidFill>
                  <a:schemeClr val="tx1"/>
                </a:solidFill>
                <a:latin typeface="Arial" panose="020B0604020202020204" pitchFamily="34" charset="0"/>
              </a:defRPr>
            </a:lvl7pPr>
            <a:lvl8pPr marL="3429000" indent="-228600" eaLnBrk="0" fontAlgn="base" hangingPunct="0">
              <a:spcBef>
                <a:spcPct val="0"/>
              </a:spcBef>
              <a:spcAft>
                <a:spcPct val="0"/>
              </a:spcAft>
              <a:defRPr sz="6600">
                <a:solidFill>
                  <a:schemeClr val="tx1"/>
                </a:solidFill>
                <a:latin typeface="Arial" panose="020B0604020202020204" pitchFamily="34" charset="0"/>
              </a:defRPr>
            </a:lvl8pPr>
            <a:lvl9pPr marL="3886200" indent="-228600" eaLnBrk="0" fontAlgn="base" hangingPunct="0">
              <a:spcBef>
                <a:spcPct val="0"/>
              </a:spcBef>
              <a:spcAft>
                <a:spcPct val="0"/>
              </a:spcAft>
              <a:defRPr sz="6600">
                <a:solidFill>
                  <a:schemeClr val="tx1"/>
                </a:solidFill>
                <a:latin typeface="Arial" panose="020B0604020202020204" pitchFamily="34" charset="0"/>
              </a:defRPr>
            </a:lvl9pPr>
          </a:lstStyle>
          <a:p>
            <a:pPr algn="just" eaLnBrk="1" hangingPunct="1"/>
            <a:r>
              <a:rPr lang="en-GB" altLang="en-US" sz="2200" b="1" dirty="0"/>
              <a:t>- Insert Kalman filter and LQR controller oscillations from incorrect tuning</a:t>
            </a:r>
          </a:p>
        </p:txBody>
      </p:sp>
      <p:grpSp>
        <p:nvGrpSpPr>
          <p:cNvPr id="61" name="Group 49">
            <a:extLst>
              <a:ext uri="{FF2B5EF4-FFF2-40B4-BE49-F238E27FC236}">
                <a16:creationId xmlns:a16="http://schemas.microsoft.com/office/drawing/2014/main" id="{1CBF86D6-31CB-480B-AE2C-FE7C461FDFD0}"/>
              </a:ext>
            </a:extLst>
          </p:cNvPr>
          <p:cNvGrpSpPr>
            <a:grpSpLocks/>
          </p:cNvGrpSpPr>
          <p:nvPr/>
        </p:nvGrpSpPr>
        <p:grpSpPr bwMode="auto">
          <a:xfrm>
            <a:off x="23433739" y="18165796"/>
            <a:ext cx="5005771" cy="3327962"/>
            <a:chOff x="15579725" y="29481462"/>
            <a:chExt cx="14554200" cy="8610601"/>
          </a:xfrm>
        </p:grpSpPr>
        <p:sp>
          <p:nvSpPr>
            <p:cNvPr id="62" name="AutoShape 37">
              <a:extLst>
                <a:ext uri="{FF2B5EF4-FFF2-40B4-BE49-F238E27FC236}">
                  <a16:creationId xmlns:a16="http://schemas.microsoft.com/office/drawing/2014/main" id="{977C2CAD-F862-4A27-9516-40172021F717}"/>
                </a:ext>
              </a:extLst>
            </p:cNvPr>
            <p:cNvSpPr>
              <a:spLocks noChangeArrowheads="1"/>
            </p:cNvSpPr>
            <p:nvPr/>
          </p:nvSpPr>
          <p:spPr bwMode="auto">
            <a:xfrm>
              <a:off x="15579725" y="29481463"/>
              <a:ext cx="14554200" cy="8610600"/>
            </a:xfrm>
            <a:prstGeom prst="roundRect">
              <a:avLst>
                <a:gd name="adj" fmla="val 3875"/>
              </a:avLst>
            </a:prstGeom>
            <a:solidFill>
              <a:schemeClr val="bg1"/>
            </a:solidFill>
            <a:ln w="76200">
              <a:solidFill>
                <a:schemeClr val="tx1"/>
              </a:solidFill>
              <a:round/>
              <a:headEnd/>
              <a:tailEnd/>
            </a:ln>
          </p:spPr>
          <p:txBody>
            <a:bodyPr wrap="none" anchor="ctr"/>
            <a:lstStyle>
              <a:lvl1pPr>
                <a:spcBef>
                  <a:spcPct val="20000"/>
                </a:spcBef>
                <a:buChar char="•"/>
                <a:defRPr sz="14600">
                  <a:solidFill>
                    <a:schemeClr val="tx1"/>
                  </a:solidFill>
                  <a:latin typeface="Arial" panose="020B0604020202020204" pitchFamily="34" charset="0"/>
                </a:defRPr>
              </a:lvl1pPr>
              <a:lvl2pPr marL="742950" indent="-285750">
                <a:spcBef>
                  <a:spcPct val="20000"/>
                </a:spcBef>
                <a:buChar char="–"/>
                <a:defRPr sz="12800">
                  <a:solidFill>
                    <a:schemeClr val="tx1"/>
                  </a:solidFill>
                  <a:latin typeface="Arial" panose="020B0604020202020204" pitchFamily="34" charset="0"/>
                </a:defRPr>
              </a:lvl2pPr>
              <a:lvl3pPr marL="1143000" indent="-228600">
                <a:spcBef>
                  <a:spcPct val="20000"/>
                </a:spcBef>
                <a:buChar char="•"/>
                <a:defRPr sz="11000">
                  <a:solidFill>
                    <a:schemeClr val="tx1"/>
                  </a:solidFill>
                  <a:latin typeface="Arial" panose="020B0604020202020204" pitchFamily="34" charset="0"/>
                </a:defRPr>
              </a:lvl3pPr>
              <a:lvl4pPr marL="1600200" indent="-228600">
                <a:spcBef>
                  <a:spcPct val="20000"/>
                </a:spcBef>
                <a:buChar char="–"/>
                <a:defRPr sz="9100">
                  <a:solidFill>
                    <a:schemeClr val="tx1"/>
                  </a:solidFill>
                  <a:latin typeface="Arial" panose="020B0604020202020204" pitchFamily="34" charset="0"/>
                </a:defRPr>
              </a:lvl4pPr>
              <a:lvl5pPr marL="2057400" indent="-228600">
                <a:spcBef>
                  <a:spcPct val="20000"/>
                </a:spcBef>
                <a:buChar char="»"/>
                <a:defRPr sz="9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endParaRPr lang="en-GB" altLang="en-US" sz="6600"/>
            </a:p>
          </p:txBody>
        </p:sp>
        <p:sp>
          <p:nvSpPr>
            <p:cNvPr id="63" name="Text Box 44">
              <a:extLst>
                <a:ext uri="{FF2B5EF4-FFF2-40B4-BE49-F238E27FC236}">
                  <a16:creationId xmlns:a16="http://schemas.microsoft.com/office/drawing/2014/main" id="{8ADB3611-9357-4BE9-A9B6-1E05332DE889}"/>
                </a:ext>
              </a:extLst>
            </p:cNvPr>
            <p:cNvSpPr txBox="1">
              <a:spLocks noChangeArrowheads="1"/>
            </p:cNvSpPr>
            <p:nvPr/>
          </p:nvSpPr>
          <p:spPr bwMode="auto">
            <a:xfrm>
              <a:off x="17789526" y="29481462"/>
              <a:ext cx="7151747" cy="974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4400" dirty="0"/>
                <a:t>Root locus</a:t>
              </a:r>
            </a:p>
          </p:txBody>
        </p:sp>
        <p:sp>
          <p:nvSpPr>
            <p:cNvPr id="64" name="Rectangle 60">
              <a:extLst>
                <a:ext uri="{FF2B5EF4-FFF2-40B4-BE49-F238E27FC236}">
                  <a16:creationId xmlns:a16="http://schemas.microsoft.com/office/drawing/2014/main" id="{18D87866-B06E-4E80-BA97-22BFA5A0AAF1}"/>
                </a:ext>
              </a:extLst>
            </p:cNvPr>
            <p:cNvSpPr>
              <a:spLocks noChangeArrowheads="1"/>
            </p:cNvSpPr>
            <p:nvPr/>
          </p:nvSpPr>
          <p:spPr bwMode="auto">
            <a:xfrm>
              <a:off x="15946437" y="31038503"/>
              <a:ext cx="13868400" cy="58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2400" dirty="0"/>
                <a:t>Here goes text</a:t>
              </a:r>
            </a:p>
          </p:txBody>
        </p:sp>
      </p:grpSp>
      <p:grpSp>
        <p:nvGrpSpPr>
          <p:cNvPr id="65" name="Group 49">
            <a:extLst>
              <a:ext uri="{FF2B5EF4-FFF2-40B4-BE49-F238E27FC236}">
                <a16:creationId xmlns:a16="http://schemas.microsoft.com/office/drawing/2014/main" id="{E26B9032-8DE9-4B00-8B22-B204015AA3FE}"/>
              </a:ext>
            </a:extLst>
          </p:cNvPr>
          <p:cNvGrpSpPr>
            <a:grpSpLocks/>
          </p:cNvGrpSpPr>
          <p:nvPr/>
        </p:nvGrpSpPr>
        <p:grpSpPr bwMode="auto">
          <a:xfrm>
            <a:off x="2133184" y="15064036"/>
            <a:ext cx="5005771" cy="3327962"/>
            <a:chOff x="15579725" y="29481462"/>
            <a:chExt cx="14554200" cy="8610601"/>
          </a:xfrm>
        </p:grpSpPr>
        <p:sp>
          <p:nvSpPr>
            <p:cNvPr id="66" name="AutoShape 37">
              <a:extLst>
                <a:ext uri="{FF2B5EF4-FFF2-40B4-BE49-F238E27FC236}">
                  <a16:creationId xmlns:a16="http://schemas.microsoft.com/office/drawing/2014/main" id="{1D7F5911-429E-43EF-9B64-117D0D2D1CF1}"/>
                </a:ext>
              </a:extLst>
            </p:cNvPr>
            <p:cNvSpPr>
              <a:spLocks noChangeArrowheads="1"/>
            </p:cNvSpPr>
            <p:nvPr/>
          </p:nvSpPr>
          <p:spPr bwMode="auto">
            <a:xfrm>
              <a:off x="15579725" y="29481463"/>
              <a:ext cx="14554200" cy="8610600"/>
            </a:xfrm>
            <a:prstGeom prst="roundRect">
              <a:avLst>
                <a:gd name="adj" fmla="val 3875"/>
              </a:avLst>
            </a:prstGeom>
            <a:solidFill>
              <a:schemeClr val="bg1"/>
            </a:solidFill>
            <a:ln w="76200">
              <a:solidFill>
                <a:schemeClr val="tx1"/>
              </a:solidFill>
              <a:round/>
              <a:headEnd/>
              <a:tailEnd/>
            </a:ln>
          </p:spPr>
          <p:txBody>
            <a:bodyPr wrap="none" anchor="ctr"/>
            <a:lstStyle>
              <a:lvl1pPr>
                <a:spcBef>
                  <a:spcPct val="20000"/>
                </a:spcBef>
                <a:buChar char="•"/>
                <a:defRPr sz="14600">
                  <a:solidFill>
                    <a:schemeClr val="tx1"/>
                  </a:solidFill>
                  <a:latin typeface="Arial" panose="020B0604020202020204" pitchFamily="34" charset="0"/>
                </a:defRPr>
              </a:lvl1pPr>
              <a:lvl2pPr marL="742950" indent="-285750">
                <a:spcBef>
                  <a:spcPct val="20000"/>
                </a:spcBef>
                <a:buChar char="–"/>
                <a:defRPr sz="12800">
                  <a:solidFill>
                    <a:schemeClr val="tx1"/>
                  </a:solidFill>
                  <a:latin typeface="Arial" panose="020B0604020202020204" pitchFamily="34" charset="0"/>
                </a:defRPr>
              </a:lvl2pPr>
              <a:lvl3pPr marL="1143000" indent="-228600">
                <a:spcBef>
                  <a:spcPct val="20000"/>
                </a:spcBef>
                <a:buChar char="•"/>
                <a:defRPr sz="11000">
                  <a:solidFill>
                    <a:schemeClr val="tx1"/>
                  </a:solidFill>
                  <a:latin typeface="Arial" panose="020B0604020202020204" pitchFamily="34" charset="0"/>
                </a:defRPr>
              </a:lvl3pPr>
              <a:lvl4pPr marL="1600200" indent="-228600">
                <a:spcBef>
                  <a:spcPct val="20000"/>
                </a:spcBef>
                <a:buChar char="–"/>
                <a:defRPr sz="9100">
                  <a:solidFill>
                    <a:schemeClr val="tx1"/>
                  </a:solidFill>
                  <a:latin typeface="Arial" panose="020B0604020202020204" pitchFamily="34" charset="0"/>
                </a:defRPr>
              </a:lvl4pPr>
              <a:lvl5pPr marL="2057400" indent="-228600">
                <a:spcBef>
                  <a:spcPct val="20000"/>
                </a:spcBef>
                <a:buChar char="»"/>
                <a:defRPr sz="9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endParaRPr lang="en-GB" altLang="en-US" sz="6600" dirty="0"/>
            </a:p>
          </p:txBody>
        </p:sp>
        <p:sp>
          <p:nvSpPr>
            <p:cNvPr id="67" name="Text Box 44">
              <a:extLst>
                <a:ext uri="{FF2B5EF4-FFF2-40B4-BE49-F238E27FC236}">
                  <a16:creationId xmlns:a16="http://schemas.microsoft.com/office/drawing/2014/main" id="{2593E18D-42AD-4C8E-B698-210E3C7F7234}"/>
                </a:ext>
              </a:extLst>
            </p:cNvPr>
            <p:cNvSpPr txBox="1">
              <a:spLocks noChangeArrowheads="1"/>
            </p:cNvSpPr>
            <p:nvPr/>
          </p:nvSpPr>
          <p:spPr bwMode="auto">
            <a:xfrm>
              <a:off x="17789526" y="29481462"/>
              <a:ext cx="9657915" cy="199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4400" dirty="0"/>
                <a:t>Kalman filter</a:t>
              </a:r>
            </a:p>
          </p:txBody>
        </p:sp>
        <p:sp>
          <p:nvSpPr>
            <p:cNvPr id="68" name="Rectangle 60">
              <a:extLst>
                <a:ext uri="{FF2B5EF4-FFF2-40B4-BE49-F238E27FC236}">
                  <a16:creationId xmlns:a16="http://schemas.microsoft.com/office/drawing/2014/main" id="{667A6F8D-BC59-413F-A42D-F514E2FDE092}"/>
                </a:ext>
              </a:extLst>
            </p:cNvPr>
            <p:cNvSpPr>
              <a:spLocks noChangeArrowheads="1"/>
            </p:cNvSpPr>
            <p:nvPr/>
          </p:nvSpPr>
          <p:spPr bwMode="auto">
            <a:xfrm>
              <a:off x="15946437" y="31038503"/>
              <a:ext cx="13868400" cy="1194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2400" dirty="0"/>
                <a:t>FFT of consumer data</a:t>
              </a:r>
            </a:p>
          </p:txBody>
        </p:sp>
      </p:grpSp>
      <p:grpSp>
        <p:nvGrpSpPr>
          <p:cNvPr id="69" name="Group 49">
            <a:extLst>
              <a:ext uri="{FF2B5EF4-FFF2-40B4-BE49-F238E27FC236}">
                <a16:creationId xmlns:a16="http://schemas.microsoft.com/office/drawing/2014/main" id="{170F755B-9AC1-46A7-884A-2945CF8F278B}"/>
              </a:ext>
            </a:extLst>
          </p:cNvPr>
          <p:cNvGrpSpPr>
            <a:grpSpLocks/>
          </p:cNvGrpSpPr>
          <p:nvPr/>
        </p:nvGrpSpPr>
        <p:grpSpPr bwMode="auto">
          <a:xfrm>
            <a:off x="3120718" y="11162948"/>
            <a:ext cx="5005771" cy="3327962"/>
            <a:chOff x="15579725" y="29481462"/>
            <a:chExt cx="14554200" cy="8610601"/>
          </a:xfrm>
        </p:grpSpPr>
        <p:sp>
          <p:nvSpPr>
            <p:cNvPr id="70" name="AutoShape 37">
              <a:extLst>
                <a:ext uri="{FF2B5EF4-FFF2-40B4-BE49-F238E27FC236}">
                  <a16:creationId xmlns:a16="http://schemas.microsoft.com/office/drawing/2014/main" id="{2BB198C7-082A-4851-BABF-52A8AE08FF1B}"/>
                </a:ext>
              </a:extLst>
            </p:cNvPr>
            <p:cNvSpPr>
              <a:spLocks noChangeArrowheads="1"/>
            </p:cNvSpPr>
            <p:nvPr/>
          </p:nvSpPr>
          <p:spPr bwMode="auto">
            <a:xfrm>
              <a:off x="15579725" y="29481463"/>
              <a:ext cx="14554200" cy="8610600"/>
            </a:xfrm>
            <a:prstGeom prst="roundRect">
              <a:avLst>
                <a:gd name="adj" fmla="val 3875"/>
              </a:avLst>
            </a:prstGeom>
            <a:solidFill>
              <a:schemeClr val="bg1"/>
            </a:solidFill>
            <a:ln w="76200">
              <a:solidFill>
                <a:schemeClr val="tx1"/>
              </a:solidFill>
              <a:round/>
              <a:headEnd/>
              <a:tailEnd/>
            </a:ln>
          </p:spPr>
          <p:txBody>
            <a:bodyPr wrap="none" anchor="ctr"/>
            <a:lstStyle>
              <a:lvl1pPr>
                <a:spcBef>
                  <a:spcPct val="20000"/>
                </a:spcBef>
                <a:buChar char="•"/>
                <a:defRPr sz="14600">
                  <a:solidFill>
                    <a:schemeClr val="tx1"/>
                  </a:solidFill>
                  <a:latin typeface="Arial" panose="020B0604020202020204" pitchFamily="34" charset="0"/>
                </a:defRPr>
              </a:lvl1pPr>
              <a:lvl2pPr marL="742950" indent="-285750">
                <a:spcBef>
                  <a:spcPct val="20000"/>
                </a:spcBef>
                <a:buChar char="–"/>
                <a:defRPr sz="12800">
                  <a:solidFill>
                    <a:schemeClr val="tx1"/>
                  </a:solidFill>
                  <a:latin typeface="Arial" panose="020B0604020202020204" pitchFamily="34" charset="0"/>
                </a:defRPr>
              </a:lvl2pPr>
              <a:lvl3pPr marL="1143000" indent="-228600">
                <a:spcBef>
                  <a:spcPct val="20000"/>
                </a:spcBef>
                <a:buChar char="•"/>
                <a:defRPr sz="11000">
                  <a:solidFill>
                    <a:schemeClr val="tx1"/>
                  </a:solidFill>
                  <a:latin typeface="Arial" panose="020B0604020202020204" pitchFamily="34" charset="0"/>
                </a:defRPr>
              </a:lvl3pPr>
              <a:lvl4pPr marL="1600200" indent="-228600">
                <a:spcBef>
                  <a:spcPct val="20000"/>
                </a:spcBef>
                <a:buChar char="–"/>
                <a:defRPr sz="9100">
                  <a:solidFill>
                    <a:schemeClr val="tx1"/>
                  </a:solidFill>
                  <a:latin typeface="Arial" panose="020B0604020202020204" pitchFamily="34" charset="0"/>
                </a:defRPr>
              </a:lvl4pPr>
              <a:lvl5pPr marL="2057400" indent="-228600">
                <a:spcBef>
                  <a:spcPct val="20000"/>
                </a:spcBef>
                <a:buChar char="»"/>
                <a:defRPr sz="9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endParaRPr lang="en-GB" altLang="en-US" sz="6600" dirty="0"/>
            </a:p>
          </p:txBody>
        </p:sp>
        <p:sp>
          <p:nvSpPr>
            <p:cNvPr id="71" name="Text Box 44">
              <a:extLst>
                <a:ext uri="{FF2B5EF4-FFF2-40B4-BE49-F238E27FC236}">
                  <a16:creationId xmlns:a16="http://schemas.microsoft.com/office/drawing/2014/main" id="{5478FA6C-F7CF-4F38-BBF2-35E55ADC1919}"/>
                </a:ext>
              </a:extLst>
            </p:cNvPr>
            <p:cNvSpPr txBox="1">
              <a:spLocks noChangeArrowheads="1"/>
            </p:cNvSpPr>
            <p:nvPr/>
          </p:nvSpPr>
          <p:spPr bwMode="auto">
            <a:xfrm>
              <a:off x="17789526" y="29481462"/>
              <a:ext cx="10119324" cy="199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4400" dirty="0"/>
                <a:t>Graph theory</a:t>
              </a:r>
            </a:p>
          </p:txBody>
        </p:sp>
        <p:sp>
          <p:nvSpPr>
            <p:cNvPr id="72" name="Rectangle 60">
              <a:extLst>
                <a:ext uri="{FF2B5EF4-FFF2-40B4-BE49-F238E27FC236}">
                  <a16:creationId xmlns:a16="http://schemas.microsoft.com/office/drawing/2014/main" id="{DA77D272-D3DA-41E7-A440-966B36592AED}"/>
                </a:ext>
              </a:extLst>
            </p:cNvPr>
            <p:cNvSpPr>
              <a:spLocks noChangeArrowheads="1"/>
            </p:cNvSpPr>
            <p:nvPr/>
          </p:nvSpPr>
          <p:spPr bwMode="auto">
            <a:xfrm>
              <a:off x="15946437" y="31038503"/>
              <a:ext cx="13868400" cy="58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2400" dirty="0"/>
                <a:t>Here goes text</a:t>
              </a:r>
            </a:p>
          </p:txBody>
        </p:sp>
      </p:grpSp>
      <p:grpSp>
        <p:nvGrpSpPr>
          <p:cNvPr id="74" name="Group 49">
            <a:extLst>
              <a:ext uri="{FF2B5EF4-FFF2-40B4-BE49-F238E27FC236}">
                <a16:creationId xmlns:a16="http://schemas.microsoft.com/office/drawing/2014/main" id="{E81FE3A9-E181-4418-ABEE-8C83DC613DD2}"/>
              </a:ext>
            </a:extLst>
          </p:cNvPr>
          <p:cNvGrpSpPr>
            <a:grpSpLocks/>
          </p:cNvGrpSpPr>
          <p:nvPr/>
        </p:nvGrpSpPr>
        <p:grpSpPr bwMode="auto">
          <a:xfrm>
            <a:off x="22444945" y="11539579"/>
            <a:ext cx="6811530" cy="3336051"/>
            <a:chOff x="15579725" y="29460533"/>
            <a:chExt cx="14554200" cy="8631530"/>
          </a:xfrm>
        </p:grpSpPr>
        <p:sp>
          <p:nvSpPr>
            <p:cNvPr id="75" name="AutoShape 37">
              <a:extLst>
                <a:ext uri="{FF2B5EF4-FFF2-40B4-BE49-F238E27FC236}">
                  <a16:creationId xmlns:a16="http://schemas.microsoft.com/office/drawing/2014/main" id="{1A1EC6F5-18A6-45E4-93B0-416890441B6C}"/>
                </a:ext>
              </a:extLst>
            </p:cNvPr>
            <p:cNvSpPr>
              <a:spLocks noChangeArrowheads="1"/>
            </p:cNvSpPr>
            <p:nvPr/>
          </p:nvSpPr>
          <p:spPr bwMode="auto">
            <a:xfrm>
              <a:off x="15579725" y="29481463"/>
              <a:ext cx="14554200" cy="8610600"/>
            </a:xfrm>
            <a:prstGeom prst="roundRect">
              <a:avLst>
                <a:gd name="adj" fmla="val 3875"/>
              </a:avLst>
            </a:prstGeom>
            <a:solidFill>
              <a:schemeClr val="bg1"/>
            </a:solidFill>
            <a:ln w="76200">
              <a:solidFill>
                <a:schemeClr val="tx1"/>
              </a:solidFill>
              <a:round/>
              <a:headEnd/>
              <a:tailEnd/>
            </a:ln>
          </p:spPr>
          <p:txBody>
            <a:bodyPr wrap="none" anchor="ctr"/>
            <a:lstStyle>
              <a:lvl1pPr>
                <a:spcBef>
                  <a:spcPct val="20000"/>
                </a:spcBef>
                <a:buChar char="•"/>
                <a:defRPr sz="14600">
                  <a:solidFill>
                    <a:schemeClr val="tx1"/>
                  </a:solidFill>
                  <a:latin typeface="Arial" panose="020B0604020202020204" pitchFamily="34" charset="0"/>
                </a:defRPr>
              </a:lvl1pPr>
              <a:lvl2pPr marL="742950" indent="-285750">
                <a:spcBef>
                  <a:spcPct val="20000"/>
                </a:spcBef>
                <a:buChar char="–"/>
                <a:defRPr sz="12800">
                  <a:solidFill>
                    <a:schemeClr val="tx1"/>
                  </a:solidFill>
                  <a:latin typeface="Arial" panose="020B0604020202020204" pitchFamily="34" charset="0"/>
                </a:defRPr>
              </a:lvl2pPr>
              <a:lvl3pPr marL="1143000" indent="-228600">
                <a:spcBef>
                  <a:spcPct val="20000"/>
                </a:spcBef>
                <a:buChar char="•"/>
                <a:defRPr sz="11000">
                  <a:solidFill>
                    <a:schemeClr val="tx1"/>
                  </a:solidFill>
                  <a:latin typeface="Arial" panose="020B0604020202020204" pitchFamily="34" charset="0"/>
                </a:defRPr>
              </a:lvl3pPr>
              <a:lvl4pPr marL="1600200" indent="-228600">
                <a:spcBef>
                  <a:spcPct val="20000"/>
                </a:spcBef>
                <a:buChar char="–"/>
                <a:defRPr sz="9100">
                  <a:solidFill>
                    <a:schemeClr val="tx1"/>
                  </a:solidFill>
                  <a:latin typeface="Arial" panose="020B0604020202020204" pitchFamily="34" charset="0"/>
                </a:defRPr>
              </a:lvl4pPr>
              <a:lvl5pPr marL="2057400" indent="-228600">
                <a:spcBef>
                  <a:spcPct val="20000"/>
                </a:spcBef>
                <a:buChar char="»"/>
                <a:defRPr sz="9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endParaRPr lang="en-GB" altLang="en-US" sz="6600" dirty="0"/>
            </a:p>
          </p:txBody>
        </p:sp>
        <p:sp>
          <p:nvSpPr>
            <p:cNvPr id="76" name="Text Box 44">
              <a:extLst>
                <a:ext uri="{FF2B5EF4-FFF2-40B4-BE49-F238E27FC236}">
                  <a16:creationId xmlns:a16="http://schemas.microsoft.com/office/drawing/2014/main" id="{E4AF76BC-6938-4A96-8FCF-2894D6CAF5C8}"/>
                </a:ext>
              </a:extLst>
            </p:cNvPr>
            <p:cNvSpPr txBox="1">
              <a:spLocks noChangeArrowheads="1"/>
            </p:cNvSpPr>
            <p:nvPr/>
          </p:nvSpPr>
          <p:spPr bwMode="auto">
            <a:xfrm>
              <a:off x="16992986" y="29460533"/>
              <a:ext cx="11775301" cy="199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4400" dirty="0"/>
                <a:t>Decentralized control</a:t>
              </a:r>
            </a:p>
          </p:txBody>
        </p:sp>
        <p:sp>
          <p:nvSpPr>
            <p:cNvPr id="77" name="Rectangle 60">
              <a:extLst>
                <a:ext uri="{FF2B5EF4-FFF2-40B4-BE49-F238E27FC236}">
                  <a16:creationId xmlns:a16="http://schemas.microsoft.com/office/drawing/2014/main" id="{C6B2285E-041C-49D8-BB23-79345C6E5BFA}"/>
                </a:ext>
              </a:extLst>
            </p:cNvPr>
            <p:cNvSpPr>
              <a:spLocks noChangeArrowheads="1"/>
            </p:cNvSpPr>
            <p:nvPr/>
          </p:nvSpPr>
          <p:spPr bwMode="auto">
            <a:xfrm>
              <a:off x="15946437" y="31038503"/>
              <a:ext cx="13868401" cy="1194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2400" dirty="0"/>
                <a:t>Bode plot</a:t>
              </a:r>
            </a:p>
          </p:txBody>
        </p:sp>
      </p:grpSp>
      <p:grpSp>
        <p:nvGrpSpPr>
          <p:cNvPr id="79" name="Group 49">
            <a:extLst>
              <a:ext uri="{FF2B5EF4-FFF2-40B4-BE49-F238E27FC236}">
                <a16:creationId xmlns:a16="http://schemas.microsoft.com/office/drawing/2014/main" id="{F5A2A103-050D-4736-A7EC-A8B027A289AA}"/>
              </a:ext>
            </a:extLst>
          </p:cNvPr>
          <p:cNvGrpSpPr>
            <a:grpSpLocks/>
          </p:cNvGrpSpPr>
          <p:nvPr/>
        </p:nvGrpSpPr>
        <p:grpSpPr bwMode="auto">
          <a:xfrm>
            <a:off x="1793015" y="19123156"/>
            <a:ext cx="5005771" cy="3327962"/>
            <a:chOff x="15579725" y="29481462"/>
            <a:chExt cx="14554200" cy="8610601"/>
          </a:xfrm>
        </p:grpSpPr>
        <p:sp>
          <p:nvSpPr>
            <p:cNvPr id="80" name="AutoShape 37">
              <a:extLst>
                <a:ext uri="{FF2B5EF4-FFF2-40B4-BE49-F238E27FC236}">
                  <a16:creationId xmlns:a16="http://schemas.microsoft.com/office/drawing/2014/main" id="{16DE5490-17D3-41A6-9292-EE97FB91E8B7}"/>
                </a:ext>
              </a:extLst>
            </p:cNvPr>
            <p:cNvSpPr>
              <a:spLocks noChangeArrowheads="1"/>
            </p:cNvSpPr>
            <p:nvPr/>
          </p:nvSpPr>
          <p:spPr bwMode="auto">
            <a:xfrm>
              <a:off x="15579725" y="29481463"/>
              <a:ext cx="14554200" cy="8610600"/>
            </a:xfrm>
            <a:prstGeom prst="roundRect">
              <a:avLst>
                <a:gd name="adj" fmla="val 3875"/>
              </a:avLst>
            </a:prstGeom>
            <a:solidFill>
              <a:schemeClr val="bg1"/>
            </a:solidFill>
            <a:ln w="76200">
              <a:solidFill>
                <a:schemeClr val="tx1"/>
              </a:solidFill>
              <a:round/>
              <a:headEnd/>
              <a:tailEnd/>
            </a:ln>
          </p:spPr>
          <p:txBody>
            <a:bodyPr wrap="none" anchor="ctr"/>
            <a:lstStyle>
              <a:lvl1pPr>
                <a:spcBef>
                  <a:spcPct val="20000"/>
                </a:spcBef>
                <a:buChar char="•"/>
                <a:defRPr sz="14600">
                  <a:solidFill>
                    <a:schemeClr val="tx1"/>
                  </a:solidFill>
                  <a:latin typeface="Arial" panose="020B0604020202020204" pitchFamily="34" charset="0"/>
                </a:defRPr>
              </a:lvl1pPr>
              <a:lvl2pPr marL="742950" indent="-285750">
                <a:spcBef>
                  <a:spcPct val="20000"/>
                </a:spcBef>
                <a:buChar char="–"/>
                <a:defRPr sz="12800">
                  <a:solidFill>
                    <a:schemeClr val="tx1"/>
                  </a:solidFill>
                  <a:latin typeface="Arial" panose="020B0604020202020204" pitchFamily="34" charset="0"/>
                </a:defRPr>
              </a:lvl2pPr>
              <a:lvl3pPr marL="1143000" indent="-228600">
                <a:spcBef>
                  <a:spcPct val="20000"/>
                </a:spcBef>
                <a:buChar char="•"/>
                <a:defRPr sz="11000">
                  <a:solidFill>
                    <a:schemeClr val="tx1"/>
                  </a:solidFill>
                  <a:latin typeface="Arial" panose="020B0604020202020204" pitchFamily="34" charset="0"/>
                </a:defRPr>
              </a:lvl3pPr>
              <a:lvl4pPr marL="1600200" indent="-228600">
                <a:spcBef>
                  <a:spcPct val="20000"/>
                </a:spcBef>
                <a:buChar char="–"/>
                <a:defRPr sz="9100">
                  <a:solidFill>
                    <a:schemeClr val="tx1"/>
                  </a:solidFill>
                  <a:latin typeface="Arial" panose="020B0604020202020204" pitchFamily="34" charset="0"/>
                </a:defRPr>
              </a:lvl4pPr>
              <a:lvl5pPr marL="2057400" indent="-228600">
                <a:spcBef>
                  <a:spcPct val="20000"/>
                </a:spcBef>
                <a:buChar char="»"/>
                <a:defRPr sz="9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endParaRPr lang="en-GB" altLang="en-US" sz="6600" dirty="0"/>
            </a:p>
          </p:txBody>
        </p:sp>
        <p:sp>
          <p:nvSpPr>
            <p:cNvPr id="81" name="Text Box 44">
              <a:extLst>
                <a:ext uri="{FF2B5EF4-FFF2-40B4-BE49-F238E27FC236}">
                  <a16:creationId xmlns:a16="http://schemas.microsoft.com/office/drawing/2014/main" id="{0E7E8EE8-5AAD-41CF-B0A3-858C0A27D62C}"/>
                </a:ext>
              </a:extLst>
            </p:cNvPr>
            <p:cNvSpPr txBox="1">
              <a:spLocks noChangeArrowheads="1"/>
            </p:cNvSpPr>
            <p:nvPr/>
          </p:nvSpPr>
          <p:spPr bwMode="auto">
            <a:xfrm>
              <a:off x="17789526" y="29481462"/>
              <a:ext cx="8926183" cy="199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4400" dirty="0"/>
                <a:t>Oscillations</a:t>
              </a:r>
            </a:p>
          </p:txBody>
        </p:sp>
        <p:sp>
          <p:nvSpPr>
            <p:cNvPr id="82" name="Rectangle 60">
              <a:extLst>
                <a:ext uri="{FF2B5EF4-FFF2-40B4-BE49-F238E27FC236}">
                  <a16:creationId xmlns:a16="http://schemas.microsoft.com/office/drawing/2014/main" id="{F6A47CCB-E44B-4D22-8185-D2476D4863E0}"/>
                </a:ext>
              </a:extLst>
            </p:cNvPr>
            <p:cNvSpPr>
              <a:spLocks noChangeArrowheads="1"/>
            </p:cNvSpPr>
            <p:nvPr/>
          </p:nvSpPr>
          <p:spPr bwMode="auto">
            <a:xfrm>
              <a:off x="15946437" y="31038503"/>
              <a:ext cx="13868400" cy="1194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2400" dirty="0" err="1"/>
                <a:t>Syncronization</a:t>
              </a:r>
              <a:endParaRPr lang="en-GB" altLang="en-US" sz="2400" dirty="0"/>
            </a:p>
          </p:txBody>
        </p:sp>
      </p:grpSp>
      <p:pic>
        <p:nvPicPr>
          <p:cNvPr id="6" name="Billede 5">
            <a:extLst>
              <a:ext uri="{FF2B5EF4-FFF2-40B4-BE49-F238E27FC236}">
                <a16:creationId xmlns:a16="http://schemas.microsoft.com/office/drawing/2014/main" id="{CD2AAF7C-F8A8-40E3-A784-539CD0678525}"/>
              </a:ext>
            </a:extLst>
          </p:cNvPr>
          <p:cNvPicPr>
            <a:picLocks noChangeAspect="1"/>
          </p:cNvPicPr>
          <p:nvPr/>
        </p:nvPicPr>
        <p:blipFill>
          <a:blip r:embed="rId9"/>
          <a:stretch>
            <a:fillRect/>
          </a:stretch>
        </p:blipFill>
        <p:spPr>
          <a:xfrm>
            <a:off x="11428924" y="10674492"/>
            <a:ext cx="8512657" cy="11675481"/>
          </a:xfrm>
          <a:prstGeom prst="rect">
            <a:avLst/>
          </a:prstGeom>
        </p:spPr>
      </p:pic>
      <p:pic>
        <p:nvPicPr>
          <p:cNvPr id="13341" name="Picture 8">
            <a:extLst>
              <a:ext uri="{FF2B5EF4-FFF2-40B4-BE49-F238E27FC236}">
                <a16:creationId xmlns:a16="http://schemas.microsoft.com/office/drawing/2014/main" id="{B959DBC8-D19A-6441-8E3E-3CDF14ED708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997531" y="11027330"/>
            <a:ext cx="5351708" cy="2476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173538" rtl="0" eaLnBrk="1" fontAlgn="base" latinLnBrk="0" hangingPunct="1">
          <a:lnSpc>
            <a:spcPct val="100000"/>
          </a:lnSpc>
          <a:spcBef>
            <a:spcPct val="0"/>
          </a:spcBef>
          <a:spcAft>
            <a:spcPct val="0"/>
          </a:spcAft>
          <a:buClrTx/>
          <a:buSzTx/>
          <a:buFontTx/>
          <a:buNone/>
          <a:tabLst/>
          <a:defRPr kumimoji="0" lang="da-DK" sz="6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173538" rtl="0" eaLnBrk="1" fontAlgn="base" latinLnBrk="0" hangingPunct="1">
          <a:lnSpc>
            <a:spcPct val="100000"/>
          </a:lnSpc>
          <a:spcBef>
            <a:spcPct val="0"/>
          </a:spcBef>
          <a:spcAft>
            <a:spcPct val="0"/>
          </a:spcAft>
          <a:buClrTx/>
          <a:buSzTx/>
          <a:buFontTx/>
          <a:buNone/>
          <a:tabLst/>
          <a:defRPr kumimoji="0" lang="da-DK" sz="66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6216</TotalTime>
  <Words>473</Words>
  <Application>Microsoft Office PowerPoint</Application>
  <PresentationFormat>Brugerdefineret</PresentationFormat>
  <Paragraphs>83</Paragraphs>
  <Slides>1</Slides>
  <Notes>0</Notes>
  <HiddenSlides>0</HiddenSlides>
  <MMClips>0</MMClips>
  <ScaleCrop>false</ScaleCrop>
  <HeadingPairs>
    <vt:vector size="6" baseType="variant">
      <vt:variant>
        <vt:lpstr>Benyttede skrifttyper</vt:lpstr>
      </vt:variant>
      <vt:variant>
        <vt:i4>2</vt:i4>
      </vt:variant>
      <vt:variant>
        <vt:lpstr>Tema</vt:lpstr>
      </vt:variant>
      <vt:variant>
        <vt:i4>1</vt:i4>
      </vt:variant>
      <vt:variant>
        <vt:lpstr>Slidetitler</vt:lpstr>
      </vt:variant>
      <vt:variant>
        <vt:i4>1</vt:i4>
      </vt:variant>
    </vt:vector>
  </HeadingPairs>
  <TitlesOfParts>
    <vt:vector size="4" baseType="lpstr">
      <vt:lpstr>Arial</vt:lpstr>
      <vt:lpstr>Wingdings</vt:lpstr>
      <vt:lpstr>Default Design</vt:lpstr>
      <vt:lpstr>PowerPoint-præsentation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tatiana</dc:creator>
  <cp:lastModifiedBy>Rasmus Løvschall Kristiansen</cp:lastModifiedBy>
  <cp:revision>412</cp:revision>
  <cp:lastPrinted>2021-12-10T09:27:29Z</cp:lastPrinted>
  <dcterms:created xsi:type="dcterms:W3CDTF">1601-01-01T00:00:00Z</dcterms:created>
  <dcterms:modified xsi:type="dcterms:W3CDTF">2021-12-14T10:48:47Z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