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3463" cy="42808525"/>
  <p:notesSz cx="7099300" cy="10234613"/>
  <p:defaultTextStyle>
    <a:defPPr>
      <a:defRPr lang="da-DK"/>
    </a:defPPr>
    <a:lvl1pPr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5pPr>
    <a:lvl6pPr marL="2286000" algn="l" defTabSz="914400" rtl="0" eaLnBrk="1" latinLnBrk="0" hangingPunct="1">
      <a:defRPr sz="6600" kern="1200">
        <a:solidFill>
          <a:schemeClr val="tx1"/>
        </a:solidFill>
        <a:latin typeface="Arial" panose="020B0604020202020204" pitchFamily="34" charset="0"/>
        <a:ea typeface="+mn-ea"/>
        <a:cs typeface="+mn-cs"/>
      </a:defRPr>
    </a:lvl6pPr>
    <a:lvl7pPr marL="2743200" algn="l" defTabSz="914400" rtl="0" eaLnBrk="1" latinLnBrk="0" hangingPunct="1">
      <a:defRPr sz="6600" kern="1200">
        <a:solidFill>
          <a:schemeClr val="tx1"/>
        </a:solidFill>
        <a:latin typeface="Arial" panose="020B0604020202020204" pitchFamily="34" charset="0"/>
        <a:ea typeface="+mn-ea"/>
        <a:cs typeface="+mn-cs"/>
      </a:defRPr>
    </a:lvl7pPr>
    <a:lvl8pPr marL="3200400" algn="l" defTabSz="914400" rtl="0" eaLnBrk="1" latinLnBrk="0" hangingPunct="1">
      <a:defRPr sz="6600" kern="1200">
        <a:solidFill>
          <a:schemeClr val="tx1"/>
        </a:solidFill>
        <a:latin typeface="Arial" panose="020B0604020202020204" pitchFamily="34" charset="0"/>
        <a:ea typeface="+mn-ea"/>
        <a:cs typeface="+mn-cs"/>
      </a:defRPr>
    </a:lvl8pPr>
    <a:lvl9pPr marL="3657600" algn="l" defTabSz="914400" rtl="0" eaLnBrk="1" latinLnBrk="0" hangingPunct="1">
      <a:defRPr sz="6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417" autoAdjust="0"/>
    <p:restoredTop sz="96652" autoAdjust="0"/>
  </p:normalViewPr>
  <p:slideViewPr>
    <p:cSldViewPr>
      <p:cViewPr>
        <p:scale>
          <a:sx n="80" d="100"/>
          <a:sy n="80" d="100"/>
        </p:scale>
        <p:origin x="2584" y="-4400"/>
      </p:cViewPr>
      <p:guideLst>
        <p:guide orient="horz" pos="13483"/>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13298488"/>
            <a:ext cx="25706387" cy="9175750"/>
          </a:xfrm>
        </p:spPr>
        <p:txBody>
          <a:bodyPr/>
          <a:lstStyle/>
          <a:p>
            <a:r>
              <a:rPr lang="en-US"/>
              <a:t>Click to edit Master title style</a:t>
            </a:r>
            <a:endParaRPr lang="da-DK"/>
          </a:p>
        </p:txBody>
      </p:sp>
      <p:sp>
        <p:nvSpPr>
          <p:cNvPr id="3" name="Subtitle 2"/>
          <p:cNvSpPr>
            <a:spLocks noGrp="1"/>
          </p:cNvSpPr>
          <p:nvPr>
            <p:ph type="subTitle" idx="1"/>
          </p:nvPr>
        </p:nvSpPr>
        <p:spPr>
          <a:xfrm>
            <a:off x="4537075" y="24258588"/>
            <a:ext cx="21169313"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a:extLst>
              <a:ext uri="{FF2B5EF4-FFF2-40B4-BE49-F238E27FC236}">
                <a16:creationId xmlns:a16="http://schemas.microsoft.com/office/drawing/2014/main" id="{110D4814-1844-C945-9EC5-894179711E7F}"/>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7B17857-9608-5843-9E52-F824A555883F}"/>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2134CA9E-EAEA-F840-89E0-E825EBC26184}"/>
              </a:ext>
            </a:extLst>
          </p:cNvPr>
          <p:cNvSpPr>
            <a:spLocks noGrp="1" noChangeArrowheads="1"/>
          </p:cNvSpPr>
          <p:nvPr>
            <p:ph type="sldNum" sz="quarter" idx="12"/>
          </p:nvPr>
        </p:nvSpPr>
        <p:spPr>
          <a:ln/>
        </p:spPr>
        <p:txBody>
          <a:bodyPr/>
          <a:lstStyle>
            <a:lvl1pPr>
              <a:defRPr/>
            </a:lvl1pPr>
          </a:lstStyle>
          <a:p>
            <a:pPr>
              <a:defRPr/>
            </a:pPr>
            <a:fld id="{F1D5CA5F-2068-D74E-970C-80732B0CE852}" type="slidenum">
              <a:rPr lang="da-DK" altLang="en-US"/>
              <a:pPr>
                <a:defRPr/>
              </a:pPr>
              <a:t>‹#›</a:t>
            </a:fld>
            <a:endParaRPr lang="da-DK" altLang="en-US" dirty="0"/>
          </a:p>
        </p:txBody>
      </p:sp>
    </p:spTree>
    <p:extLst>
      <p:ext uri="{BB962C8B-B14F-4D97-AF65-F5344CB8AC3E}">
        <p14:creationId xmlns:p14="http://schemas.microsoft.com/office/powerpoint/2010/main" val="1357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1566E176-2228-3C42-9D89-42AD4DE025F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A415E360-9A15-3842-A418-AC47148BE75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3E566E28-0BF8-1447-BD2E-662FACECF818}"/>
              </a:ext>
            </a:extLst>
          </p:cNvPr>
          <p:cNvSpPr>
            <a:spLocks noGrp="1" noChangeArrowheads="1"/>
          </p:cNvSpPr>
          <p:nvPr>
            <p:ph type="sldNum" sz="quarter" idx="12"/>
          </p:nvPr>
        </p:nvSpPr>
        <p:spPr>
          <a:ln/>
        </p:spPr>
        <p:txBody>
          <a:bodyPr/>
          <a:lstStyle>
            <a:lvl1pPr>
              <a:defRPr/>
            </a:lvl1pPr>
          </a:lstStyle>
          <a:p>
            <a:pPr>
              <a:defRPr/>
            </a:pPr>
            <a:fld id="{CF780859-D734-7540-87C3-B34B44128CE9}" type="slidenum">
              <a:rPr lang="da-DK" altLang="en-US"/>
              <a:pPr>
                <a:defRPr/>
              </a:pPr>
              <a:t>‹#›</a:t>
            </a:fld>
            <a:endParaRPr lang="da-DK" altLang="en-US" dirty="0"/>
          </a:p>
        </p:txBody>
      </p:sp>
    </p:spTree>
    <p:extLst>
      <p:ext uri="{BB962C8B-B14F-4D97-AF65-F5344CB8AC3E}">
        <p14:creationId xmlns:p14="http://schemas.microsoft.com/office/powerpoint/2010/main" val="8420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6550" y="1714500"/>
            <a:ext cx="6804025" cy="3652520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512888" y="1714500"/>
            <a:ext cx="20261262"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4F9E6F30-15F2-634D-919B-69CFD6FCBA2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50ACFA7-2449-9745-9753-BC3DC72C3A4C}"/>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45004894-5100-B341-82E9-E00A344F9260}"/>
              </a:ext>
            </a:extLst>
          </p:cNvPr>
          <p:cNvSpPr>
            <a:spLocks noGrp="1" noChangeArrowheads="1"/>
          </p:cNvSpPr>
          <p:nvPr>
            <p:ph type="sldNum" sz="quarter" idx="12"/>
          </p:nvPr>
        </p:nvSpPr>
        <p:spPr>
          <a:ln/>
        </p:spPr>
        <p:txBody>
          <a:bodyPr/>
          <a:lstStyle>
            <a:lvl1pPr>
              <a:defRPr/>
            </a:lvl1pPr>
          </a:lstStyle>
          <a:p>
            <a:pPr>
              <a:defRPr/>
            </a:pPr>
            <a:fld id="{808E99EF-EB67-9649-8E75-FCDB3558C2EE}" type="slidenum">
              <a:rPr lang="da-DK" altLang="en-US"/>
              <a:pPr>
                <a:defRPr/>
              </a:pPr>
              <a:t>‹#›</a:t>
            </a:fld>
            <a:endParaRPr lang="da-DK" altLang="en-US" dirty="0"/>
          </a:p>
        </p:txBody>
      </p:sp>
    </p:spTree>
    <p:extLst>
      <p:ext uri="{BB962C8B-B14F-4D97-AF65-F5344CB8AC3E}">
        <p14:creationId xmlns:p14="http://schemas.microsoft.com/office/powerpoint/2010/main" val="218057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F73BACA7-E879-8C49-81D5-783A54C252EB}"/>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9CE243E4-AB10-E14B-AA85-0C08CB55DFC1}"/>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E0B8F5F4-030D-E84D-BE64-412FEF05909C}"/>
              </a:ext>
            </a:extLst>
          </p:cNvPr>
          <p:cNvSpPr>
            <a:spLocks noGrp="1" noChangeArrowheads="1"/>
          </p:cNvSpPr>
          <p:nvPr>
            <p:ph type="sldNum" sz="quarter" idx="12"/>
          </p:nvPr>
        </p:nvSpPr>
        <p:spPr>
          <a:ln/>
        </p:spPr>
        <p:txBody>
          <a:bodyPr/>
          <a:lstStyle>
            <a:lvl1pPr>
              <a:defRPr/>
            </a:lvl1pPr>
          </a:lstStyle>
          <a:p>
            <a:pPr>
              <a:defRPr/>
            </a:pPr>
            <a:fld id="{35B132B0-66CE-FD4A-8C1E-FCF3E27FF872}" type="slidenum">
              <a:rPr lang="da-DK" altLang="en-US"/>
              <a:pPr>
                <a:defRPr/>
              </a:pPr>
              <a:t>‹#›</a:t>
            </a:fld>
            <a:endParaRPr lang="da-DK" altLang="en-US" dirty="0"/>
          </a:p>
        </p:txBody>
      </p:sp>
    </p:spTree>
    <p:extLst>
      <p:ext uri="{BB962C8B-B14F-4D97-AF65-F5344CB8AC3E}">
        <p14:creationId xmlns:p14="http://schemas.microsoft.com/office/powerpoint/2010/main" val="10017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188" y="27508200"/>
            <a:ext cx="25706387" cy="8502650"/>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89188" y="18143538"/>
            <a:ext cx="2570638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F0EED5-D914-2843-9FC7-C04ABB3C2CF6}"/>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D0C4E758-776B-B948-B738-4AD39E73A6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1D62FC8A-D0EF-094E-8E6C-006FE17A0CE8}"/>
              </a:ext>
            </a:extLst>
          </p:cNvPr>
          <p:cNvSpPr>
            <a:spLocks noGrp="1" noChangeArrowheads="1"/>
          </p:cNvSpPr>
          <p:nvPr>
            <p:ph type="sldNum" sz="quarter" idx="12"/>
          </p:nvPr>
        </p:nvSpPr>
        <p:spPr>
          <a:ln/>
        </p:spPr>
        <p:txBody>
          <a:bodyPr/>
          <a:lstStyle>
            <a:lvl1pPr>
              <a:defRPr/>
            </a:lvl1pPr>
          </a:lstStyle>
          <a:p>
            <a:pPr>
              <a:defRPr/>
            </a:pPr>
            <a:fld id="{520DA73E-7DE4-7043-A1C6-227A65849252}" type="slidenum">
              <a:rPr lang="da-DK" altLang="en-US"/>
              <a:pPr>
                <a:defRPr/>
              </a:pPr>
              <a:t>‹#›</a:t>
            </a:fld>
            <a:endParaRPr lang="da-DK" altLang="en-US" dirty="0"/>
          </a:p>
        </p:txBody>
      </p:sp>
    </p:spTree>
    <p:extLst>
      <p:ext uri="{BB962C8B-B14F-4D97-AF65-F5344CB8AC3E}">
        <p14:creationId xmlns:p14="http://schemas.microsoft.com/office/powerpoint/2010/main" val="282924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512888" y="9988550"/>
            <a:ext cx="13531850"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197138" y="9988550"/>
            <a:ext cx="13533437"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a:extLst>
              <a:ext uri="{FF2B5EF4-FFF2-40B4-BE49-F238E27FC236}">
                <a16:creationId xmlns:a16="http://schemas.microsoft.com/office/drawing/2014/main" id="{08B7438E-085C-0441-B92C-267775008152}"/>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76142DD4-9253-5946-8D2E-AECB56D19EC0}"/>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E35624CF-047C-214E-BDD3-9A3C6E53F623}"/>
              </a:ext>
            </a:extLst>
          </p:cNvPr>
          <p:cNvSpPr>
            <a:spLocks noGrp="1" noChangeArrowheads="1"/>
          </p:cNvSpPr>
          <p:nvPr>
            <p:ph type="sldNum" sz="quarter" idx="12"/>
          </p:nvPr>
        </p:nvSpPr>
        <p:spPr>
          <a:ln/>
        </p:spPr>
        <p:txBody>
          <a:bodyPr/>
          <a:lstStyle>
            <a:lvl1pPr>
              <a:defRPr/>
            </a:lvl1pPr>
          </a:lstStyle>
          <a:p>
            <a:pPr>
              <a:defRPr/>
            </a:pPr>
            <a:fld id="{D1E47A4C-ADDA-D24B-842C-E287CBDF8B4C}" type="slidenum">
              <a:rPr lang="da-DK" altLang="en-US"/>
              <a:pPr>
                <a:defRPr/>
              </a:pPr>
              <a:t>‹#›</a:t>
            </a:fld>
            <a:endParaRPr lang="da-DK" altLang="en-US" dirty="0"/>
          </a:p>
        </p:txBody>
      </p:sp>
    </p:spTree>
    <p:extLst>
      <p:ext uri="{BB962C8B-B14F-4D97-AF65-F5344CB8AC3E}">
        <p14:creationId xmlns:p14="http://schemas.microsoft.com/office/powerpoint/2010/main" val="18167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2888" y="9582150"/>
            <a:ext cx="13361987"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888" y="13576300"/>
            <a:ext cx="13361987"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63825" y="9582150"/>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3825" y="13576300"/>
            <a:ext cx="13366750"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a:extLst>
              <a:ext uri="{FF2B5EF4-FFF2-40B4-BE49-F238E27FC236}">
                <a16:creationId xmlns:a16="http://schemas.microsoft.com/office/drawing/2014/main" id="{C7F2D85C-BA2B-7545-B309-89972E488278}"/>
              </a:ext>
            </a:extLst>
          </p:cNvPr>
          <p:cNvSpPr>
            <a:spLocks noGrp="1" noChangeArrowheads="1"/>
          </p:cNvSpPr>
          <p:nvPr>
            <p:ph type="dt" sz="half" idx="10"/>
          </p:nvPr>
        </p:nvSpPr>
        <p:spPr>
          <a:ln/>
        </p:spPr>
        <p:txBody>
          <a:bodyPr/>
          <a:lstStyle>
            <a:lvl1pPr>
              <a:defRPr/>
            </a:lvl1pPr>
          </a:lstStyle>
          <a:p>
            <a:pPr>
              <a:defRPr/>
            </a:pPr>
            <a:endParaRPr lang="da-DK"/>
          </a:p>
        </p:txBody>
      </p:sp>
      <p:sp>
        <p:nvSpPr>
          <p:cNvPr id="8" name="Rectangle 5">
            <a:extLst>
              <a:ext uri="{FF2B5EF4-FFF2-40B4-BE49-F238E27FC236}">
                <a16:creationId xmlns:a16="http://schemas.microsoft.com/office/drawing/2014/main" id="{9D8BE903-54CE-0E45-A44A-C3D2E73330ED}"/>
              </a:ext>
            </a:extLst>
          </p:cNvPr>
          <p:cNvSpPr>
            <a:spLocks noGrp="1" noChangeArrowheads="1"/>
          </p:cNvSpPr>
          <p:nvPr>
            <p:ph type="ftr" sz="quarter" idx="11"/>
          </p:nvPr>
        </p:nvSpPr>
        <p:spPr>
          <a:ln/>
        </p:spPr>
        <p:txBody>
          <a:bodyPr/>
          <a:lstStyle>
            <a:lvl1pPr>
              <a:defRPr/>
            </a:lvl1pPr>
          </a:lstStyle>
          <a:p>
            <a:pPr>
              <a:defRPr/>
            </a:pPr>
            <a:endParaRPr lang="da-DK"/>
          </a:p>
        </p:txBody>
      </p:sp>
      <p:sp>
        <p:nvSpPr>
          <p:cNvPr id="9" name="Rectangle 6">
            <a:extLst>
              <a:ext uri="{FF2B5EF4-FFF2-40B4-BE49-F238E27FC236}">
                <a16:creationId xmlns:a16="http://schemas.microsoft.com/office/drawing/2014/main" id="{6581E4E3-D631-7E4F-AC6A-7D4E5EBE2691}"/>
              </a:ext>
            </a:extLst>
          </p:cNvPr>
          <p:cNvSpPr>
            <a:spLocks noGrp="1" noChangeArrowheads="1"/>
          </p:cNvSpPr>
          <p:nvPr>
            <p:ph type="sldNum" sz="quarter" idx="12"/>
          </p:nvPr>
        </p:nvSpPr>
        <p:spPr>
          <a:ln/>
        </p:spPr>
        <p:txBody>
          <a:bodyPr/>
          <a:lstStyle>
            <a:lvl1pPr>
              <a:defRPr/>
            </a:lvl1pPr>
          </a:lstStyle>
          <a:p>
            <a:pPr>
              <a:defRPr/>
            </a:pPr>
            <a:fld id="{08660806-B26D-A64C-A7FF-A1D10A8810F1}" type="slidenum">
              <a:rPr lang="da-DK" altLang="en-US"/>
              <a:pPr>
                <a:defRPr/>
              </a:pPr>
              <a:t>‹#›</a:t>
            </a:fld>
            <a:endParaRPr lang="da-DK" altLang="en-US" dirty="0"/>
          </a:p>
        </p:txBody>
      </p:sp>
    </p:spTree>
    <p:extLst>
      <p:ext uri="{BB962C8B-B14F-4D97-AF65-F5344CB8AC3E}">
        <p14:creationId xmlns:p14="http://schemas.microsoft.com/office/powerpoint/2010/main" val="65759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a:extLst>
              <a:ext uri="{FF2B5EF4-FFF2-40B4-BE49-F238E27FC236}">
                <a16:creationId xmlns:a16="http://schemas.microsoft.com/office/drawing/2014/main" id="{55963DDF-4654-5F4D-9827-6FBA6BC8F96A}"/>
              </a:ext>
            </a:extLst>
          </p:cNvPr>
          <p:cNvSpPr>
            <a:spLocks noGrp="1" noChangeArrowheads="1"/>
          </p:cNvSpPr>
          <p:nvPr>
            <p:ph type="dt" sz="half" idx="10"/>
          </p:nvPr>
        </p:nvSpPr>
        <p:spPr>
          <a:ln/>
        </p:spPr>
        <p:txBody>
          <a:bodyPr/>
          <a:lstStyle>
            <a:lvl1pPr>
              <a:defRPr/>
            </a:lvl1pPr>
          </a:lstStyle>
          <a:p>
            <a:pPr>
              <a:defRPr/>
            </a:pPr>
            <a:endParaRPr lang="da-DK"/>
          </a:p>
        </p:txBody>
      </p:sp>
      <p:sp>
        <p:nvSpPr>
          <p:cNvPr id="4" name="Rectangle 5">
            <a:extLst>
              <a:ext uri="{FF2B5EF4-FFF2-40B4-BE49-F238E27FC236}">
                <a16:creationId xmlns:a16="http://schemas.microsoft.com/office/drawing/2014/main" id="{C8F3AF22-7310-B14F-A79D-4DBEF1100AC4}"/>
              </a:ext>
            </a:extLst>
          </p:cNvPr>
          <p:cNvSpPr>
            <a:spLocks noGrp="1" noChangeArrowheads="1"/>
          </p:cNvSpPr>
          <p:nvPr>
            <p:ph type="ftr" sz="quarter" idx="11"/>
          </p:nvPr>
        </p:nvSpPr>
        <p:spPr>
          <a:ln/>
        </p:spPr>
        <p:txBody>
          <a:bodyPr/>
          <a:lstStyle>
            <a:lvl1pPr>
              <a:defRPr/>
            </a:lvl1pPr>
          </a:lstStyle>
          <a:p>
            <a:pPr>
              <a:defRPr/>
            </a:pPr>
            <a:endParaRPr lang="da-DK"/>
          </a:p>
        </p:txBody>
      </p:sp>
      <p:sp>
        <p:nvSpPr>
          <p:cNvPr id="5" name="Rectangle 6">
            <a:extLst>
              <a:ext uri="{FF2B5EF4-FFF2-40B4-BE49-F238E27FC236}">
                <a16:creationId xmlns:a16="http://schemas.microsoft.com/office/drawing/2014/main" id="{23F38F31-0A82-FF41-BBEB-5D1F2D8BF571}"/>
              </a:ext>
            </a:extLst>
          </p:cNvPr>
          <p:cNvSpPr>
            <a:spLocks noGrp="1" noChangeArrowheads="1"/>
          </p:cNvSpPr>
          <p:nvPr>
            <p:ph type="sldNum" sz="quarter" idx="12"/>
          </p:nvPr>
        </p:nvSpPr>
        <p:spPr>
          <a:ln/>
        </p:spPr>
        <p:txBody>
          <a:bodyPr/>
          <a:lstStyle>
            <a:lvl1pPr>
              <a:defRPr/>
            </a:lvl1pPr>
          </a:lstStyle>
          <a:p>
            <a:pPr>
              <a:defRPr/>
            </a:pPr>
            <a:fld id="{E87FBF98-F7A4-A848-B5C4-EBC2661ABCE8}" type="slidenum">
              <a:rPr lang="da-DK" altLang="en-US"/>
              <a:pPr>
                <a:defRPr/>
              </a:pPr>
              <a:t>‹#›</a:t>
            </a:fld>
            <a:endParaRPr lang="da-DK" altLang="en-US" dirty="0"/>
          </a:p>
        </p:txBody>
      </p:sp>
    </p:spTree>
    <p:extLst>
      <p:ext uri="{BB962C8B-B14F-4D97-AF65-F5344CB8AC3E}">
        <p14:creationId xmlns:p14="http://schemas.microsoft.com/office/powerpoint/2010/main" val="406774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E4F6B2-3C03-7A4F-9A45-E6ED84D78D6F}"/>
              </a:ext>
            </a:extLst>
          </p:cNvPr>
          <p:cNvSpPr>
            <a:spLocks noGrp="1" noChangeArrowheads="1"/>
          </p:cNvSpPr>
          <p:nvPr>
            <p:ph type="dt" sz="half" idx="10"/>
          </p:nvPr>
        </p:nvSpPr>
        <p:spPr>
          <a:ln/>
        </p:spPr>
        <p:txBody>
          <a:bodyPr/>
          <a:lstStyle>
            <a:lvl1pPr>
              <a:defRPr/>
            </a:lvl1pPr>
          </a:lstStyle>
          <a:p>
            <a:pPr>
              <a:defRPr/>
            </a:pPr>
            <a:endParaRPr lang="da-DK"/>
          </a:p>
        </p:txBody>
      </p:sp>
      <p:sp>
        <p:nvSpPr>
          <p:cNvPr id="3" name="Rectangle 5">
            <a:extLst>
              <a:ext uri="{FF2B5EF4-FFF2-40B4-BE49-F238E27FC236}">
                <a16:creationId xmlns:a16="http://schemas.microsoft.com/office/drawing/2014/main" id="{17ABB587-3E54-B649-A376-DB534486A8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4" name="Rectangle 6">
            <a:extLst>
              <a:ext uri="{FF2B5EF4-FFF2-40B4-BE49-F238E27FC236}">
                <a16:creationId xmlns:a16="http://schemas.microsoft.com/office/drawing/2014/main" id="{CB5586F2-A98C-7444-8A5A-72BBAB3C839F}"/>
              </a:ext>
            </a:extLst>
          </p:cNvPr>
          <p:cNvSpPr>
            <a:spLocks noGrp="1" noChangeArrowheads="1"/>
          </p:cNvSpPr>
          <p:nvPr>
            <p:ph type="sldNum" sz="quarter" idx="12"/>
          </p:nvPr>
        </p:nvSpPr>
        <p:spPr>
          <a:ln/>
        </p:spPr>
        <p:txBody>
          <a:bodyPr/>
          <a:lstStyle>
            <a:lvl1pPr>
              <a:defRPr/>
            </a:lvl1pPr>
          </a:lstStyle>
          <a:p>
            <a:pPr>
              <a:defRPr/>
            </a:pPr>
            <a:fld id="{7148BC5C-121D-804A-B774-8477B0AB3CE3}" type="slidenum">
              <a:rPr lang="da-DK" altLang="en-US"/>
              <a:pPr>
                <a:defRPr/>
              </a:pPr>
              <a:t>‹#›</a:t>
            </a:fld>
            <a:endParaRPr lang="da-DK" altLang="en-US" dirty="0"/>
          </a:p>
        </p:txBody>
      </p:sp>
    </p:spTree>
    <p:extLst>
      <p:ext uri="{BB962C8B-B14F-4D97-AF65-F5344CB8AC3E}">
        <p14:creationId xmlns:p14="http://schemas.microsoft.com/office/powerpoint/2010/main" val="313818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4975"/>
            <a:ext cx="9948862"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23700" y="1704975"/>
            <a:ext cx="16906875"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2888" y="8958263"/>
            <a:ext cx="9948862"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433D04-EFFA-5548-ADCD-A2631706BE5B}"/>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01BF2503-F629-3E42-B839-EA985C6EFB4B}"/>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52EDCEF5-1A74-A348-AF31-A6F9131DD051}"/>
              </a:ext>
            </a:extLst>
          </p:cNvPr>
          <p:cNvSpPr>
            <a:spLocks noGrp="1" noChangeArrowheads="1"/>
          </p:cNvSpPr>
          <p:nvPr>
            <p:ph type="sldNum" sz="quarter" idx="12"/>
          </p:nvPr>
        </p:nvSpPr>
        <p:spPr>
          <a:ln/>
        </p:spPr>
        <p:txBody>
          <a:bodyPr/>
          <a:lstStyle>
            <a:lvl1pPr>
              <a:defRPr/>
            </a:lvl1pPr>
          </a:lstStyle>
          <a:p>
            <a:pPr>
              <a:defRPr/>
            </a:pPr>
            <a:fld id="{2417FF17-731A-7C4A-AFBC-5245B4B4F5DC}" type="slidenum">
              <a:rPr lang="da-DK" altLang="en-US"/>
              <a:pPr>
                <a:defRPr/>
              </a:pPr>
              <a:t>‹#›</a:t>
            </a:fld>
            <a:endParaRPr lang="da-DK" altLang="en-US" dirty="0"/>
          </a:p>
        </p:txBody>
      </p:sp>
    </p:spTree>
    <p:extLst>
      <p:ext uri="{BB962C8B-B14F-4D97-AF65-F5344CB8AC3E}">
        <p14:creationId xmlns:p14="http://schemas.microsoft.com/office/powerpoint/2010/main" val="33237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5650"/>
            <a:ext cx="18146713"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27725" y="3824288"/>
            <a:ext cx="1814671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Text Placeholder 3"/>
          <p:cNvSpPr>
            <a:spLocks noGrp="1"/>
          </p:cNvSpPr>
          <p:nvPr>
            <p:ph type="body" sz="half" idx="2"/>
          </p:nvPr>
        </p:nvSpPr>
        <p:spPr>
          <a:xfrm>
            <a:off x="5927725" y="33504188"/>
            <a:ext cx="1814671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6A7E8A-4E65-4D4E-B7D9-9BC908B4A0E6}"/>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9096CB08-181B-6647-A3A3-EF85A8C0DF73}"/>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F4B8018E-D4D2-354B-90AF-614DDD3A25DC}"/>
              </a:ext>
            </a:extLst>
          </p:cNvPr>
          <p:cNvSpPr>
            <a:spLocks noGrp="1" noChangeArrowheads="1"/>
          </p:cNvSpPr>
          <p:nvPr>
            <p:ph type="sldNum" sz="quarter" idx="12"/>
          </p:nvPr>
        </p:nvSpPr>
        <p:spPr>
          <a:ln/>
        </p:spPr>
        <p:txBody>
          <a:bodyPr/>
          <a:lstStyle>
            <a:lvl1pPr>
              <a:defRPr/>
            </a:lvl1pPr>
          </a:lstStyle>
          <a:p>
            <a:pPr>
              <a:defRPr/>
            </a:pPr>
            <a:fld id="{707E7F6A-4B04-0244-B67C-D9CF3D7F9A21}" type="slidenum">
              <a:rPr lang="da-DK" altLang="en-US"/>
              <a:pPr>
                <a:defRPr/>
              </a:pPr>
              <a:t>‹#›</a:t>
            </a:fld>
            <a:endParaRPr lang="da-DK" altLang="en-US" dirty="0"/>
          </a:p>
        </p:txBody>
      </p:sp>
    </p:spTree>
    <p:extLst>
      <p:ext uri="{BB962C8B-B14F-4D97-AF65-F5344CB8AC3E}">
        <p14:creationId xmlns:p14="http://schemas.microsoft.com/office/powerpoint/2010/main" val="399238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F0B8B7-E445-234A-BD5B-4B2E889242D5}"/>
              </a:ext>
            </a:extLst>
          </p:cNvPr>
          <p:cNvSpPr>
            <a:spLocks noGrp="1" noChangeArrowheads="1"/>
          </p:cNvSpPr>
          <p:nvPr>
            <p:ph type="title"/>
          </p:nvPr>
        </p:nvSpPr>
        <p:spPr bwMode="auto">
          <a:xfrm>
            <a:off x="1512888" y="1714500"/>
            <a:ext cx="27217687"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ctr" anchorCtr="0" compatLnSpc="1">
            <a:prstTxWarp prst="textNoShape">
              <a:avLst/>
            </a:prstTxWarp>
          </a:bodyPr>
          <a:lstStyle/>
          <a:p>
            <a:pPr lvl="0"/>
            <a:r>
              <a:rPr lang="da-DK" altLang="en-US"/>
              <a:t>Click to edit Master title style</a:t>
            </a:r>
          </a:p>
        </p:txBody>
      </p:sp>
      <p:sp>
        <p:nvSpPr>
          <p:cNvPr id="1027" name="Rectangle 3">
            <a:extLst>
              <a:ext uri="{FF2B5EF4-FFF2-40B4-BE49-F238E27FC236}">
                <a16:creationId xmlns:a16="http://schemas.microsoft.com/office/drawing/2014/main" id="{79404F26-7486-504B-9A53-C3F0C399EF4F}"/>
              </a:ext>
            </a:extLst>
          </p:cNvPr>
          <p:cNvSpPr>
            <a:spLocks noGrp="1" noChangeArrowheads="1"/>
          </p:cNvSpPr>
          <p:nvPr>
            <p:ph type="body" idx="1"/>
          </p:nvPr>
        </p:nvSpPr>
        <p:spPr bwMode="auto">
          <a:xfrm>
            <a:off x="1512888" y="9988550"/>
            <a:ext cx="27217687"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a:extLst>
              <a:ext uri="{FF2B5EF4-FFF2-40B4-BE49-F238E27FC236}">
                <a16:creationId xmlns:a16="http://schemas.microsoft.com/office/drawing/2014/main" id="{5E083210-6CE3-E848-AC16-8B2942B07A35}"/>
              </a:ext>
            </a:extLst>
          </p:cNvPr>
          <p:cNvSpPr>
            <a:spLocks noGrp="1" noChangeArrowheads="1"/>
          </p:cNvSpPr>
          <p:nvPr>
            <p:ph type="dt" sz="half" idx="2"/>
          </p:nvPr>
        </p:nvSpPr>
        <p:spPr bwMode="auto">
          <a:xfrm>
            <a:off x="151288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eaLnBrk="1" hangingPunct="1">
              <a:defRPr sz="6400">
                <a:latin typeface="Arial" charset="0"/>
              </a:defRPr>
            </a:lvl1pPr>
          </a:lstStyle>
          <a:p>
            <a:pPr>
              <a:defRPr/>
            </a:pPr>
            <a:endParaRPr lang="da-DK"/>
          </a:p>
        </p:txBody>
      </p:sp>
      <p:sp>
        <p:nvSpPr>
          <p:cNvPr id="1029" name="Rectangle 5">
            <a:extLst>
              <a:ext uri="{FF2B5EF4-FFF2-40B4-BE49-F238E27FC236}">
                <a16:creationId xmlns:a16="http://schemas.microsoft.com/office/drawing/2014/main" id="{CEE5D063-D1DF-DF47-9D8F-ECFE04EF878A}"/>
              </a:ext>
            </a:extLst>
          </p:cNvPr>
          <p:cNvSpPr>
            <a:spLocks noGrp="1" noChangeArrowheads="1"/>
          </p:cNvSpPr>
          <p:nvPr>
            <p:ph type="ftr" sz="quarter" idx="3"/>
          </p:nvPr>
        </p:nvSpPr>
        <p:spPr bwMode="auto">
          <a:xfrm>
            <a:off x="10333038" y="38984238"/>
            <a:ext cx="957738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ctr" eaLnBrk="1" hangingPunct="1">
              <a:defRPr sz="6400">
                <a:latin typeface="Arial" charset="0"/>
              </a:defRPr>
            </a:lvl1pPr>
          </a:lstStyle>
          <a:p>
            <a:pPr>
              <a:defRPr/>
            </a:pPr>
            <a:endParaRPr lang="da-DK"/>
          </a:p>
        </p:txBody>
      </p:sp>
      <p:sp>
        <p:nvSpPr>
          <p:cNvPr id="1030" name="Rectangle 6">
            <a:extLst>
              <a:ext uri="{FF2B5EF4-FFF2-40B4-BE49-F238E27FC236}">
                <a16:creationId xmlns:a16="http://schemas.microsoft.com/office/drawing/2014/main" id="{E1F105B6-8046-F64F-8CDA-106896A126AB}"/>
              </a:ext>
            </a:extLst>
          </p:cNvPr>
          <p:cNvSpPr>
            <a:spLocks noGrp="1" noChangeArrowheads="1"/>
          </p:cNvSpPr>
          <p:nvPr>
            <p:ph type="sldNum" sz="quarter" idx="4"/>
          </p:nvPr>
        </p:nvSpPr>
        <p:spPr bwMode="auto">
          <a:xfrm>
            <a:off x="2167413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r" eaLnBrk="1" hangingPunct="1">
              <a:defRPr sz="6400"/>
            </a:lvl1pPr>
          </a:lstStyle>
          <a:p>
            <a:pPr>
              <a:defRPr/>
            </a:pPr>
            <a:fld id="{70EBA0D4-4A62-3B43-8581-55D8C0E87728}" type="slidenum">
              <a:rPr lang="da-DK" altLang="en-US"/>
              <a:pPr>
                <a:defRPr/>
              </a:pPr>
              <a:t>‹#›</a:t>
            </a:fld>
            <a:endParaRPr lang="da-DK"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a:solidFill>
            <a:schemeClr val="tx2"/>
          </a:solidFill>
          <a:latin typeface="+mj-lt"/>
          <a:ea typeface="+mj-ea"/>
          <a:cs typeface="+mj-cs"/>
        </a:defRPr>
      </a:lvl1pPr>
      <a:lvl2pPr algn="ctr" defTabSz="4173538" rtl="0" eaLnBrk="0" fontAlgn="base" hangingPunct="0">
        <a:spcBef>
          <a:spcPct val="0"/>
        </a:spcBef>
        <a:spcAft>
          <a:spcPct val="0"/>
        </a:spcAft>
        <a:defRPr sz="20100">
          <a:solidFill>
            <a:schemeClr val="tx2"/>
          </a:solidFill>
          <a:latin typeface="Arial" charset="0"/>
        </a:defRPr>
      </a:lvl2pPr>
      <a:lvl3pPr algn="ctr" defTabSz="4173538" rtl="0" eaLnBrk="0" fontAlgn="base" hangingPunct="0">
        <a:spcBef>
          <a:spcPct val="0"/>
        </a:spcBef>
        <a:spcAft>
          <a:spcPct val="0"/>
        </a:spcAft>
        <a:defRPr sz="20100">
          <a:solidFill>
            <a:schemeClr val="tx2"/>
          </a:solidFill>
          <a:latin typeface="Arial" charset="0"/>
        </a:defRPr>
      </a:lvl3pPr>
      <a:lvl4pPr algn="ctr" defTabSz="4173538" rtl="0" eaLnBrk="0" fontAlgn="base" hangingPunct="0">
        <a:spcBef>
          <a:spcPct val="0"/>
        </a:spcBef>
        <a:spcAft>
          <a:spcPct val="0"/>
        </a:spcAft>
        <a:defRPr sz="20100">
          <a:solidFill>
            <a:schemeClr val="tx2"/>
          </a:solidFill>
          <a:latin typeface="Arial" charset="0"/>
        </a:defRPr>
      </a:lvl4pPr>
      <a:lvl5pPr algn="ctr" defTabSz="4173538" rtl="0" eaLnBrk="0" fontAlgn="base" hangingPunct="0">
        <a:spcBef>
          <a:spcPct val="0"/>
        </a:spcBef>
        <a:spcAft>
          <a:spcPct val="0"/>
        </a:spcAft>
        <a:defRPr sz="20100">
          <a:solidFill>
            <a:schemeClr val="tx2"/>
          </a:solidFill>
          <a:latin typeface="Arial" charset="0"/>
        </a:defRPr>
      </a:lvl5pPr>
      <a:lvl6pPr marL="457200" algn="ctr" defTabSz="4173538" rtl="0" fontAlgn="base">
        <a:spcBef>
          <a:spcPct val="0"/>
        </a:spcBef>
        <a:spcAft>
          <a:spcPct val="0"/>
        </a:spcAft>
        <a:defRPr sz="20100">
          <a:solidFill>
            <a:schemeClr val="tx2"/>
          </a:solidFill>
          <a:latin typeface="Arial" charset="0"/>
        </a:defRPr>
      </a:lvl6pPr>
      <a:lvl7pPr marL="914400" algn="ctr" defTabSz="4173538" rtl="0" fontAlgn="base">
        <a:spcBef>
          <a:spcPct val="0"/>
        </a:spcBef>
        <a:spcAft>
          <a:spcPct val="0"/>
        </a:spcAft>
        <a:defRPr sz="20100">
          <a:solidFill>
            <a:schemeClr val="tx2"/>
          </a:solidFill>
          <a:latin typeface="Arial" charset="0"/>
        </a:defRPr>
      </a:lvl7pPr>
      <a:lvl8pPr marL="1371600" algn="ctr" defTabSz="4173538" rtl="0" fontAlgn="base">
        <a:spcBef>
          <a:spcPct val="0"/>
        </a:spcBef>
        <a:spcAft>
          <a:spcPct val="0"/>
        </a:spcAft>
        <a:defRPr sz="20100">
          <a:solidFill>
            <a:schemeClr val="tx2"/>
          </a:solidFill>
          <a:latin typeface="Arial" charset="0"/>
        </a:defRPr>
      </a:lvl8pPr>
      <a:lvl9pPr marL="1828800" algn="ctr" defTabSz="4173538" rtl="0" fontAlgn="base">
        <a:spcBef>
          <a:spcPct val="0"/>
        </a:spcBef>
        <a:spcAft>
          <a:spcPct val="0"/>
        </a:spcAft>
        <a:defRPr sz="20100">
          <a:solidFill>
            <a:schemeClr val="tx2"/>
          </a:solidFill>
          <a:latin typeface="Arial"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mn-lt"/>
          <a:ea typeface="+mn-ea"/>
          <a:cs typeface="+mn-cs"/>
        </a:defRPr>
      </a:lvl1pPr>
      <a:lvl2pPr marL="3390900" indent="-1303338" algn="l" defTabSz="4173538" rtl="0" eaLnBrk="0" fontAlgn="base" hangingPunct="0">
        <a:spcBef>
          <a:spcPct val="20000"/>
        </a:spcBef>
        <a:spcAft>
          <a:spcPct val="0"/>
        </a:spcAft>
        <a:buChar char="–"/>
        <a:defRPr sz="12800">
          <a:solidFill>
            <a:schemeClr val="tx1"/>
          </a:solidFill>
          <a:latin typeface="+mn-lt"/>
        </a:defRPr>
      </a:lvl2pPr>
      <a:lvl3pPr marL="5218113" indent="-1044575" algn="l" defTabSz="4173538" rtl="0" eaLnBrk="0" fontAlgn="base" hangingPunct="0">
        <a:spcBef>
          <a:spcPct val="20000"/>
        </a:spcBef>
        <a:spcAft>
          <a:spcPct val="0"/>
        </a:spcAft>
        <a:buChar char="•"/>
        <a:defRPr sz="11000">
          <a:solidFill>
            <a:schemeClr val="tx1"/>
          </a:solidFill>
          <a:latin typeface="+mn-lt"/>
        </a:defRPr>
      </a:lvl3pPr>
      <a:lvl4pPr marL="7305675" indent="-1044575" algn="l" defTabSz="4173538" rtl="0" eaLnBrk="0" fontAlgn="base" hangingPunct="0">
        <a:spcBef>
          <a:spcPct val="20000"/>
        </a:spcBef>
        <a:spcAft>
          <a:spcPct val="0"/>
        </a:spcAft>
        <a:buChar char="–"/>
        <a:defRPr sz="9100">
          <a:solidFill>
            <a:schemeClr val="tx1"/>
          </a:solidFill>
          <a:latin typeface="+mn-lt"/>
        </a:defRPr>
      </a:lvl4pPr>
      <a:lvl5pPr marL="9391650" indent="-1042988" algn="l" defTabSz="4173538" rtl="0" eaLnBrk="0" fontAlgn="base" hangingPunct="0">
        <a:spcBef>
          <a:spcPct val="20000"/>
        </a:spcBef>
        <a:spcAft>
          <a:spcPct val="0"/>
        </a:spcAft>
        <a:buChar char="»"/>
        <a:defRPr sz="9100">
          <a:solidFill>
            <a:schemeClr val="tx1"/>
          </a:solidFill>
          <a:latin typeface="+mn-lt"/>
        </a:defRPr>
      </a:lvl5pPr>
      <a:lvl6pPr marL="9848850" indent="-1042988" algn="l" defTabSz="4173538" rtl="0" fontAlgn="base">
        <a:spcBef>
          <a:spcPct val="20000"/>
        </a:spcBef>
        <a:spcAft>
          <a:spcPct val="0"/>
        </a:spcAft>
        <a:buChar char="»"/>
        <a:defRPr sz="9100">
          <a:solidFill>
            <a:schemeClr val="tx1"/>
          </a:solidFill>
          <a:latin typeface="+mn-lt"/>
        </a:defRPr>
      </a:lvl6pPr>
      <a:lvl7pPr marL="10306050" indent="-1042988" algn="l" defTabSz="4173538" rtl="0" fontAlgn="base">
        <a:spcBef>
          <a:spcPct val="20000"/>
        </a:spcBef>
        <a:spcAft>
          <a:spcPct val="0"/>
        </a:spcAft>
        <a:buChar char="»"/>
        <a:defRPr sz="9100">
          <a:solidFill>
            <a:schemeClr val="tx1"/>
          </a:solidFill>
          <a:latin typeface="+mn-lt"/>
        </a:defRPr>
      </a:lvl7pPr>
      <a:lvl8pPr marL="10763250" indent="-1042988" algn="l" defTabSz="4173538" rtl="0" fontAlgn="base">
        <a:spcBef>
          <a:spcPct val="20000"/>
        </a:spcBef>
        <a:spcAft>
          <a:spcPct val="0"/>
        </a:spcAft>
        <a:buChar char="»"/>
        <a:defRPr sz="9100">
          <a:solidFill>
            <a:schemeClr val="tx1"/>
          </a:solidFill>
          <a:latin typeface="+mn-lt"/>
        </a:defRPr>
      </a:lvl8pPr>
      <a:lvl9pPr marL="11220450" indent="-1042988" algn="l" defTabSz="4173538" rtl="0" fontAlgn="base">
        <a:spcBef>
          <a:spcPct val="20000"/>
        </a:spcBef>
        <a:spcAft>
          <a:spcPct val="0"/>
        </a:spcAft>
        <a:buChar char="»"/>
        <a:defRPr sz="91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emf"/><Relationship Id="rId15" Type="http://schemas.openxmlformats.org/officeDocument/2006/relationships/image" Target="../media/image14.emf"/><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 Id="rId1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ECFF"/>
            </a:gs>
            <a:gs pos="100000">
              <a:srgbClr val="5E6D76"/>
            </a:gs>
          </a:gsLst>
          <a:lin ang="5400000" scaled="1"/>
        </a:gradFill>
        <a:effectLst/>
      </p:bgPr>
    </p:bg>
    <p:spTree>
      <p:nvGrpSpPr>
        <p:cNvPr id="1" name=""/>
        <p:cNvGrpSpPr/>
        <p:nvPr/>
      </p:nvGrpSpPr>
      <p:grpSpPr>
        <a:xfrm>
          <a:off x="0" y="0"/>
          <a:ext cx="0" cy="0"/>
          <a:chOff x="0" y="0"/>
          <a:chExt cx="0" cy="0"/>
        </a:xfrm>
      </p:grpSpPr>
      <p:sp>
        <p:nvSpPr>
          <p:cNvPr id="48" name="AutoShape 37">
            <a:extLst>
              <a:ext uri="{FF2B5EF4-FFF2-40B4-BE49-F238E27FC236}">
                <a16:creationId xmlns:a16="http://schemas.microsoft.com/office/drawing/2014/main" id="{3A8813AF-3198-4DDC-9BB1-5A4D949D6E6E}"/>
              </a:ext>
            </a:extLst>
          </p:cNvPr>
          <p:cNvSpPr>
            <a:spLocks noChangeArrowheads="1"/>
          </p:cNvSpPr>
          <p:nvPr/>
        </p:nvSpPr>
        <p:spPr bwMode="auto">
          <a:xfrm>
            <a:off x="378504" y="9419415"/>
            <a:ext cx="29489400" cy="13804022"/>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latin typeface="Helvetica" panose="020B0604020202020204" pitchFamily="34" charset="0"/>
              <a:cs typeface="Helvetica" panose="020B0604020202020204" pitchFamily="34" charset="0"/>
            </a:endParaRPr>
          </a:p>
        </p:txBody>
      </p:sp>
      <p:sp>
        <p:nvSpPr>
          <p:cNvPr id="13314" name="Text Box 4">
            <a:extLst>
              <a:ext uri="{FF2B5EF4-FFF2-40B4-BE49-F238E27FC236}">
                <a16:creationId xmlns:a16="http://schemas.microsoft.com/office/drawing/2014/main" id="{2B9D05AE-EDBE-B94D-9C70-74CBBDF003A6}"/>
              </a:ext>
            </a:extLst>
          </p:cNvPr>
          <p:cNvSpPr txBox="1">
            <a:spLocks noChangeArrowheads="1"/>
          </p:cNvSpPr>
          <p:nvPr/>
        </p:nvSpPr>
        <p:spPr bwMode="auto">
          <a:xfrm>
            <a:off x="431800" y="339393"/>
            <a:ext cx="1393734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5400" b="1" dirty="0" err="1">
                <a:latin typeface="Helvetica" panose="020B0604020202020204" pitchFamily="34" charset="0"/>
                <a:cs typeface="Helvetica" panose="020B0604020202020204" pitchFamily="34" charset="0"/>
              </a:rPr>
              <a:t>Modeling</a:t>
            </a:r>
            <a:r>
              <a:rPr lang="en-GB" altLang="en-US" sz="5400" b="1" dirty="0">
                <a:latin typeface="Helvetica" panose="020B0604020202020204" pitchFamily="34" charset="0"/>
                <a:cs typeface="Helvetica" panose="020B0604020202020204" pitchFamily="34" charset="0"/>
              </a:rPr>
              <a:t> and Networked Control of</a:t>
            </a:r>
          </a:p>
          <a:p>
            <a:pPr eaLnBrk="1" hangingPunct="1">
              <a:spcBef>
                <a:spcPct val="0"/>
              </a:spcBef>
              <a:buFontTx/>
              <a:buNone/>
            </a:pPr>
            <a:r>
              <a:rPr lang="en-GB" altLang="en-US" sz="5400" b="1" dirty="0">
                <a:latin typeface="Helvetica" panose="020B0604020202020204" pitchFamily="34" charset="0"/>
                <a:cs typeface="Helvetica" panose="020B0604020202020204" pitchFamily="34" charset="0"/>
              </a:rPr>
              <a:t>Water Distribution Networks</a:t>
            </a:r>
          </a:p>
        </p:txBody>
      </p:sp>
      <p:sp>
        <p:nvSpPr>
          <p:cNvPr id="13315" name="Text Box 5">
            <a:extLst>
              <a:ext uri="{FF2B5EF4-FFF2-40B4-BE49-F238E27FC236}">
                <a16:creationId xmlns:a16="http://schemas.microsoft.com/office/drawing/2014/main" id="{17F3F21B-BC98-DB4A-B1CE-106D093A4F9F}"/>
              </a:ext>
            </a:extLst>
          </p:cNvPr>
          <p:cNvSpPr txBox="1">
            <a:spLocks noChangeArrowheads="1"/>
          </p:cNvSpPr>
          <p:nvPr/>
        </p:nvSpPr>
        <p:spPr bwMode="auto">
          <a:xfrm>
            <a:off x="15488548" y="245046"/>
            <a:ext cx="1563766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3600" b="1" dirty="0">
                <a:latin typeface="Helvetica" panose="020B0604020202020204" pitchFamily="34" charset="0"/>
                <a:cs typeface="Helvetica" panose="020B0604020202020204" pitchFamily="34" charset="0"/>
              </a:rPr>
              <a:t>Authors</a:t>
            </a:r>
            <a:r>
              <a:rPr lang="en-GB" altLang="en-US" sz="3600" dirty="0">
                <a:latin typeface="Helvetica" panose="020B0604020202020204" pitchFamily="34" charset="0"/>
                <a:cs typeface="Helvetica" panose="020B0604020202020204" pitchFamily="34" charset="0"/>
              </a:rPr>
              <a:t>: Laurits H. Andersen, Mathias C. Frederiksen,</a:t>
            </a:r>
          </a:p>
          <a:p>
            <a:pPr eaLnBrk="1" hangingPunct="1">
              <a:spcBef>
                <a:spcPct val="0"/>
              </a:spcBef>
              <a:buFontTx/>
              <a:buNone/>
            </a:pPr>
            <a:r>
              <a:rPr lang="en-GB" altLang="en-US" sz="3600" dirty="0">
                <a:latin typeface="Helvetica" panose="020B0604020202020204" pitchFamily="34" charset="0"/>
                <a:cs typeface="Helvetica" panose="020B0604020202020204" pitchFamily="34" charset="0"/>
              </a:rPr>
              <a:t>Christian M. Jensen, Jeppe N. Jensen, Rasmus L. Kristiansen, Kasper </a:t>
            </a:r>
            <a:r>
              <a:rPr lang="en-GB" altLang="en-US" sz="3600" dirty="0" err="1">
                <a:latin typeface="Helvetica" panose="020B0604020202020204" pitchFamily="34" charset="0"/>
                <a:cs typeface="Helvetica" panose="020B0604020202020204" pitchFamily="34" charset="0"/>
              </a:rPr>
              <a:t>Laustsen</a:t>
            </a:r>
            <a:r>
              <a:rPr lang="en-GB" altLang="en-US" sz="3600" dirty="0">
                <a:latin typeface="Helvetica" panose="020B0604020202020204" pitchFamily="34" charset="0"/>
                <a:cs typeface="Helvetica" panose="020B0604020202020204" pitchFamily="34" charset="0"/>
              </a:rPr>
              <a:t> and Martin H. </a:t>
            </a:r>
            <a:r>
              <a:rPr lang="en-GB" altLang="en-US" sz="3600" dirty="0" err="1">
                <a:latin typeface="Helvetica" panose="020B0604020202020204" pitchFamily="34" charset="0"/>
                <a:cs typeface="Helvetica" panose="020B0604020202020204" pitchFamily="34" charset="0"/>
              </a:rPr>
              <a:t>Therkildsen</a:t>
            </a:r>
            <a:endParaRPr lang="en-GB" altLang="en-US" sz="3600" dirty="0">
              <a:latin typeface="Helvetica" panose="020B0604020202020204" pitchFamily="34" charset="0"/>
              <a:cs typeface="Helvetica" panose="020B0604020202020204" pitchFamily="34" charset="0"/>
            </a:endParaRPr>
          </a:p>
          <a:p>
            <a:pPr eaLnBrk="1" hangingPunct="1">
              <a:spcBef>
                <a:spcPct val="0"/>
              </a:spcBef>
              <a:buFontTx/>
              <a:buNone/>
            </a:pPr>
            <a:r>
              <a:rPr lang="en-GB" altLang="en-US" sz="3600" dirty="0">
                <a:latin typeface="Helvetica" panose="020B0604020202020204" pitchFamily="34" charset="0"/>
                <a:cs typeface="Helvetica" panose="020B0604020202020204" pitchFamily="34" charset="0"/>
              </a:rPr>
              <a:t>Department of Electronic Systems, Aalborg University, Denmark</a:t>
            </a:r>
          </a:p>
        </p:txBody>
      </p:sp>
      <p:grpSp>
        <p:nvGrpSpPr>
          <p:cNvPr id="13316" name="Group 49">
            <a:extLst>
              <a:ext uri="{FF2B5EF4-FFF2-40B4-BE49-F238E27FC236}">
                <a16:creationId xmlns:a16="http://schemas.microsoft.com/office/drawing/2014/main" id="{5D8C349F-BBC0-EB47-AB25-4F6543E45FB5}"/>
              </a:ext>
            </a:extLst>
          </p:cNvPr>
          <p:cNvGrpSpPr>
            <a:grpSpLocks/>
          </p:cNvGrpSpPr>
          <p:nvPr/>
        </p:nvGrpSpPr>
        <p:grpSpPr bwMode="auto">
          <a:xfrm>
            <a:off x="15335554" y="33892606"/>
            <a:ext cx="14670088" cy="5945820"/>
            <a:chOff x="15464295" y="29481462"/>
            <a:chExt cx="14669630" cy="8746985"/>
          </a:xfrm>
        </p:grpSpPr>
        <p:sp>
          <p:nvSpPr>
            <p:cNvPr id="13356" name="AutoShape 37">
              <a:extLst>
                <a:ext uri="{FF2B5EF4-FFF2-40B4-BE49-F238E27FC236}">
                  <a16:creationId xmlns:a16="http://schemas.microsoft.com/office/drawing/2014/main" id="{4A2006BF-44F2-0542-BB15-74B0FAC826AF}"/>
                </a:ext>
              </a:extLst>
            </p:cNvPr>
            <p:cNvSpPr>
              <a:spLocks noChangeArrowheads="1"/>
            </p:cNvSpPr>
            <p:nvPr/>
          </p:nvSpPr>
          <p:spPr bwMode="auto">
            <a:xfrm>
              <a:off x="15464295" y="29481463"/>
              <a:ext cx="14669630" cy="8746984"/>
            </a:xfrm>
            <a:prstGeom prst="roundRect">
              <a:avLst>
                <a:gd name="adj" fmla="val 6130"/>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57" name="Text Box 44">
              <a:extLst>
                <a:ext uri="{FF2B5EF4-FFF2-40B4-BE49-F238E27FC236}">
                  <a16:creationId xmlns:a16="http://schemas.microsoft.com/office/drawing/2014/main" id="{26724726-1291-6244-9BE1-031FB460F2D0}"/>
                </a:ext>
              </a:extLst>
            </p:cNvPr>
            <p:cNvSpPr txBox="1">
              <a:spLocks noChangeArrowheads="1"/>
            </p:cNvSpPr>
            <p:nvPr/>
          </p:nvSpPr>
          <p:spPr bwMode="auto">
            <a:xfrm>
              <a:off x="20608925" y="29481462"/>
              <a:ext cx="5032147" cy="1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Conclusions </a:t>
              </a:r>
            </a:p>
          </p:txBody>
        </p:sp>
        <p:sp>
          <p:nvSpPr>
            <p:cNvPr id="13358" name="Rectangle 60">
              <a:extLst>
                <a:ext uri="{FF2B5EF4-FFF2-40B4-BE49-F238E27FC236}">
                  <a16:creationId xmlns:a16="http://schemas.microsoft.com/office/drawing/2014/main" id="{409CBBD0-DAE0-AC47-ADF2-B2A14EBEA2E8}"/>
                </a:ext>
              </a:extLst>
            </p:cNvPr>
            <p:cNvSpPr>
              <a:spLocks noChangeArrowheads="1"/>
            </p:cNvSpPr>
            <p:nvPr/>
          </p:nvSpPr>
          <p:spPr bwMode="auto">
            <a:xfrm>
              <a:off x="15946438" y="31038503"/>
              <a:ext cx="13868400" cy="131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600">
                  <a:latin typeface="Helvetica" panose="020B0604020202020204" pitchFamily="34" charset="0"/>
                  <a:cs typeface="Helvetica" panose="020B0604020202020204" pitchFamily="34" charset="0"/>
                </a:rPr>
                <a:t>Emphasize what is the main contribution of your work and it’s originality</a:t>
              </a:r>
            </a:p>
            <a:p>
              <a:pPr algn="dist" eaLnBrk="1" hangingPunct="1">
                <a:spcBef>
                  <a:spcPct val="0"/>
                </a:spcBef>
                <a:buFont typeface="Wingdings" pitchFamily="2" charset="2"/>
                <a:buChar char="§"/>
              </a:pPr>
              <a:endParaRPr lang="en-GB" altLang="en-US" sz="2600">
                <a:latin typeface="Helvetica" panose="020B0604020202020204" pitchFamily="34" charset="0"/>
                <a:cs typeface="Helvetica" panose="020B0604020202020204" pitchFamily="34" charset="0"/>
              </a:endParaRPr>
            </a:p>
          </p:txBody>
        </p:sp>
      </p:grpSp>
      <p:grpSp>
        <p:nvGrpSpPr>
          <p:cNvPr id="13317" name="Group 50">
            <a:extLst>
              <a:ext uri="{FF2B5EF4-FFF2-40B4-BE49-F238E27FC236}">
                <a16:creationId xmlns:a16="http://schemas.microsoft.com/office/drawing/2014/main" id="{5D56A250-C01D-1D48-8A99-B81B0E9C51CB}"/>
              </a:ext>
            </a:extLst>
          </p:cNvPr>
          <p:cNvGrpSpPr>
            <a:grpSpLocks/>
          </p:cNvGrpSpPr>
          <p:nvPr/>
        </p:nvGrpSpPr>
        <p:grpSpPr bwMode="auto">
          <a:xfrm>
            <a:off x="338138" y="40136714"/>
            <a:ext cx="29489400" cy="2426765"/>
            <a:chOff x="15579725" y="38076514"/>
            <a:chExt cx="14554200" cy="4206549"/>
          </a:xfrm>
        </p:grpSpPr>
        <p:sp>
          <p:nvSpPr>
            <p:cNvPr id="13353" name="AutoShape 36">
              <a:extLst>
                <a:ext uri="{FF2B5EF4-FFF2-40B4-BE49-F238E27FC236}">
                  <a16:creationId xmlns:a16="http://schemas.microsoft.com/office/drawing/2014/main" id="{CF7C6CC8-0B8C-894F-ACFF-54E3B6957E5B}"/>
                </a:ext>
              </a:extLst>
            </p:cNvPr>
            <p:cNvSpPr>
              <a:spLocks noChangeArrowheads="1"/>
            </p:cNvSpPr>
            <p:nvPr/>
          </p:nvSpPr>
          <p:spPr bwMode="auto">
            <a:xfrm>
              <a:off x="15579725" y="38076514"/>
              <a:ext cx="14554200" cy="4206549"/>
            </a:xfrm>
            <a:prstGeom prst="roundRect">
              <a:avLst>
                <a:gd name="adj" fmla="val 1666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54" name="Text Box 45">
              <a:extLst>
                <a:ext uri="{FF2B5EF4-FFF2-40B4-BE49-F238E27FC236}">
                  <a16:creationId xmlns:a16="http://schemas.microsoft.com/office/drawing/2014/main" id="{A6477FCF-CF17-FB4E-B044-3AE056D9FDD3}"/>
                </a:ext>
              </a:extLst>
            </p:cNvPr>
            <p:cNvSpPr txBox="1">
              <a:spLocks noChangeArrowheads="1"/>
            </p:cNvSpPr>
            <p:nvPr/>
          </p:nvSpPr>
          <p:spPr bwMode="auto">
            <a:xfrm>
              <a:off x="20456525" y="38677532"/>
              <a:ext cx="2228817" cy="20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latin typeface="Helvetica" panose="020B0604020202020204" pitchFamily="34" charset="0"/>
                  <a:cs typeface="Helvetica" panose="020B0604020202020204" pitchFamily="34" charset="0"/>
                </a:rPr>
                <a:t>References</a:t>
              </a:r>
            </a:p>
          </p:txBody>
        </p:sp>
        <p:sp>
          <p:nvSpPr>
            <p:cNvPr id="13355" name="Text Box 71">
              <a:extLst>
                <a:ext uri="{FF2B5EF4-FFF2-40B4-BE49-F238E27FC236}">
                  <a16:creationId xmlns:a16="http://schemas.microsoft.com/office/drawing/2014/main" id="{7FACA6DC-B0D2-A44B-B79C-D2C7B757478B}"/>
                </a:ext>
              </a:extLst>
            </p:cNvPr>
            <p:cNvSpPr txBox="1">
              <a:spLocks noChangeArrowheads="1"/>
            </p:cNvSpPr>
            <p:nvPr/>
          </p:nvSpPr>
          <p:spPr bwMode="auto">
            <a:xfrm>
              <a:off x="22548777" y="39616062"/>
              <a:ext cx="345098" cy="7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000">
                  <a:latin typeface="Helvetica" panose="020B0604020202020204" pitchFamily="34" charset="0"/>
                  <a:cs typeface="Helvetica" panose="020B0604020202020204" pitchFamily="34" charset="0"/>
                </a:rPr>
                <a:t>TBD</a:t>
              </a:r>
            </a:p>
          </p:txBody>
        </p:sp>
      </p:grpSp>
      <p:sp>
        <p:nvSpPr>
          <p:cNvPr id="13318" name="AutoShape 30">
            <a:extLst>
              <a:ext uri="{FF2B5EF4-FFF2-40B4-BE49-F238E27FC236}">
                <a16:creationId xmlns:a16="http://schemas.microsoft.com/office/drawing/2014/main" id="{52F7D733-29AF-C34E-B4C8-5173B0046993}"/>
              </a:ext>
            </a:extLst>
          </p:cNvPr>
          <p:cNvSpPr>
            <a:spLocks noChangeArrowheads="1"/>
          </p:cNvSpPr>
          <p:nvPr/>
        </p:nvSpPr>
        <p:spPr bwMode="auto">
          <a:xfrm>
            <a:off x="431800" y="2811462"/>
            <a:ext cx="29489400" cy="6445806"/>
          </a:xfrm>
          <a:prstGeom prst="roundRect">
            <a:avLst>
              <a:gd name="adj" fmla="val 350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pic>
        <p:nvPicPr>
          <p:cNvPr id="13319" name="Picture 6">
            <a:extLst>
              <a:ext uri="{FF2B5EF4-FFF2-40B4-BE49-F238E27FC236}">
                <a16:creationId xmlns:a16="http://schemas.microsoft.com/office/drawing/2014/main" id="{C7F7AC99-F923-3A48-A98E-B52C77076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326" y="5755623"/>
            <a:ext cx="99949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40">
            <a:extLst>
              <a:ext uri="{FF2B5EF4-FFF2-40B4-BE49-F238E27FC236}">
                <a16:creationId xmlns:a16="http://schemas.microsoft.com/office/drawing/2014/main" id="{C6389592-2BF5-E244-9EC5-37E356908F15}"/>
              </a:ext>
            </a:extLst>
          </p:cNvPr>
          <p:cNvSpPr txBox="1">
            <a:spLocks noChangeArrowheads="1"/>
          </p:cNvSpPr>
          <p:nvPr/>
        </p:nvSpPr>
        <p:spPr bwMode="auto">
          <a:xfrm>
            <a:off x="655638" y="2928937"/>
            <a:ext cx="13803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a:latin typeface="Helvetica" panose="020B0604020202020204" pitchFamily="34" charset="0"/>
                <a:cs typeface="Helvetica" panose="020B0604020202020204" pitchFamily="34" charset="0"/>
              </a:rPr>
              <a:t>Introduction and System Abstraction</a:t>
            </a:r>
          </a:p>
        </p:txBody>
      </p:sp>
      <p:grpSp>
        <p:nvGrpSpPr>
          <p:cNvPr id="13323" name="Group 48">
            <a:extLst>
              <a:ext uri="{FF2B5EF4-FFF2-40B4-BE49-F238E27FC236}">
                <a16:creationId xmlns:a16="http://schemas.microsoft.com/office/drawing/2014/main" id="{1BC1C6E9-D9B0-E14E-AD3C-59E128D2542A}"/>
              </a:ext>
            </a:extLst>
          </p:cNvPr>
          <p:cNvGrpSpPr>
            <a:grpSpLocks/>
          </p:cNvGrpSpPr>
          <p:nvPr/>
        </p:nvGrpSpPr>
        <p:grpSpPr bwMode="auto">
          <a:xfrm>
            <a:off x="333920" y="33863079"/>
            <a:ext cx="14706600" cy="5975348"/>
            <a:chOff x="15123210" y="5338760"/>
            <a:chExt cx="14705915" cy="23963030"/>
          </a:xfrm>
        </p:grpSpPr>
        <p:sp>
          <p:nvSpPr>
            <p:cNvPr id="13347" name="AutoShape 33">
              <a:extLst>
                <a:ext uri="{FF2B5EF4-FFF2-40B4-BE49-F238E27FC236}">
                  <a16:creationId xmlns:a16="http://schemas.microsoft.com/office/drawing/2014/main" id="{4138E0B5-1600-E842-8C89-5D9FD6709B06}"/>
                </a:ext>
              </a:extLst>
            </p:cNvPr>
            <p:cNvSpPr>
              <a:spLocks noChangeArrowheads="1"/>
            </p:cNvSpPr>
            <p:nvPr/>
          </p:nvSpPr>
          <p:spPr bwMode="auto">
            <a:xfrm>
              <a:off x="15123210" y="5538005"/>
              <a:ext cx="14705915" cy="23714858"/>
            </a:xfrm>
            <a:prstGeom prst="roundRect">
              <a:avLst>
                <a:gd name="adj" fmla="val 6856"/>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48" name="Text Box 43">
              <a:extLst>
                <a:ext uri="{FF2B5EF4-FFF2-40B4-BE49-F238E27FC236}">
                  <a16:creationId xmlns:a16="http://schemas.microsoft.com/office/drawing/2014/main" id="{4A52881E-A00B-074A-A668-FA549EF3344F}"/>
                </a:ext>
              </a:extLst>
            </p:cNvPr>
            <p:cNvSpPr txBox="1">
              <a:spLocks noChangeArrowheads="1"/>
            </p:cNvSpPr>
            <p:nvPr/>
          </p:nvSpPr>
          <p:spPr bwMode="auto">
            <a:xfrm>
              <a:off x="20070240" y="5338760"/>
              <a:ext cx="4276934" cy="45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latin typeface="Helvetica" panose="020B0604020202020204" pitchFamily="34" charset="0"/>
                  <a:cs typeface="Helvetica" panose="020B0604020202020204" pitchFamily="34" charset="0"/>
                </a:rPr>
                <a:t>Discussion</a:t>
              </a:r>
            </a:p>
          </p:txBody>
        </p:sp>
        <p:sp>
          <p:nvSpPr>
            <p:cNvPr id="1050" name="Rectangle 55">
              <a:extLst>
                <a:ext uri="{FF2B5EF4-FFF2-40B4-BE49-F238E27FC236}">
                  <a16:creationId xmlns:a16="http://schemas.microsoft.com/office/drawing/2014/main" id="{95737E9A-334C-534F-9187-6112964081DF}"/>
                </a:ext>
              </a:extLst>
            </p:cNvPr>
            <p:cNvSpPr>
              <a:spLocks noChangeArrowheads="1"/>
            </p:cNvSpPr>
            <p:nvPr/>
          </p:nvSpPr>
          <p:spPr bwMode="auto">
            <a:xfrm>
              <a:off x="15656585" y="12563822"/>
              <a:ext cx="13867754" cy="16737968"/>
            </a:xfrm>
            <a:prstGeom prst="rect">
              <a:avLst/>
            </a:prstGeom>
            <a:noFill/>
            <a:ln>
              <a:noFill/>
            </a:ln>
          </p:spPr>
          <p:txBody>
            <a:bodyPr>
              <a:spAutoFit/>
            </a:bodyPr>
            <a:lstStyle/>
            <a:p>
              <a:pPr marL="342900" indent="-342900" algn="just" defTabSz="4173538" eaLnBrk="1" hangingPunct="1">
                <a:defRPr/>
              </a:pPr>
              <a:r>
                <a:rPr lang="en-GB" sz="2600" dirty="0">
                  <a:latin typeface="Helvetica" panose="020B0604020202020204" pitchFamily="34" charset="0"/>
                  <a:cs typeface="Helvetica" panose="020B0604020202020204" pitchFamily="34" charset="0"/>
                </a:rPr>
                <a:t>May be some text in bullet form: </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Disturbance estimation with Kalman filter (For feed-forward?)</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Package loss simulation (sensitivity to packet losses)</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Cascaded control!!!!!!! (slow and fast dynamics are separated)</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Linearisation</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Synchronisation between Kalman and LQR</a:t>
              </a:r>
            </a:p>
            <a:p>
              <a:pPr marL="514350" indent="-514350" algn="just" defTabSz="4173538" eaLnBrk="1" hangingPunct="1">
                <a:buFont typeface="+mj-lt"/>
                <a:buAutoNum type="arabicPeriod"/>
                <a:defRPr/>
              </a:pPr>
              <a:r>
                <a:rPr lang="en-GB" sz="2600" dirty="0" err="1">
                  <a:latin typeface="Helvetica" panose="020B0604020202020204" pitchFamily="34" charset="0"/>
                  <a:cs typeface="Helvetica" panose="020B0604020202020204" pitchFamily="34" charset="0"/>
                </a:rPr>
                <a:t>Padé</a:t>
              </a:r>
              <a:r>
                <a:rPr lang="en-GB" sz="2600" dirty="0">
                  <a:latin typeface="Helvetica" panose="020B0604020202020204" pitchFamily="34" charset="0"/>
                  <a:cs typeface="Helvetica" panose="020B0604020202020204" pitchFamily="34" charset="0"/>
                </a:rPr>
                <a:t> approximation influence on inner loop</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Leakage detection limitations (leakage has to be sudden and large)</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Diagonalized system when linearised but not so much in </a:t>
              </a:r>
              <a:r>
                <a:rPr lang="en-GB" sz="2600" dirty="0" err="1">
                  <a:latin typeface="Helvetica" panose="020B0604020202020204" pitchFamily="34" charset="0"/>
                  <a:cs typeface="Helvetica" panose="020B0604020202020204" pitchFamily="34" charset="0"/>
                </a:rPr>
                <a:t>realitiy</a:t>
              </a:r>
              <a:endParaRPr lang="en-GB" sz="2600" dirty="0">
                <a:latin typeface="Helvetica" panose="020B0604020202020204" pitchFamily="34" charset="0"/>
                <a:cs typeface="Helvetica" panose="020B0604020202020204" pitchFamily="34" charset="0"/>
              </a:endParaRPr>
            </a:p>
            <a:p>
              <a:pPr marL="514350" indent="-514350" algn="just" defTabSz="4173538" eaLnBrk="1" hangingPunct="1">
                <a:buFont typeface="+mj-lt"/>
                <a:buAutoNum type="arabicPeriod"/>
                <a:defRPr/>
              </a:pPr>
              <a:endParaRPr lang="en-GB" sz="2600" dirty="0">
                <a:latin typeface="Helvetica" panose="020B0604020202020204" pitchFamily="34" charset="0"/>
                <a:cs typeface="Helvetica" panose="020B0604020202020204" pitchFamily="34" charset="0"/>
              </a:endParaRPr>
            </a:p>
          </p:txBody>
        </p:sp>
      </p:grpSp>
      <p:grpSp>
        <p:nvGrpSpPr>
          <p:cNvPr id="13324" name="Group 47">
            <a:extLst>
              <a:ext uri="{FF2B5EF4-FFF2-40B4-BE49-F238E27FC236}">
                <a16:creationId xmlns:a16="http://schemas.microsoft.com/office/drawing/2014/main" id="{53E3C0B4-3253-1B4A-BB47-A7F35A715F5A}"/>
              </a:ext>
            </a:extLst>
          </p:cNvPr>
          <p:cNvGrpSpPr>
            <a:grpSpLocks/>
          </p:cNvGrpSpPr>
          <p:nvPr/>
        </p:nvGrpSpPr>
        <p:grpSpPr bwMode="auto">
          <a:xfrm>
            <a:off x="378504" y="23422182"/>
            <a:ext cx="29542696" cy="10186044"/>
            <a:chOff x="400843" y="33291458"/>
            <a:chExt cx="14554200" cy="8839199"/>
          </a:xfrm>
        </p:grpSpPr>
        <p:sp>
          <p:nvSpPr>
            <p:cNvPr id="13345" name="AutoShape 34">
              <a:extLst>
                <a:ext uri="{FF2B5EF4-FFF2-40B4-BE49-F238E27FC236}">
                  <a16:creationId xmlns:a16="http://schemas.microsoft.com/office/drawing/2014/main" id="{9F64AFA6-C8DC-B34C-ACCC-6FC5A761253A}"/>
                </a:ext>
              </a:extLst>
            </p:cNvPr>
            <p:cNvSpPr>
              <a:spLocks noChangeArrowheads="1"/>
            </p:cNvSpPr>
            <p:nvPr/>
          </p:nvSpPr>
          <p:spPr bwMode="auto">
            <a:xfrm>
              <a:off x="400843" y="33291458"/>
              <a:ext cx="14554200" cy="8839199"/>
            </a:xfrm>
            <a:prstGeom prst="roundRect">
              <a:avLst>
                <a:gd name="adj" fmla="val 2935"/>
              </a:avLst>
            </a:prstGeom>
            <a:solidFill>
              <a:schemeClr val="bg1"/>
            </a:solidFill>
            <a:ln w="76200">
              <a:solidFill>
                <a:schemeClr val="tx1"/>
              </a:solidFill>
              <a:round/>
              <a:headEnd/>
              <a:tailEnd/>
            </a:ln>
          </p:spPr>
          <p:txBody>
            <a:bodyPr wrap="none"/>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endParaRPr lang="en-GB" altLang="en-US" sz="2800">
                <a:latin typeface="Helvetica" panose="020B0604020202020204" pitchFamily="34" charset="0"/>
                <a:cs typeface="Helvetica" panose="020B0604020202020204" pitchFamily="34" charset="0"/>
              </a:endParaRPr>
            </a:p>
          </p:txBody>
        </p:sp>
        <p:sp>
          <p:nvSpPr>
            <p:cNvPr id="13346" name="Text Box 62">
              <a:extLst>
                <a:ext uri="{FF2B5EF4-FFF2-40B4-BE49-F238E27FC236}">
                  <a16:creationId xmlns:a16="http://schemas.microsoft.com/office/drawing/2014/main" id="{E3761F66-7444-CC43-90DF-DEE479A8E70C}"/>
                </a:ext>
              </a:extLst>
            </p:cNvPr>
            <p:cNvSpPr txBox="1">
              <a:spLocks noChangeArrowheads="1"/>
            </p:cNvSpPr>
            <p:nvPr/>
          </p:nvSpPr>
          <p:spPr bwMode="auto">
            <a:xfrm>
              <a:off x="572429" y="33291462"/>
              <a:ext cx="14243780" cy="96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dirty="0">
                  <a:latin typeface="Helvetica" panose="020B0604020202020204" pitchFamily="34" charset="0"/>
                  <a:cs typeface="Helvetica" panose="020B0604020202020204" pitchFamily="34" charset="0"/>
                </a:rPr>
                <a:t>Results</a:t>
              </a:r>
            </a:p>
          </p:txBody>
        </p:sp>
      </p:grpSp>
      <p:sp>
        <p:nvSpPr>
          <p:cNvPr id="13331" name="TextBox 10">
            <a:extLst>
              <a:ext uri="{FF2B5EF4-FFF2-40B4-BE49-F238E27FC236}">
                <a16:creationId xmlns:a16="http://schemas.microsoft.com/office/drawing/2014/main" id="{D0A40277-759A-724B-8597-50ECE222B4D1}"/>
              </a:ext>
            </a:extLst>
          </p:cNvPr>
          <p:cNvSpPr txBox="1">
            <a:spLocks noChangeArrowheads="1"/>
          </p:cNvSpPr>
          <p:nvPr/>
        </p:nvSpPr>
        <p:spPr bwMode="auto">
          <a:xfrm>
            <a:off x="1219977" y="7226282"/>
            <a:ext cx="9175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b="1" dirty="0">
                <a:latin typeface="Helvetica" panose="020B0604020202020204" pitchFamily="34" charset="0"/>
                <a:cs typeface="Helvetica" panose="020B0604020202020204" pitchFamily="34" charset="0"/>
              </a:rPr>
              <a:t>Problem formulation</a:t>
            </a:r>
          </a:p>
          <a:p>
            <a:pPr eaLnBrk="1" hangingPunct="1"/>
            <a:r>
              <a:rPr lang="en-GB" altLang="en-US" sz="2400" dirty="0">
                <a:latin typeface="Helvetica" panose="020B0604020202020204" pitchFamily="34" charset="0"/>
                <a:cs typeface="Helvetica" panose="020B0604020202020204" pitchFamily="34" charset="0"/>
              </a:rPr>
              <a:t>How can a reliable networked controller for the WDN be</a:t>
            </a:r>
          </a:p>
          <a:p>
            <a:pPr eaLnBrk="1" hangingPunct="1"/>
            <a:r>
              <a:rPr lang="en-GB" altLang="en-US" sz="2400" dirty="0">
                <a:latin typeface="Helvetica" panose="020B0604020202020204" pitchFamily="34" charset="0"/>
                <a:cs typeface="Helvetica" panose="020B0604020202020204" pitchFamily="34" charset="0"/>
              </a:rPr>
              <a:t>implemented that delivers constant pressure control?</a:t>
            </a:r>
          </a:p>
          <a:p>
            <a:pPr eaLnBrk="1" hangingPunct="1"/>
            <a:endParaRPr lang="en-GB" altLang="en-US" sz="2400" dirty="0">
              <a:latin typeface="Helvetica" panose="020B0604020202020204" pitchFamily="34" charset="0"/>
              <a:cs typeface="Helvetica" panose="020B0604020202020204" pitchFamily="34" charset="0"/>
            </a:endParaRPr>
          </a:p>
        </p:txBody>
      </p:sp>
      <p:sp>
        <p:nvSpPr>
          <p:cNvPr id="13332" name="Rectangle 65">
            <a:extLst>
              <a:ext uri="{FF2B5EF4-FFF2-40B4-BE49-F238E27FC236}">
                <a16:creationId xmlns:a16="http://schemas.microsoft.com/office/drawing/2014/main" id="{7AFEF2A9-4AC6-654C-96D8-9A402DA22EBB}"/>
              </a:ext>
            </a:extLst>
          </p:cNvPr>
          <p:cNvSpPr>
            <a:spLocks noChangeArrowheads="1"/>
          </p:cNvSpPr>
          <p:nvPr/>
        </p:nvSpPr>
        <p:spPr bwMode="auto">
          <a:xfrm>
            <a:off x="779463" y="4037012"/>
            <a:ext cx="1373822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600" b="1" dirty="0">
                <a:latin typeface="Helvetica" panose="020B0604020202020204" pitchFamily="34" charset="0"/>
                <a:cs typeface="Helvetica" panose="020B0604020202020204" pitchFamily="34" charset="0"/>
              </a:rPr>
              <a:t>Motivation</a:t>
            </a:r>
          </a:p>
          <a:p>
            <a:pPr algn="just" eaLnBrk="1" hangingPunct="1">
              <a:spcBef>
                <a:spcPct val="0"/>
              </a:spcBef>
              <a:buFontTx/>
              <a:buNone/>
            </a:pPr>
            <a:r>
              <a:rPr lang="en-GB" altLang="en-US" sz="2600" dirty="0">
                <a:latin typeface="Helvetica" panose="020B0604020202020204" pitchFamily="34" charset="0"/>
                <a:cs typeface="Helvetica" panose="020B0604020202020204" pitchFamily="34" charset="0"/>
              </a:rPr>
              <a:t>A reliable Water Distribution Network (WDN) is a pivotal part of any developed society. The objective of this project is, firstly, to both optimize the WDN control resulting in improvement in consumer experience and decreased strain on WDN components. Secondly leakage detection is introduced.</a:t>
            </a: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p:txBody>
      </p:sp>
      <p:sp>
        <p:nvSpPr>
          <p:cNvPr id="49" name="TextBox 4">
            <a:extLst>
              <a:ext uri="{FF2B5EF4-FFF2-40B4-BE49-F238E27FC236}">
                <a16:creationId xmlns:a16="http://schemas.microsoft.com/office/drawing/2014/main" id="{B24124E7-689E-3044-A99D-E719D057A007}"/>
              </a:ext>
            </a:extLst>
          </p:cNvPr>
          <p:cNvSpPr txBox="1">
            <a:spLocks noChangeArrowheads="1"/>
          </p:cNvSpPr>
          <p:nvPr/>
        </p:nvSpPr>
        <p:spPr bwMode="auto">
          <a:xfrm>
            <a:off x="903853" y="25038683"/>
            <a:ext cx="651589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ctr" eaLnBrk="1" hangingPunct="1"/>
            <a:r>
              <a:rPr lang="en-GB" altLang="en-US" sz="2200" b="1" dirty="0">
                <a:latin typeface="Helvetica" panose="020B0604020202020204" pitchFamily="34" charset="0"/>
                <a:cs typeface="Helvetica" panose="020B0604020202020204" pitchFamily="34" charset="0"/>
              </a:rPr>
              <a:t>Outer Loop LQR control</a:t>
            </a:r>
          </a:p>
          <a:p>
            <a:pPr eaLnBrk="1" hangingPunct="1"/>
            <a:r>
              <a:rPr lang="en-GB" altLang="en-US" sz="2200" b="1" dirty="0">
                <a:latin typeface="Helvetica" panose="020B0604020202020204" pitchFamily="34" charset="0"/>
                <a:cs typeface="Helvetica" panose="020B0604020202020204" pitchFamily="34" charset="0"/>
              </a:rPr>
              <a:t>F</a:t>
            </a:r>
            <a:r>
              <a:rPr lang="en-GB" altLang="en-US" sz="2200" dirty="0">
                <a:latin typeface="Helvetica" panose="020B0604020202020204" pitchFamily="34" charset="0"/>
                <a:cs typeface="Helvetica" panose="020B0604020202020204" pitchFamily="34" charset="0"/>
              </a:rPr>
              <a:t>ollows constant tank pressure difference, starting 15 mm below reference.</a:t>
            </a:r>
          </a:p>
        </p:txBody>
      </p:sp>
      <p:sp>
        <p:nvSpPr>
          <p:cNvPr id="50" name="TextBox 51">
            <a:extLst>
              <a:ext uri="{FF2B5EF4-FFF2-40B4-BE49-F238E27FC236}">
                <a16:creationId xmlns:a16="http://schemas.microsoft.com/office/drawing/2014/main" id="{A02FD1A0-72B1-CD4A-8D5D-F6C1EF4672EC}"/>
              </a:ext>
            </a:extLst>
          </p:cNvPr>
          <p:cNvSpPr txBox="1">
            <a:spLocks noChangeArrowheads="1"/>
          </p:cNvSpPr>
          <p:nvPr/>
        </p:nvSpPr>
        <p:spPr bwMode="auto">
          <a:xfrm>
            <a:off x="15539641" y="24552901"/>
            <a:ext cx="69246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ctr" eaLnBrk="1" hangingPunct="1"/>
            <a:r>
              <a:rPr lang="en-GB" altLang="en-US" sz="2200" b="1" dirty="0">
                <a:latin typeface="Helvetica" panose="020B0604020202020204" pitchFamily="34" charset="0"/>
                <a:cs typeface="Helvetica" panose="020B0604020202020204" pitchFamily="34" charset="0"/>
              </a:rPr>
              <a:t>Inner loop Pump control</a:t>
            </a:r>
          </a:p>
          <a:p>
            <a:pPr eaLnBrk="1" hangingPunct="1"/>
            <a:r>
              <a:rPr lang="en-GB" altLang="en-US" sz="2200" dirty="0">
                <a:latin typeface="Helvetica" panose="020B0604020202020204" pitchFamily="34" charset="0"/>
                <a:cs typeface="Helvetica" panose="020B0604020202020204" pitchFamily="34" charset="0"/>
              </a:rPr>
              <a:t>Pumps attempt to follow their reference </a:t>
            </a:r>
          </a:p>
        </p:txBody>
      </p:sp>
      <p:sp>
        <p:nvSpPr>
          <p:cNvPr id="51" name="Rectangle 14">
            <a:extLst>
              <a:ext uri="{FF2B5EF4-FFF2-40B4-BE49-F238E27FC236}">
                <a16:creationId xmlns:a16="http://schemas.microsoft.com/office/drawing/2014/main" id="{CAC441EF-FD14-CE43-BB94-FE7AD28AE485}"/>
              </a:ext>
            </a:extLst>
          </p:cNvPr>
          <p:cNvSpPr>
            <a:spLocks noChangeArrowheads="1"/>
          </p:cNvSpPr>
          <p:nvPr/>
        </p:nvSpPr>
        <p:spPr bwMode="auto">
          <a:xfrm>
            <a:off x="1008320" y="23817120"/>
            <a:ext cx="10812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400" dirty="0">
                <a:latin typeface="Helvetica" panose="020B0604020202020204" pitchFamily="34" charset="0"/>
                <a:cs typeface="Helvetica" panose="020B0604020202020204" pitchFamily="34" charset="0"/>
              </a:rPr>
              <a:t>After 4h system leakage is simulated. After 8h 50% packet loss is introduced in outer loop</a:t>
            </a:r>
          </a:p>
        </p:txBody>
      </p:sp>
      <p:sp>
        <p:nvSpPr>
          <p:cNvPr id="52" name="TextBox 56">
            <a:extLst>
              <a:ext uri="{FF2B5EF4-FFF2-40B4-BE49-F238E27FC236}">
                <a16:creationId xmlns:a16="http://schemas.microsoft.com/office/drawing/2014/main" id="{4A40FF4D-198B-9A4F-B2E0-E098F43AC70E}"/>
              </a:ext>
            </a:extLst>
          </p:cNvPr>
          <p:cNvSpPr txBox="1">
            <a:spLocks noChangeArrowheads="1"/>
          </p:cNvSpPr>
          <p:nvPr/>
        </p:nvSpPr>
        <p:spPr bwMode="auto">
          <a:xfrm>
            <a:off x="8180866" y="28185455"/>
            <a:ext cx="692467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ctr" eaLnBrk="1" hangingPunct="1"/>
            <a:r>
              <a:rPr lang="en-GB" altLang="en-US" sz="2200" b="1" dirty="0">
                <a:latin typeface="Helvetica" panose="020B0604020202020204" pitchFamily="34" charset="0"/>
                <a:cs typeface="Helvetica" panose="020B0604020202020204" pitchFamily="34" charset="0"/>
              </a:rPr>
              <a:t>Consumer flow (disturbance) estimation</a:t>
            </a:r>
          </a:p>
          <a:p>
            <a:pPr eaLnBrk="1" hangingPunct="1"/>
            <a:r>
              <a:rPr lang="en-GB" altLang="en-US" sz="2200" dirty="0">
                <a:latin typeface="Helvetica" panose="020B0604020202020204" pitchFamily="34" charset="0"/>
                <a:cs typeface="Helvetica" panose="020B0604020202020204" pitchFamily="34" charset="0"/>
              </a:rPr>
              <a:t>The Kalman filter tracking based on model and measurement data</a:t>
            </a:r>
          </a:p>
        </p:txBody>
      </p:sp>
      <p:pic>
        <p:nvPicPr>
          <p:cNvPr id="53" name="Picture 52">
            <a:extLst>
              <a:ext uri="{FF2B5EF4-FFF2-40B4-BE49-F238E27FC236}">
                <a16:creationId xmlns:a16="http://schemas.microsoft.com/office/drawing/2014/main" id="{32ED717A-6CB9-EF47-B281-CCA93522B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1385" y="29273366"/>
            <a:ext cx="7161942" cy="4168089"/>
          </a:xfrm>
          <a:prstGeom prst="rect">
            <a:avLst/>
          </a:prstGeom>
        </p:spPr>
      </p:pic>
      <p:pic>
        <p:nvPicPr>
          <p:cNvPr id="54" name="Picture 53">
            <a:extLst>
              <a:ext uri="{FF2B5EF4-FFF2-40B4-BE49-F238E27FC236}">
                <a16:creationId xmlns:a16="http://schemas.microsoft.com/office/drawing/2014/main" id="{928DD5A1-827C-C142-82B2-EB86987C25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3553" y="25312500"/>
            <a:ext cx="7226910" cy="4143666"/>
          </a:xfrm>
          <a:prstGeom prst="rect">
            <a:avLst/>
          </a:prstGeom>
        </p:spPr>
      </p:pic>
      <p:pic>
        <p:nvPicPr>
          <p:cNvPr id="55" name="Picture 54">
            <a:extLst>
              <a:ext uri="{FF2B5EF4-FFF2-40B4-BE49-F238E27FC236}">
                <a16:creationId xmlns:a16="http://schemas.microsoft.com/office/drawing/2014/main" id="{2C13C81C-FDD6-EB42-9E96-8DB2A50812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21047" y="30061926"/>
            <a:ext cx="7351572" cy="3137530"/>
          </a:xfrm>
          <a:prstGeom prst="rect">
            <a:avLst/>
          </a:prstGeom>
        </p:spPr>
      </p:pic>
      <p:pic>
        <p:nvPicPr>
          <p:cNvPr id="56" name="Picture 55">
            <a:extLst>
              <a:ext uri="{FF2B5EF4-FFF2-40B4-BE49-F238E27FC236}">
                <a16:creationId xmlns:a16="http://schemas.microsoft.com/office/drawing/2014/main" id="{4A077C95-FD8A-2447-8340-EAB9A573F2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3282" y="26284262"/>
            <a:ext cx="7065866" cy="2956393"/>
          </a:xfrm>
          <a:prstGeom prst="rect">
            <a:avLst/>
          </a:prstGeom>
        </p:spPr>
      </p:pic>
      <p:sp>
        <p:nvSpPr>
          <p:cNvPr id="57" name="TextBox 56">
            <a:extLst>
              <a:ext uri="{FF2B5EF4-FFF2-40B4-BE49-F238E27FC236}">
                <a16:creationId xmlns:a16="http://schemas.microsoft.com/office/drawing/2014/main" id="{74CA83C5-D30C-FB4C-A3FF-E90B8711CD30}"/>
              </a:ext>
            </a:extLst>
          </p:cNvPr>
          <p:cNvSpPr txBox="1">
            <a:spLocks noChangeArrowheads="1"/>
          </p:cNvSpPr>
          <p:nvPr/>
        </p:nvSpPr>
        <p:spPr bwMode="auto">
          <a:xfrm>
            <a:off x="22738418" y="28755185"/>
            <a:ext cx="696198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ctr" eaLnBrk="1" hangingPunct="1"/>
            <a:r>
              <a:rPr lang="en-GB" altLang="en-US" sz="2200" b="1" dirty="0">
                <a:latin typeface="Helvetica" panose="020B0604020202020204" pitchFamily="34" charset="0"/>
                <a:cs typeface="Helvetica" panose="020B0604020202020204" pitchFamily="34" charset="0"/>
              </a:rPr>
              <a:t>Leakage detection</a:t>
            </a:r>
          </a:p>
          <a:p>
            <a:pPr eaLnBrk="1" hangingPunct="1"/>
            <a:r>
              <a:rPr lang="en-GB" altLang="en-US" sz="2200" dirty="0">
                <a:latin typeface="Helvetica" panose="020B0604020202020204" pitchFamily="34" charset="0"/>
                <a:cs typeface="Helvetica" panose="020B0604020202020204" pitchFamily="34" charset="0"/>
              </a:rPr>
              <a:t>Difference between measured consumer flow and estimate indicates leakage</a:t>
            </a:r>
          </a:p>
        </p:txBody>
      </p:sp>
      <p:pic>
        <p:nvPicPr>
          <p:cNvPr id="11" name="Billede 10">
            <a:extLst>
              <a:ext uri="{FF2B5EF4-FFF2-40B4-BE49-F238E27FC236}">
                <a16:creationId xmlns:a16="http://schemas.microsoft.com/office/drawing/2014/main" id="{F8476A85-22C7-487F-97E4-B750455386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850135" y="3132136"/>
            <a:ext cx="7613865" cy="5431981"/>
          </a:xfrm>
          <a:prstGeom prst="rect">
            <a:avLst/>
          </a:prstGeom>
        </p:spPr>
      </p:pic>
      <p:sp>
        <p:nvSpPr>
          <p:cNvPr id="61" name="Text Box 62">
            <a:extLst>
              <a:ext uri="{FF2B5EF4-FFF2-40B4-BE49-F238E27FC236}">
                <a16:creationId xmlns:a16="http://schemas.microsoft.com/office/drawing/2014/main" id="{DB4E3378-0EAE-440F-B5BA-577BC4B04699}"/>
              </a:ext>
            </a:extLst>
          </p:cNvPr>
          <p:cNvSpPr txBox="1">
            <a:spLocks noChangeArrowheads="1"/>
          </p:cNvSpPr>
          <p:nvPr/>
        </p:nvSpPr>
        <p:spPr bwMode="auto">
          <a:xfrm>
            <a:off x="11388710" y="9529024"/>
            <a:ext cx="70118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Modelling, design </a:t>
            </a:r>
          </a:p>
        </p:txBody>
      </p:sp>
      <p:sp>
        <p:nvSpPr>
          <p:cNvPr id="3" name="TextBox 2">
            <a:extLst>
              <a:ext uri="{FF2B5EF4-FFF2-40B4-BE49-F238E27FC236}">
                <a16:creationId xmlns:a16="http://schemas.microsoft.com/office/drawing/2014/main" id="{9294FF24-1762-6A48-9820-623CE2F41F28}"/>
              </a:ext>
            </a:extLst>
          </p:cNvPr>
          <p:cNvSpPr txBox="1"/>
          <p:nvPr/>
        </p:nvSpPr>
        <p:spPr>
          <a:xfrm>
            <a:off x="1424898" y="17712546"/>
            <a:ext cx="9996848" cy="1046440"/>
          </a:xfrm>
          <a:prstGeom prst="rect">
            <a:avLst/>
          </a:prstGeom>
          <a:noFill/>
        </p:spPr>
        <p:txBody>
          <a:bodyPr wrap="square" rtlCol="0">
            <a:spAutoFit/>
          </a:bodyPr>
          <a:lstStyle/>
          <a:p>
            <a:r>
              <a:rPr lang="en-GB" sz="2200" b="1" dirty="0"/>
              <a:t>    Coupling between controller and estimator</a:t>
            </a:r>
          </a:p>
          <a:p>
            <a:r>
              <a:rPr lang="en-GB" sz="2000" dirty="0"/>
              <a:t>LQR and Kalman needs to be decoupled in time otherwise -&gt; coupled oscillators</a:t>
            </a:r>
          </a:p>
          <a:p>
            <a:r>
              <a:rPr lang="en-GB" sz="2000" dirty="0"/>
              <a:t>We discovered this the hard way:</a:t>
            </a:r>
          </a:p>
        </p:txBody>
      </p:sp>
      <p:sp>
        <p:nvSpPr>
          <p:cNvPr id="58" name="TextBox 57">
            <a:extLst>
              <a:ext uri="{FF2B5EF4-FFF2-40B4-BE49-F238E27FC236}">
                <a16:creationId xmlns:a16="http://schemas.microsoft.com/office/drawing/2014/main" id="{C97B4D2E-7CFB-5D4E-8B42-413A40067C6C}"/>
              </a:ext>
            </a:extLst>
          </p:cNvPr>
          <p:cNvSpPr txBox="1"/>
          <p:nvPr/>
        </p:nvSpPr>
        <p:spPr>
          <a:xfrm>
            <a:off x="1079842" y="12343156"/>
            <a:ext cx="10332248" cy="1354217"/>
          </a:xfrm>
          <a:prstGeom prst="rect">
            <a:avLst/>
          </a:prstGeom>
          <a:noFill/>
        </p:spPr>
        <p:txBody>
          <a:bodyPr wrap="square" rtlCol="0">
            <a:spAutoFit/>
          </a:bodyPr>
          <a:lstStyle/>
          <a:p>
            <a:r>
              <a:rPr lang="en-DK" sz="2200" b="1" dirty="0"/>
              <a:t>Kalman filter for leakage detection and disturbance estimation</a:t>
            </a:r>
          </a:p>
          <a:p>
            <a:pPr marL="342900" indent="-342900">
              <a:buFont typeface="Arial" panose="020B0604020202020204" pitchFamily="34" charset="0"/>
              <a:buChar char="•"/>
            </a:pPr>
            <a:r>
              <a:rPr lang="en-DK" sz="2000" dirty="0"/>
              <a:t>Consumer flow is not realistically measured</a:t>
            </a:r>
          </a:p>
          <a:p>
            <a:pPr marL="342900" indent="-342900">
              <a:buFont typeface="Arial" panose="020B0604020202020204" pitchFamily="34" charset="0"/>
              <a:buChar char="•"/>
            </a:pPr>
            <a:r>
              <a:rPr lang="en-DK" sz="2000" dirty="0"/>
              <a:t>Stiff kalman filtering allows forleakage detection and disturbance estimation</a:t>
            </a:r>
          </a:p>
          <a:p>
            <a:pPr marL="342900" indent="-342900">
              <a:buFont typeface="Arial" panose="020B0604020202020204" pitchFamily="34" charset="0"/>
              <a:buChar char="•"/>
            </a:pPr>
            <a:r>
              <a:rPr lang="en-DK" sz="2000" dirty="0"/>
              <a:t>Input is based on mass conservation: What comes in must come out</a:t>
            </a:r>
          </a:p>
        </p:txBody>
      </p:sp>
      <p:sp>
        <p:nvSpPr>
          <p:cNvPr id="59" name="TextBox 58">
            <a:extLst>
              <a:ext uri="{FF2B5EF4-FFF2-40B4-BE49-F238E27FC236}">
                <a16:creationId xmlns:a16="http://schemas.microsoft.com/office/drawing/2014/main" id="{148C781F-070E-1B48-8043-9A09D41D4203}"/>
              </a:ext>
            </a:extLst>
          </p:cNvPr>
          <p:cNvSpPr txBox="1"/>
          <p:nvPr/>
        </p:nvSpPr>
        <p:spPr>
          <a:xfrm>
            <a:off x="20480345" y="18084619"/>
            <a:ext cx="8930426" cy="1969770"/>
          </a:xfrm>
          <a:prstGeom prst="rect">
            <a:avLst/>
          </a:prstGeom>
          <a:noFill/>
        </p:spPr>
        <p:txBody>
          <a:bodyPr wrap="square" rtlCol="0">
            <a:spAutoFit/>
          </a:bodyPr>
          <a:lstStyle/>
          <a:p>
            <a:r>
              <a:rPr lang="en-GB" sz="2200" b="1" dirty="0"/>
              <a:t>Root locus method</a:t>
            </a:r>
          </a:p>
          <a:p>
            <a:pPr marL="342900" indent="-342900">
              <a:buFont typeface="Arial" panose="020B0604020202020204" pitchFamily="34" charset="0"/>
              <a:buChar char="•"/>
            </a:pPr>
            <a:r>
              <a:rPr lang="en-GB" sz="2000" dirty="0"/>
              <a:t>Identical controller for both pumps</a:t>
            </a:r>
          </a:p>
          <a:p>
            <a:pPr marL="342900" indent="-342900">
              <a:buFont typeface="Arial" panose="020B0604020202020204" pitchFamily="34" charset="0"/>
              <a:buChar char="•"/>
            </a:pPr>
            <a:r>
              <a:rPr lang="en-GB" sz="2000" dirty="0"/>
              <a:t>Implemented as PI</a:t>
            </a:r>
          </a:p>
          <a:p>
            <a:pPr marL="342900" indent="-342900">
              <a:buFont typeface="Arial" panose="020B0604020202020204" pitchFamily="34" charset="0"/>
              <a:buChar char="•"/>
            </a:pPr>
            <a:r>
              <a:rPr lang="en-GB" sz="2000" dirty="0"/>
              <a:t>Designed with root locus</a:t>
            </a:r>
          </a:p>
          <a:p>
            <a:pPr marL="342900" indent="-342900">
              <a:buFont typeface="Arial" panose="020B0604020202020204" pitchFamily="34" charset="0"/>
              <a:buChar char="•"/>
            </a:pPr>
            <a:r>
              <a:rPr lang="en-GB" sz="2000" dirty="0"/>
              <a:t>Time delay modelled w. </a:t>
            </a:r>
            <a:r>
              <a:rPr lang="en-GB" sz="2000" dirty="0" err="1"/>
              <a:t>pade</a:t>
            </a:r>
            <a:r>
              <a:rPr lang="en-GB" sz="2000" dirty="0"/>
              <a:t> approximation</a:t>
            </a:r>
          </a:p>
          <a:p>
            <a:pPr marL="342900" indent="-342900">
              <a:buFont typeface="Arial" panose="020B0604020202020204" pitchFamily="34" charset="0"/>
              <a:buChar char="•"/>
            </a:pPr>
            <a:r>
              <a:rPr lang="en-GB" sz="2000" dirty="0"/>
              <a:t>Model was inaccurate -&gt; manual tuning in lab</a:t>
            </a:r>
          </a:p>
        </p:txBody>
      </p:sp>
      <p:sp>
        <p:nvSpPr>
          <p:cNvPr id="62" name="TextBox 61">
            <a:extLst>
              <a:ext uri="{FF2B5EF4-FFF2-40B4-BE49-F238E27FC236}">
                <a16:creationId xmlns:a16="http://schemas.microsoft.com/office/drawing/2014/main" id="{1C4C3594-4BBC-CB4A-B52B-66C40B0AB692}"/>
              </a:ext>
            </a:extLst>
          </p:cNvPr>
          <p:cNvSpPr txBox="1"/>
          <p:nvPr/>
        </p:nvSpPr>
        <p:spPr>
          <a:xfrm>
            <a:off x="19941014" y="9921247"/>
            <a:ext cx="9469757" cy="3200876"/>
          </a:xfrm>
          <a:prstGeom prst="rect">
            <a:avLst/>
          </a:prstGeom>
          <a:noFill/>
        </p:spPr>
        <p:txBody>
          <a:bodyPr wrap="square" rtlCol="0">
            <a:spAutoFit/>
          </a:bodyPr>
          <a:lstStyle/>
          <a:p>
            <a:r>
              <a:rPr lang="en-GB" sz="2200" b="1" dirty="0"/>
              <a:t>    Controller choices</a:t>
            </a:r>
          </a:p>
          <a:p>
            <a:r>
              <a:rPr lang="en-GB" sz="2000" dirty="0"/>
              <a:t>LQR controller with integral action </a:t>
            </a:r>
            <a:br>
              <a:rPr lang="en-GB" sz="2000" dirty="0"/>
            </a:br>
            <a:endParaRPr lang="en-GB" sz="2000" dirty="0"/>
          </a:p>
          <a:p>
            <a:br>
              <a:rPr lang="en-GB" sz="2000" dirty="0"/>
            </a:br>
            <a:endParaRPr lang="en-GB" sz="2000" dirty="0"/>
          </a:p>
          <a:p>
            <a:br>
              <a:rPr lang="en-GB" sz="2000" dirty="0"/>
            </a:br>
            <a:endParaRPr lang="en-GB" sz="2000" dirty="0"/>
          </a:p>
          <a:p>
            <a:endParaRPr lang="en-GB" sz="2000" dirty="0"/>
          </a:p>
          <a:p>
            <a:r>
              <a:rPr lang="en-GB" sz="2000" dirty="0"/>
              <a:t>Transfer matrix for the two pumps indicate low coupling, allowing for decentralized control.</a:t>
            </a:r>
          </a:p>
        </p:txBody>
      </p:sp>
      <p:pic>
        <p:nvPicPr>
          <p:cNvPr id="19" name="Picture 18">
            <a:extLst>
              <a:ext uri="{FF2B5EF4-FFF2-40B4-BE49-F238E27FC236}">
                <a16:creationId xmlns:a16="http://schemas.microsoft.com/office/drawing/2014/main" id="{4770FD39-CBB5-544A-95E5-44AF3D8FFA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17836" y="10945705"/>
            <a:ext cx="7582375" cy="11630519"/>
          </a:xfrm>
          <a:prstGeom prst="rect">
            <a:avLst/>
          </a:prstGeom>
        </p:spPr>
      </p:pic>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6ABCEAB8-4C4D-5945-8A19-606819F968A7}"/>
                  </a:ext>
                </a:extLst>
              </p:cNvPr>
              <p:cNvSpPr txBox="1"/>
              <p:nvPr/>
            </p:nvSpPr>
            <p:spPr>
              <a:xfrm>
                <a:off x="1296439" y="10071151"/>
                <a:ext cx="9024256" cy="1661993"/>
              </a:xfrm>
              <a:prstGeom prst="rect">
                <a:avLst/>
              </a:prstGeom>
              <a:noFill/>
            </p:spPr>
            <p:txBody>
              <a:bodyPr wrap="square" rtlCol="0">
                <a:spAutoFit/>
              </a:bodyPr>
              <a:lstStyle/>
              <a:p>
                <a:r>
                  <a:rPr lang="en-DK" sz="2200" b="1" dirty="0"/>
                  <a:t>    Graph Theory</a:t>
                </a:r>
              </a:p>
              <a:p>
                <a:r>
                  <a:rPr lang="en-DK" sz="2000" dirty="0"/>
                  <a:t>Graph theory is a framework for deriving the system of equatios for a network in a systematical way</a:t>
                </a:r>
              </a:p>
              <a:p>
                <a:endParaRPr lang="en-DK" sz="2000" dirty="0"/>
              </a:p>
              <a:p>
                <a:r>
                  <a:rPr lang="da-DK" sz="2000" b="0" dirty="0"/>
                  <a:t>	</a:t>
                </a:r>
                <a14:m>
                  <m:oMath xmlns:m="http://schemas.openxmlformats.org/officeDocument/2006/math">
                    <m:sSub>
                      <m:sSubPr>
                        <m:ctrlPr>
                          <a:rPr lang="da-DK" sz="2000" b="0" i="1" smtClean="0">
                            <a:latin typeface="Cambria Math" panose="02040503050406030204" pitchFamily="18" charset="0"/>
                          </a:rPr>
                        </m:ctrlPr>
                      </m:sSubPr>
                      <m:e>
                        <m:r>
                          <a:rPr lang="da-DK" sz="2000" b="0" i="1" smtClean="0">
                            <a:latin typeface="Cambria Math" panose="02040503050406030204" pitchFamily="18" charset="0"/>
                          </a:rPr>
                          <m:t>𝑒</m:t>
                        </m:r>
                      </m:e>
                      <m:sub>
                        <m:r>
                          <a:rPr lang="da-DK" sz="2000" b="0" i="1" smtClean="0">
                            <a:latin typeface="Cambria Math" panose="02040503050406030204" pitchFamily="18" charset="0"/>
                          </a:rPr>
                          <m:t>𝑛</m:t>
                        </m:r>
                      </m:sub>
                    </m:sSub>
                  </m:oMath>
                </a14:m>
                <a:r>
                  <a:rPr lang="en-DK" sz="2000" dirty="0"/>
                  <a:t>: components,    </a:t>
                </a:r>
                <a14:m>
                  <m:oMath xmlns:m="http://schemas.openxmlformats.org/officeDocument/2006/math">
                    <m:sSub>
                      <m:sSubPr>
                        <m:ctrlPr>
                          <a:rPr lang="da-DK" sz="2000" b="0" i="1" dirty="0" smtClean="0">
                            <a:latin typeface="Cambria Math" panose="02040503050406030204" pitchFamily="18" charset="0"/>
                          </a:rPr>
                        </m:ctrlPr>
                      </m:sSubPr>
                      <m:e>
                        <m:r>
                          <a:rPr lang="da-DK" sz="2000" b="0" i="1" dirty="0" smtClean="0">
                            <a:latin typeface="Cambria Math" panose="02040503050406030204" pitchFamily="18" charset="0"/>
                          </a:rPr>
                          <m:t>𝑣</m:t>
                        </m:r>
                      </m:e>
                      <m:sub>
                        <m:r>
                          <a:rPr lang="da-DK" sz="2000" b="0" i="1" dirty="0" smtClean="0">
                            <a:latin typeface="Cambria Math" panose="02040503050406030204" pitchFamily="18" charset="0"/>
                          </a:rPr>
                          <m:t>𝑛</m:t>
                        </m:r>
                      </m:sub>
                    </m:sSub>
                  </m:oMath>
                </a14:m>
                <a:r>
                  <a:rPr lang="en-DK" sz="2000" dirty="0"/>
                  <a:t>: connections,    </a:t>
                </a:r>
                <a14:m>
                  <m:oMath xmlns:m="http://schemas.openxmlformats.org/officeDocument/2006/math">
                    <m:sSub>
                      <m:sSubPr>
                        <m:ctrlPr>
                          <a:rPr lang="da-DK" sz="2000" b="0" i="1" dirty="0" smtClean="0">
                            <a:latin typeface="Cambria Math" panose="02040503050406030204" pitchFamily="18" charset="0"/>
                          </a:rPr>
                        </m:ctrlPr>
                      </m:sSubPr>
                      <m:e>
                        <m:r>
                          <a:rPr lang="da-DK" sz="2000" b="0" i="1" dirty="0" smtClean="0">
                            <a:latin typeface="Cambria Math" panose="02040503050406030204" pitchFamily="18" charset="0"/>
                          </a:rPr>
                          <m:t>𝑑</m:t>
                        </m:r>
                      </m:e>
                      <m:sub>
                        <m:r>
                          <a:rPr lang="da-DK" sz="2000" b="0" i="1" dirty="0" smtClean="0">
                            <a:latin typeface="Cambria Math" panose="02040503050406030204" pitchFamily="18" charset="0"/>
                          </a:rPr>
                          <m:t>𝑛</m:t>
                        </m:r>
                      </m:sub>
                    </m:sSub>
                  </m:oMath>
                </a14:m>
                <a:r>
                  <a:rPr lang="en-DK" sz="2000" dirty="0"/>
                  <a:t>: external flow demands</a:t>
                </a:r>
              </a:p>
            </p:txBody>
          </p:sp>
        </mc:Choice>
        <mc:Fallback>
          <p:sp>
            <p:nvSpPr>
              <p:cNvPr id="67" name="TextBox 66">
                <a:extLst>
                  <a:ext uri="{FF2B5EF4-FFF2-40B4-BE49-F238E27FC236}">
                    <a16:creationId xmlns:a16="http://schemas.microsoft.com/office/drawing/2014/main" id="{6ABCEAB8-4C4D-5945-8A19-606819F968A7}"/>
                  </a:ext>
                </a:extLst>
              </p:cNvPr>
              <p:cNvSpPr txBox="1">
                <a:spLocks noRot="1" noChangeAspect="1" noMove="1" noResize="1" noEditPoints="1" noAdjustHandles="1" noChangeArrowheads="1" noChangeShapeType="1" noTextEdit="1"/>
              </p:cNvSpPr>
              <p:nvPr/>
            </p:nvSpPr>
            <p:spPr>
              <a:xfrm>
                <a:off x="1296439" y="10071151"/>
                <a:ext cx="9024256" cy="1661993"/>
              </a:xfrm>
              <a:prstGeom prst="rect">
                <a:avLst/>
              </a:prstGeom>
              <a:blipFill>
                <a:blip r:embed="rId9"/>
                <a:stretch>
                  <a:fillRect l="-844" t="-1504" b="-5263"/>
                </a:stretch>
              </a:blipFill>
            </p:spPr>
            <p:txBody>
              <a:bodyPr/>
              <a:lstStyle/>
              <a:p>
                <a:r>
                  <a:rPr lang="en-DK">
                    <a:noFill/>
                  </a:rPr>
                  <a:t> </a:t>
                </a:r>
              </a:p>
            </p:txBody>
          </p:sp>
        </mc:Fallback>
      </mc:AlternateContent>
      <p:pic>
        <p:nvPicPr>
          <p:cNvPr id="13341" name="Picture 8">
            <a:extLst>
              <a:ext uri="{FF2B5EF4-FFF2-40B4-BE49-F238E27FC236}">
                <a16:creationId xmlns:a16="http://schemas.microsoft.com/office/drawing/2014/main" id="{B959DBC8-D19A-6441-8E3E-3CDF14ED70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48542" y="11574107"/>
            <a:ext cx="6557090" cy="304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a:extLst>
              <a:ext uri="{FF2B5EF4-FFF2-40B4-BE49-F238E27FC236}">
                <a16:creationId xmlns:a16="http://schemas.microsoft.com/office/drawing/2014/main" id="{35F31AD6-3B1B-4228-8E29-193A9D7C2B51}"/>
              </a:ext>
            </a:extLst>
          </p:cNvPr>
          <p:cNvPicPr>
            <a:picLocks noChangeAspect="1"/>
          </p:cNvPicPr>
          <p:nvPr/>
        </p:nvPicPr>
        <p:blipFill>
          <a:blip r:embed="rId11"/>
          <a:stretch>
            <a:fillRect/>
          </a:stretch>
        </p:blipFill>
        <p:spPr>
          <a:xfrm>
            <a:off x="15290650" y="17679686"/>
            <a:ext cx="3893962" cy="301358"/>
          </a:xfrm>
          <a:prstGeom prst="rect">
            <a:avLst/>
          </a:prstGeom>
        </p:spPr>
      </p:pic>
      <p:pic>
        <p:nvPicPr>
          <p:cNvPr id="23" name="Picture 22">
            <a:extLst>
              <a:ext uri="{FF2B5EF4-FFF2-40B4-BE49-F238E27FC236}">
                <a16:creationId xmlns:a16="http://schemas.microsoft.com/office/drawing/2014/main" id="{F1E2E721-3DDF-4B56-9FF1-A12901654A0C}"/>
              </a:ext>
            </a:extLst>
          </p:cNvPr>
          <p:cNvPicPr>
            <a:picLocks noChangeAspect="1"/>
          </p:cNvPicPr>
          <p:nvPr/>
        </p:nvPicPr>
        <p:blipFill>
          <a:blip r:embed="rId12"/>
          <a:stretch>
            <a:fillRect/>
          </a:stretch>
        </p:blipFill>
        <p:spPr>
          <a:xfrm>
            <a:off x="12197140" y="17583723"/>
            <a:ext cx="1156472" cy="293612"/>
          </a:xfrm>
          <a:prstGeom prst="rect">
            <a:avLst/>
          </a:prstGeom>
        </p:spPr>
      </p:pic>
      <p:sp>
        <p:nvSpPr>
          <p:cNvPr id="65" name="TextBox 64">
            <a:extLst>
              <a:ext uri="{FF2B5EF4-FFF2-40B4-BE49-F238E27FC236}">
                <a16:creationId xmlns:a16="http://schemas.microsoft.com/office/drawing/2014/main" id="{3205C5C3-5887-904D-B034-801DFE50E27F}"/>
              </a:ext>
            </a:extLst>
          </p:cNvPr>
          <p:cNvSpPr txBox="1"/>
          <p:nvPr/>
        </p:nvSpPr>
        <p:spPr>
          <a:xfrm>
            <a:off x="18917698" y="20736032"/>
            <a:ext cx="10557850" cy="2031325"/>
          </a:xfrm>
          <a:prstGeom prst="rect">
            <a:avLst/>
          </a:prstGeom>
          <a:noFill/>
        </p:spPr>
        <p:txBody>
          <a:bodyPr wrap="square" rtlCol="0">
            <a:spAutoFit/>
          </a:bodyPr>
          <a:lstStyle/>
          <a:p>
            <a:r>
              <a:rPr lang="en-GB" sz="2200" b="1" dirty="0"/>
              <a:t>    Reliability of Networked control </a:t>
            </a:r>
          </a:p>
          <a:p>
            <a:r>
              <a:rPr lang="en-GB" sz="2000" dirty="0"/>
              <a:t>Decentralised controller not impacted by network problems</a:t>
            </a:r>
          </a:p>
          <a:p>
            <a:r>
              <a:rPr lang="en-GB" sz="2000" dirty="0"/>
              <a:t>LQR controller with Try-Once-Discard Protocol enables stable system for arbitrary amount of package loss in the mean square sense. The reference may oscillate but it the mean of the oscillations will be the reference</a:t>
            </a:r>
            <a:r>
              <a:rPr lang="en-GB" sz="2200" dirty="0"/>
              <a:t>. </a:t>
            </a:r>
          </a:p>
          <a:p>
            <a:endParaRPr lang="en-DK" sz="2200" dirty="0"/>
          </a:p>
        </p:txBody>
      </p:sp>
      <p:pic>
        <p:nvPicPr>
          <p:cNvPr id="26" name="Picture 25">
            <a:extLst>
              <a:ext uri="{FF2B5EF4-FFF2-40B4-BE49-F238E27FC236}">
                <a16:creationId xmlns:a16="http://schemas.microsoft.com/office/drawing/2014/main" id="{D0608F3C-F131-B443-AEBF-67C1548E077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094555" y="13116121"/>
            <a:ext cx="9261060" cy="4935535"/>
          </a:xfrm>
          <a:prstGeom prst="rect">
            <a:avLst/>
          </a:prstGeom>
        </p:spPr>
      </p:pic>
      <p:pic>
        <p:nvPicPr>
          <p:cNvPr id="30" name="Picture 29">
            <a:extLst>
              <a:ext uri="{FF2B5EF4-FFF2-40B4-BE49-F238E27FC236}">
                <a16:creationId xmlns:a16="http://schemas.microsoft.com/office/drawing/2014/main" id="{E1DC114E-7758-3940-BAA5-875B3796C38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48068" y="18907411"/>
            <a:ext cx="9108467" cy="3811027"/>
          </a:xfrm>
          <a:prstGeom prst="rect">
            <a:avLst/>
          </a:prstGeom>
        </p:spPr>
      </p:pic>
      <p:pic>
        <p:nvPicPr>
          <p:cNvPr id="38" name="Picture 37">
            <a:extLst>
              <a:ext uri="{FF2B5EF4-FFF2-40B4-BE49-F238E27FC236}">
                <a16:creationId xmlns:a16="http://schemas.microsoft.com/office/drawing/2014/main" id="{96679718-3EB1-3B44-98C0-A4594CF8EE8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65884" y="13838084"/>
            <a:ext cx="7449063" cy="3290084"/>
          </a:xfrm>
          <a:prstGeom prst="rect">
            <a:avLst/>
          </a:prstGeom>
        </p:spPr>
      </p:pic>
      <p:pic>
        <p:nvPicPr>
          <p:cNvPr id="39" name="Picture 38">
            <a:extLst>
              <a:ext uri="{FF2B5EF4-FFF2-40B4-BE49-F238E27FC236}">
                <a16:creationId xmlns:a16="http://schemas.microsoft.com/office/drawing/2014/main" id="{C2A80934-905B-EE40-85BD-AECD47525885}"/>
              </a:ext>
            </a:extLst>
          </p:cNvPr>
          <p:cNvPicPr>
            <a:picLocks noChangeAspect="1"/>
          </p:cNvPicPr>
          <p:nvPr/>
        </p:nvPicPr>
        <p:blipFill>
          <a:blip r:embed="rId16"/>
          <a:stretch>
            <a:fillRect/>
          </a:stretch>
        </p:blipFill>
        <p:spPr>
          <a:xfrm>
            <a:off x="20208301" y="10806648"/>
            <a:ext cx="5230525" cy="1520084"/>
          </a:xfrm>
          <a:prstGeom prst="rect">
            <a:avLst/>
          </a:prstGeom>
        </p:spPr>
      </p:pic>
      <p:pic>
        <p:nvPicPr>
          <p:cNvPr id="40" name="Picture 39">
            <a:extLst>
              <a:ext uri="{FF2B5EF4-FFF2-40B4-BE49-F238E27FC236}">
                <a16:creationId xmlns:a16="http://schemas.microsoft.com/office/drawing/2014/main" id="{7F3C440F-C16B-874C-8E50-AA6B993BD3CD}"/>
              </a:ext>
            </a:extLst>
          </p:cNvPr>
          <p:cNvPicPr>
            <a:picLocks noChangeAspect="1"/>
          </p:cNvPicPr>
          <p:nvPr/>
        </p:nvPicPr>
        <p:blipFill>
          <a:blip r:embed="rId17"/>
          <a:stretch>
            <a:fillRect/>
          </a:stretch>
        </p:blipFill>
        <p:spPr>
          <a:xfrm>
            <a:off x="25939693" y="11162323"/>
            <a:ext cx="3099750" cy="750405"/>
          </a:xfrm>
          <a:prstGeom prst="rect">
            <a:avLst/>
          </a:prstGeom>
        </p:spPr>
      </p:pic>
      <p:sp>
        <p:nvSpPr>
          <p:cNvPr id="41" name="Rounded Rectangle 40">
            <a:extLst>
              <a:ext uri="{FF2B5EF4-FFF2-40B4-BE49-F238E27FC236}">
                <a16:creationId xmlns:a16="http://schemas.microsoft.com/office/drawing/2014/main" id="{78991CFE-CB2E-B44C-A17D-D6CBB92225C9}"/>
              </a:ext>
            </a:extLst>
          </p:cNvPr>
          <p:cNvSpPr/>
          <p:nvPr/>
        </p:nvSpPr>
        <p:spPr bwMode="auto">
          <a:xfrm>
            <a:off x="19697706" y="9703479"/>
            <a:ext cx="9942191" cy="10513404"/>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4" name="Rounded Rectangle 93">
            <a:extLst>
              <a:ext uri="{FF2B5EF4-FFF2-40B4-BE49-F238E27FC236}">
                <a16:creationId xmlns:a16="http://schemas.microsoft.com/office/drawing/2014/main" id="{8B3A19B5-03E3-3044-BFE8-CF97A1ECCACD}"/>
              </a:ext>
            </a:extLst>
          </p:cNvPr>
          <p:cNvSpPr/>
          <p:nvPr/>
        </p:nvSpPr>
        <p:spPr bwMode="auto">
          <a:xfrm>
            <a:off x="18772255" y="20583593"/>
            <a:ext cx="10914289" cy="2050952"/>
          </a:xfrm>
          <a:prstGeom prst="roundRect">
            <a:avLst>
              <a:gd name="adj" fmla="val 20339"/>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5" name="Rounded Rectangle 94">
            <a:extLst>
              <a:ext uri="{FF2B5EF4-FFF2-40B4-BE49-F238E27FC236}">
                <a16:creationId xmlns:a16="http://schemas.microsoft.com/office/drawing/2014/main" id="{35381EB3-3E16-0949-8E2D-5996BF8543C2}"/>
              </a:ext>
            </a:extLst>
          </p:cNvPr>
          <p:cNvSpPr/>
          <p:nvPr/>
        </p:nvSpPr>
        <p:spPr bwMode="auto">
          <a:xfrm>
            <a:off x="1002764" y="9897820"/>
            <a:ext cx="9317931" cy="2014908"/>
          </a:xfrm>
          <a:prstGeom prst="roundRect">
            <a:avLst>
              <a:gd name="adj" fmla="val 14906"/>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6" name="Rounded Rectangle 95">
            <a:extLst>
              <a:ext uri="{FF2B5EF4-FFF2-40B4-BE49-F238E27FC236}">
                <a16:creationId xmlns:a16="http://schemas.microsoft.com/office/drawing/2014/main" id="{69F3162D-87C2-5448-A517-977CA6989DD1}"/>
              </a:ext>
            </a:extLst>
          </p:cNvPr>
          <p:cNvSpPr/>
          <p:nvPr/>
        </p:nvSpPr>
        <p:spPr bwMode="auto">
          <a:xfrm>
            <a:off x="713282" y="12223917"/>
            <a:ext cx="9554268" cy="5028315"/>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7" name="Rounded Rectangle 96">
            <a:extLst>
              <a:ext uri="{FF2B5EF4-FFF2-40B4-BE49-F238E27FC236}">
                <a16:creationId xmlns:a16="http://schemas.microsoft.com/office/drawing/2014/main" id="{F4656977-81BA-1749-BA8F-651BDAA56AED}"/>
              </a:ext>
            </a:extLst>
          </p:cNvPr>
          <p:cNvSpPr/>
          <p:nvPr/>
        </p:nvSpPr>
        <p:spPr bwMode="auto">
          <a:xfrm>
            <a:off x="1126949" y="17613419"/>
            <a:ext cx="9554268" cy="5357901"/>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6520</TotalTime>
  <Words>489</Words>
  <Application>Microsoft Macintosh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Cambria Math</vt:lpstr>
      <vt:lpstr>Helvetica</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dc:creator>
  <cp:lastModifiedBy>Martin Højlund Therkildsen</cp:lastModifiedBy>
  <cp:revision>421</cp:revision>
  <cp:lastPrinted>2021-12-10T09:27:29Z</cp:lastPrinted>
  <dcterms:created xsi:type="dcterms:W3CDTF">1601-01-01T00:00:00Z</dcterms:created>
  <dcterms:modified xsi:type="dcterms:W3CDTF">2021-12-15T08:54:26Z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