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D24-6ACA-4A7E-941D-F998329E5F5B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1173-F9AD-44BA-B53B-D0E7372C7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5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D24-6ACA-4A7E-941D-F998329E5F5B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1173-F9AD-44BA-B53B-D0E7372C7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6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D24-6ACA-4A7E-941D-F998329E5F5B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1173-F9AD-44BA-B53B-D0E7372C7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D24-6ACA-4A7E-941D-F998329E5F5B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1173-F9AD-44BA-B53B-D0E7372C7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6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D24-6ACA-4A7E-941D-F998329E5F5B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1173-F9AD-44BA-B53B-D0E7372C7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6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D24-6ACA-4A7E-941D-F998329E5F5B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1173-F9AD-44BA-B53B-D0E7372C7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1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D24-6ACA-4A7E-941D-F998329E5F5B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1173-F9AD-44BA-B53B-D0E7372C7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7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D24-6ACA-4A7E-941D-F998329E5F5B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1173-F9AD-44BA-B53B-D0E7372C7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5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D24-6ACA-4A7E-941D-F998329E5F5B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1173-F9AD-44BA-B53B-D0E7372C7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6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D24-6ACA-4A7E-941D-F998329E5F5B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1173-F9AD-44BA-B53B-D0E7372C7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D24-6ACA-4A7E-941D-F998329E5F5B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1173-F9AD-44BA-B53B-D0E7372C7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1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AAD24-6ACA-4A7E-941D-F998329E5F5B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E1173-F9AD-44BA-B53B-D0E7372C7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1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2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1400" y="1397000"/>
            <a:ext cx="10160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13000" y="1587500"/>
            <a:ext cx="10160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Bogging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44600" y="2781300"/>
            <a:ext cx="10160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Dwelling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20800" y="4165600"/>
            <a:ext cx="10160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20800" y="5187950"/>
            <a:ext cx="12319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StartCycle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20800" y="6019800"/>
            <a:ext cx="12319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EndCycle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21100" y="4165600"/>
            <a:ext cx="14097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OverLapping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21100" y="5137150"/>
            <a:ext cx="14097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DeMobilizing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918200" y="1968500"/>
            <a:ext cx="1498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PolicyChange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918200" y="2819400"/>
            <a:ext cx="1498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Recovering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918200" y="3733800"/>
            <a:ext cx="1498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Recovered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18200" y="4768850"/>
            <a:ext cx="1498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Nothing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851900" y="3505200"/>
            <a:ext cx="1778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GlobalState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851900" y="4540250"/>
            <a:ext cx="1778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Spawning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851900" y="5480050"/>
            <a:ext cx="1778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AbruptWithdraw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22700" y="24130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Concrete States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8219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Transitive (blip?) States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8000" y="1841500"/>
            <a:ext cx="1498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ReEntry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2578100" y="4102100"/>
            <a:ext cx="280670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RePositioning</a:t>
            </a:r>
            <a:r>
              <a:rPr lang="en-US" dirty="0" smtClean="0"/>
              <a:t>(happens along with moving)</a:t>
            </a:r>
          </a:p>
        </p:txBody>
      </p:sp>
    </p:spTree>
    <p:extLst>
      <p:ext uri="{BB962C8B-B14F-4D97-AF65-F5344CB8AC3E}">
        <p14:creationId xmlns:p14="http://schemas.microsoft.com/office/powerpoint/2010/main" val="356754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15900" y="737175"/>
            <a:ext cx="3937000" cy="573982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31825" y="3832224"/>
            <a:ext cx="10160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2300" y="1047965"/>
            <a:ext cx="10160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Bogging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1825" y="2057399"/>
            <a:ext cx="10160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Dwelling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1825" y="2863993"/>
            <a:ext cx="10160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2300" y="4781406"/>
            <a:ext cx="12319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StartCycle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1825" y="5607050"/>
            <a:ext cx="12319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EndCycle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60600" y="3841750"/>
            <a:ext cx="14097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OverLapping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60600" y="4813300"/>
            <a:ext cx="14097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DeMobilizing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41550" y="1079859"/>
            <a:ext cx="1498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PolicyChange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16150" y="2057543"/>
            <a:ext cx="1498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Recovering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41550" y="2870487"/>
            <a:ext cx="1498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Recovered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60600" y="5645150"/>
            <a:ext cx="1498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Nothing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765675" y="3264187"/>
            <a:ext cx="1778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GlobalState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750300" y="2089149"/>
            <a:ext cx="1778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Spawning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750300" y="3028949"/>
            <a:ext cx="1778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AbruptWithdraw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22700" y="24130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State Transitions</a:t>
            </a:r>
            <a:endParaRPr lang="en-US" sz="3200" dirty="0"/>
          </a:p>
        </p:txBody>
      </p:sp>
      <p:cxnSp>
        <p:nvCxnSpPr>
          <p:cNvPr id="21" name="Straight Arrow Connector 20"/>
          <p:cNvCxnSpPr>
            <a:stCxn id="3" idx="3"/>
            <a:endCxn id="16" idx="1"/>
          </p:cNvCxnSpPr>
          <p:nvPr/>
        </p:nvCxnSpPr>
        <p:spPr>
          <a:xfrm flipV="1">
            <a:off x="4152900" y="3607087"/>
            <a:ext cx="6127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973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47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Unit Behavior</vt:lpstr>
      <vt:lpstr>PowerPoint Presentation</vt:lpstr>
      <vt:lpstr>Transitive (blip?) States</vt:lpstr>
      <vt:lpstr>PowerPoint Presentation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Behavior</dc:title>
  <dc:creator>AGM</dc:creator>
  <cp:lastModifiedBy>AGM</cp:lastModifiedBy>
  <cp:revision>2</cp:revision>
  <dcterms:created xsi:type="dcterms:W3CDTF">2015-03-23T20:00:54Z</dcterms:created>
  <dcterms:modified xsi:type="dcterms:W3CDTF">2015-03-23T22:15:36Z</dcterms:modified>
</cp:coreProperties>
</file>