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23CE-E73C-4B1B-88C5-24D725DDD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0F8BE5-7D10-4FAC-AD97-ECE07E7CC5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8F4DA-7CA0-4335-9EB6-8CFF2320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B93D-C3B0-4026-9A89-B8CC72C5A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F79EEB-6F4B-4044-9FB8-618F59A5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2236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306C-D619-4ABE-9B38-FB4DF8DB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B808A8-5E3C-4A7C-8AEB-1E16EAD63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DB0007-5F45-4130-9088-4595AA24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060E6-EBF8-454C-98DF-C8A7543A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600CD-A310-4984-8A22-156D0648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6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F064A-4D28-4C08-9E3B-5348044B1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D0C28-FCD2-41DF-B0BA-B6822CB1D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6F20-597B-4BC9-A9BF-EA469D376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A7D9-7A21-4E04-A58E-33E2A2D2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E5671-87C0-4644-B9D1-C7703F7FF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798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794A-9BC4-442B-81F9-B6346343D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0D42-E913-4D60-8693-01D0AEF0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90B80A-571A-49CF-952B-02305A0D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286B6-6DF8-4A21-86D3-3253DA193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3FDFC-65FD-4184-94DF-8FD26502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606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CF836-E654-47CB-9770-BAA4F9CC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3B506-DB48-406A-82D0-A6B107CF3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EA92A-C2C7-4D71-A7B0-EB16925A3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6452E-E122-46E1-ACEA-FF98919E9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0C3F3-F08B-4BED-99B9-BEC06FE8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626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5AFB-627B-47B6-8432-1225BD2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2C4EA0-CE77-4A82-8C04-763688D9A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8AA0E-5753-4235-919E-6BD0D756EB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D40A2-DE74-4F2B-8F2C-6B70C7D4C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F084E-1103-4CF2-B86F-D30CEA829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A6D6E-704C-4A9A-9F39-2F201435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97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6DFF-8193-487C-9771-87F6FC489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3033-6320-439B-89E4-74A518E63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A4A43-6F03-4F0D-A2BA-EE5F80204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307C15-6BC6-4E15-A1BE-1B88D36CBC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0643CF-8E91-45A9-BFED-CFDBDC2025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3CECF-CCD4-4682-A69D-C9E72092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805DA6-4F34-4ACD-9A0C-10EE53370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F6B121-A7D1-438D-A58D-25F8CFCD6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96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F6E1B-90F1-41E5-9E60-8C7546F4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7C914-5015-49AC-9FC9-DBD05F92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6CD4-967E-4303-8EDF-3B3BC7887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0D611-626D-4838-B194-D3FD59C7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6574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5F045D-B844-436C-B715-A87A5D0D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4704F-B1FB-45CB-9A71-712803C58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477E4-6A2F-4CB6-8BC8-7005C1739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5539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6CB6D-CF33-43A9-9313-9A642366F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BC47E-1A88-4BD4-819C-C58B513A9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D7DE9-616D-4529-B9D1-C3E17F802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1A034-562D-4537-9A42-D780D88E6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1D508-29D4-4B55-A80A-DAAEC6884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DD5A3-AE60-46C4-8707-7E2D9EDC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7062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7B03-63DC-40E2-AB11-AA1D4A93A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68B2EB-C0C8-4269-99BE-8020CBF140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56822-1B00-4591-9C62-523A6DA7A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9B419-D893-4854-9394-90ACD276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E70C6-0F65-4817-A132-38DCF758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29113-DF1C-48DA-A626-A4DA4AD1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127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00BF89-9B84-4799-B417-42430316F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4E4E3-B799-49D8-99EC-E3075ADF3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B653-CF16-49A6-92A5-55B77C494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C8514-9D0B-4C4A-8AEA-7D3138E18210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9957-B9ED-415A-8DEE-DE00736BF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8A269-50D3-498C-A12D-0AF363498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361D4-0B9C-4096-B0C0-F722D5C8353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2642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6931191-F5DB-403D-93E6-3B60A589A011}"/>
              </a:ext>
            </a:extLst>
          </p:cNvPr>
          <p:cNvSpPr/>
          <p:nvPr/>
        </p:nvSpPr>
        <p:spPr>
          <a:xfrm>
            <a:off x="1465201" y="4625015"/>
            <a:ext cx="8198752" cy="12827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F07C78-48FB-46EE-9969-7B1D1FE79A92}"/>
              </a:ext>
            </a:extLst>
          </p:cNvPr>
          <p:cNvSpPr/>
          <p:nvPr/>
        </p:nvSpPr>
        <p:spPr>
          <a:xfrm>
            <a:off x="1465201" y="1479177"/>
            <a:ext cx="6970587" cy="30042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C4F101-91CA-4219-9BAA-74068B524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88" y="5168952"/>
            <a:ext cx="7931530" cy="579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5883FC-AC69-4D32-B577-0EABEDBBD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88" y="2008094"/>
            <a:ext cx="6659221" cy="23390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0FB6FD-FC9D-44B1-A73F-3869242A6F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331" y="225297"/>
            <a:ext cx="2749329" cy="22202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AA0EBEA-9C23-4D19-8499-C5F6BFCAFE80}"/>
              </a:ext>
            </a:extLst>
          </p:cNvPr>
          <p:cNvSpPr/>
          <p:nvPr/>
        </p:nvSpPr>
        <p:spPr>
          <a:xfrm>
            <a:off x="1537044" y="1555377"/>
            <a:ext cx="1330360" cy="376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SOURCE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3D7907-FCE6-4D3D-985A-5FDB4524B064}"/>
              </a:ext>
            </a:extLst>
          </p:cNvPr>
          <p:cNvSpPr/>
          <p:nvPr/>
        </p:nvSpPr>
        <p:spPr>
          <a:xfrm>
            <a:off x="1537044" y="4708725"/>
            <a:ext cx="1330360" cy="3765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RENDERED</a:t>
            </a:r>
          </a:p>
        </p:txBody>
      </p:sp>
    </p:spTree>
    <p:extLst>
      <p:ext uri="{BB962C8B-B14F-4D97-AF65-F5344CB8AC3E}">
        <p14:creationId xmlns:p14="http://schemas.microsoft.com/office/powerpoint/2010/main" val="307754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HUET Thomas</dc:creator>
  <cp:lastModifiedBy>HUET Thomas</cp:lastModifiedBy>
  <cp:revision>4</cp:revision>
  <dcterms:created xsi:type="dcterms:W3CDTF">2025-04-11T09:15:04Z</dcterms:created>
  <dcterms:modified xsi:type="dcterms:W3CDTF">2025-04-11T13:41:50Z</dcterms:modified>
</cp:coreProperties>
</file>