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00595f96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00595f96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00595f960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00595f960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00595f960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00595f960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7198898c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7198898c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00595f960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00595f960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0595f960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00595f960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00595f960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00595f960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7012b59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7012b59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00595f960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00595f960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708159c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708159c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708159c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708159c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00595f960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00595f960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7012b59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7012b59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_ooK8TsRVo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Software-Hardware based Encryption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Alec Austin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Meghana Gathpa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Hardy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Rachana Kandadi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Kalyani Padaraju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ASCII strings only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potentially some strings that the hardware implementation cannot handle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traditional 3DES ordering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 3DES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 secure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 AES and/or RSA in a similar way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Testing effectiveness at preventing side-channel analysis attacks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contribution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Alec - Survey paper research, finding software DES implementation, setting up hardware DES implementation, establishing software and hardware communication, report and presentation.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kalyani-Survey paper research, tested software Des implementation , finding software Des implementation for non-ASCII inputs,finding methods to convert non-ASCII to ASCII( </a:t>
            </a:r>
            <a:r>
              <a:rPr lang="en" sz="1800"/>
              <a:t>didn’t</a:t>
            </a:r>
            <a:r>
              <a:rPr lang="en" sz="1800"/>
              <a:t> work), report(bit contribution), presentation.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Contribution (cont.)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2078875"/>
            <a:ext cx="7688700" cy="28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800"/>
              <a:t>Meghana  - Survey paper research, Finding and selecting the software DES implementation and ran the test cases. Exploring a DES implementation that works with the non-ASCII inputs,  Trying the non-ASCII conversion to ASCII using bash , Project report and presentation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Rachana - Survey paper research, looked up hardware implementations, looked up information for communication between software and hardware, presentation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link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https://www.youtube.com/watch?v=_ooK8TsRVoY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questions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Design/</a:t>
            </a:r>
            <a:r>
              <a:rPr lang="en"/>
              <a:t>Architecture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work and </a:t>
            </a:r>
            <a:r>
              <a:rPr lang="en"/>
              <a:t>conclusions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Side-channel analysis is a powerful technique for uncovering cryptographic secrets using the leaked information from cryptographic device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One way of defending against such attacks is by integrating  the software and hardware implementation.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project is an implementation of triple DES where DES rounds are  split between Software and Hardware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 it possible to create an implementation for a cryptographic algorithm that is divided between software and hardware?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kind of performance would such an algorithm have?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698950"/>
            <a:ext cx="76887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Design/</a:t>
            </a:r>
            <a:r>
              <a:rPr lang="en"/>
              <a:t>Architecture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272425"/>
            <a:ext cx="76887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 </a:t>
            </a:r>
            <a:r>
              <a:rPr lang="en" sz="1500"/>
              <a:t>Software  DES  implementation  :  Standard Des implementation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    - For both encryption and decryption accepts key of size 64 bits and input  message of 64 bits.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    - For  Des implementation  both the key and message has to  be in  hexadecimal  int   object 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-Software implementation  additional Functionality: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     -It accepts the  ASCII string  of arbitrary  length  as input.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     - ASCII  input is converted  to hexadecimal by segmenting into  64 bit chunk</a:t>
            </a:r>
            <a:r>
              <a:rPr lang="en" sz="1400"/>
              <a:t>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    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      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Design/Architecture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35975"/>
            <a:ext cx="7688700" cy="29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Hardware Des implementation uses  HAPI DES  which is  </a:t>
            </a:r>
            <a:r>
              <a:rPr lang="en" sz="1400"/>
              <a:t>available</a:t>
            </a:r>
            <a:r>
              <a:rPr lang="en" sz="1400"/>
              <a:t> on the github.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 The messages are </a:t>
            </a:r>
            <a:r>
              <a:rPr lang="en" sz="1400"/>
              <a:t>transferred</a:t>
            </a:r>
            <a:r>
              <a:rPr lang="en" sz="1400"/>
              <a:t>  and received from  PYNQ-Z2 board  using small python  script.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Des  operations are performed by hardware.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Des implementation on the hardware </a:t>
            </a:r>
            <a:r>
              <a:rPr lang="en" sz="1400"/>
              <a:t>accepts key of  size 64 bit and the hardware data formatter  accepts  ASCII string of arbitrary length  as input message.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input message is divided into 64 chunks for encryption or decryption.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605525"/>
            <a:ext cx="76887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Design/Architecture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1342500"/>
            <a:ext cx="7688700" cy="3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3</a:t>
            </a:r>
            <a:r>
              <a:rPr lang="en" sz="1400"/>
              <a:t>Des implementation  process:(Different from Traditional  3DES flow)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3Des encryption: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                 Step-1:  The input(</a:t>
            </a:r>
            <a:r>
              <a:rPr lang="en" sz="1400"/>
              <a:t>Arbitrary ASCII string) </a:t>
            </a:r>
            <a:r>
              <a:rPr lang="en" sz="1400"/>
              <a:t>  is given to hardware DES , encrypted using   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                 hardware DES key.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                Step-2:  The resulted output from step-1 is </a:t>
            </a:r>
            <a:r>
              <a:rPr lang="en" sz="1400"/>
              <a:t>transferred to  software DES  which is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                encrypted using   first software DES key.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                Step-3:   The resulted output from step-2  is  decrypted in software Des itself  using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                Second  software DES key.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  Implementation of </a:t>
            </a:r>
            <a:r>
              <a:rPr lang="en" sz="1400"/>
              <a:t>3Des</a:t>
            </a:r>
            <a:r>
              <a:rPr lang="en" sz="1400"/>
              <a:t> decryption  is just  reverse of 3Des encryption process.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hardware/software implementation of 3DES was successfully created.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successfully encrypt basically any ASCII string.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successfully decrypt an encrypted string.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(cont.)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75" y="1853850"/>
            <a:ext cx="3940000" cy="30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775" y="2220000"/>
            <a:ext cx="4678825" cy="23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