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52A93-8A83-4425-B2F1-8F2FB3DDD0A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CAD24-470C-43D9-8A74-C9F2423649D2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Identify Data Science tools to use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BEC0A082-0197-4265-9CA3-C942C6B89F39}" type="parTrans" cxnId="{36D1BDD0-8657-4266-B98A-D797FCB0AE57}">
      <dgm:prSet/>
      <dgm:spPr/>
      <dgm:t>
        <a:bodyPr/>
        <a:lstStyle/>
        <a:p>
          <a:endParaRPr lang="en-US"/>
        </a:p>
      </dgm:t>
    </dgm:pt>
    <dgm:pt modelId="{1EF4B568-FED9-49BF-ADD8-B47821034753}" type="sibTrans" cxnId="{36D1BDD0-8657-4266-B98A-D797FCB0AE5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B92E8512-C9A0-43EA-8FF4-04C5D3C55FC0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Prepare Tools and Explore Data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0936E86E-44D3-4C1B-BA81-6E44F985D8D1}" type="parTrans" cxnId="{D7A91F24-3556-46B6-83F9-0D4D7FBC7321}">
      <dgm:prSet/>
      <dgm:spPr/>
      <dgm:t>
        <a:bodyPr/>
        <a:lstStyle/>
        <a:p>
          <a:endParaRPr lang="en-US"/>
        </a:p>
      </dgm:t>
    </dgm:pt>
    <dgm:pt modelId="{514F49ED-835C-4173-B7F6-720729A388C6}" type="sibTrans" cxnId="{D7A91F24-3556-46B6-83F9-0D4D7FBC7321}">
      <dgm:prSet/>
      <dgm:spPr>
        <a:solidFill>
          <a:srgbClr val="FFFFFF">
            <a:lumMod val="5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84BCCB4D-A8CE-4058-8A56-3287988421C3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Input Data to Platform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F217FA00-0B47-4A73-8B7D-7C0CAE2D6952}" type="parTrans" cxnId="{05A83318-7D02-4D1F-97B0-DA4CDCF859E3}">
      <dgm:prSet/>
      <dgm:spPr/>
      <dgm:t>
        <a:bodyPr/>
        <a:lstStyle/>
        <a:p>
          <a:endParaRPr lang="en-US"/>
        </a:p>
      </dgm:t>
    </dgm:pt>
    <dgm:pt modelId="{9BC9EF58-BA4C-4539-A217-CD8917DE9E36}" type="sibTrans" cxnId="{05A83318-7D02-4D1F-97B0-DA4CDCF859E3}">
      <dgm:prSet/>
      <dgm:spPr>
        <a:solidFill>
          <a:srgbClr val="FFFFFF">
            <a:lumMod val="5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DA7CE4C-C639-42F0-8C83-F54A7244240A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Explore and Clean (if needed) the Data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C900A5F1-9A19-4D03-8F05-3EADC23F3BFE}" type="parTrans" cxnId="{8EE2E1F3-3575-40A3-9F35-6B5D43F9EC62}">
      <dgm:prSet/>
      <dgm:spPr/>
      <dgm:t>
        <a:bodyPr/>
        <a:lstStyle/>
        <a:p>
          <a:endParaRPr lang="en-US"/>
        </a:p>
      </dgm:t>
    </dgm:pt>
    <dgm:pt modelId="{BD04D6F2-A979-4364-9715-739A94A0D447}" type="sibTrans" cxnId="{8EE2E1F3-3575-40A3-9F35-6B5D43F9EC62}">
      <dgm:prSet/>
      <dgm:spPr>
        <a:solidFill>
          <a:srgbClr val="FFFFFF">
            <a:lumMod val="5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FE4CF4F2-1A85-49B7-B5AD-8F7EF54A1F36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Train Models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689448E9-9F65-4CD8-B74B-8F0D7B26314A}" type="parTrans" cxnId="{D32ADCA1-DB11-43DE-9EF9-41E279E2E34D}">
      <dgm:prSet/>
      <dgm:spPr/>
      <dgm:t>
        <a:bodyPr/>
        <a:lstStyle/>
        <a:p>
          <a:endParaRPr lang="en-US"/>
        </a:p>
      </dgm:t>
    </dgm:pt>
    <dgm:pt modelId="{8199FC90-BD78-4BB8-8D9F-05C19BBB407C}" type="sibTrans" cxnId="{D32ADCA1-DB11-43DE-9EF9-41E279E2E34D}">
      <dgm:prSet/>
      <dgm:spPr>
        <a:solidFill>
          <a:srgbClr val="FFFFFF">
            <a:lumMod val="5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7DDDB4B-A871-4A86-9989-3CFECAF930EE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Analyze, Compile and Compare Results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99A641A6-08AA-4665-956E-78021979F3BA}" type="parTrans" cxnId="{D0E9A192-63AA-42C7-A855-A4DB3F15A85B}">
      <dgm:prSet/>
      <dgm:spPr/>
      <dgm:t>
        <a:bodyPr/>
        <a:lstStyle/>
        <a:p>
          <a:endParaRPr lang="en-US"/>
        </a:p>
      </dgm:t>
    </dgm:pt>
    <dgm:pt modelId="{20640799-3171-4899-BEAD-D4845D89D5E1}" type="sibTrans" cxnId="{D0E9A192-63AA-42C7-A855-A4DB3F15A85B}">
      <dgm:prSet/>
      <dgm:spPr>
        <a:solidFill>
          <a:srgbClr val="FFFFFF">
            <a:lumMod val="5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6D5F6D3-005D-4624-8F55-F1ADDA36047E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FIND SOLUTIONS AND RECOMMENDATIONS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gm:t>
    </dgm:pt>
    <dgm:pt modelId="{F5A84BA5-9F20-4BB9-8FAB-30177F5A8193}" type="parTrans" cxnId="{9A6430E7-9965-4936-969C-9FC7D626DF76}">
      <dgm:prSet/>
      <dgm:spPr/>
      <dgm:t>
        <a:bodyPr/>
        <a:lstStyle/>
        <a:p>
          <a:endParaRPr lang="en-US"/>
        </a:p>
      </dgm:t>
    </dgm:pt>
    <dgm:pt modelId="{FEA09D8D-09B3-419C-AE3B-0B86E280FF9A}" type="sibTrans" cxnId="{9A6430E7-9965-4936-969C-9FC7D626DF76}">
      <dgm:prSet/>
      <dgm:spPr/>
      <dgm:t>
        <a:bodyPr/>
        <a:lstStyle/>
        <a:p>
          <a:endParaRPr lang="en-US"/>
        </a:p>
      </dgm:t>
    </dgm:pt>
    <dgm:pt modelId="{F6E78414-B10B-450A-B865-B3E8DF4C8F58}">
      <dgm:prSet phldrT="[Text]" custT="1"/>
      <dgm:spPr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Visualize</a:t>
          </a:r>
          <a:r>
            <a:rPr lang="en-US" sz="1400" kern="1200"/>
            <a:t> Data and select Features</a:t>
          </a:r>
          <a:endParaRPr lang="en-US" sz="1400" kern="1200" dirty="0"/>
        </a:p>
      </dgm:t>
    </dgm:pt>
    <dgm:pt modelId="{813B31BD-A8F2-4D26-A240-51BD73DD15C4}" type="sibTrans" cxnId="{DC8C8A7E-03C5-4A9D-922F-791C6AAA0353}">
      <dgm:prSet/>
      <dgm:spPr>
        <a:solidFill>
          <a:srgbClr val="FFFFFF">
            <a:lumMod val="5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EFA5420-2ACD-4E7C-AA79-0EC5875F6C58}" type="parTrans" cxnId="{DC8C8A7E-03C5-4A9D-922F-791C6AAA0353}">
      <dgm:prSet/>
      <dgm:spPr/>
      <dgm:t>
        <a:bodyPr/>
        <a:lstStyle/>
        <a:p>
          <a:endParaRPr lang="en-US"/>
        </a:p>
      </dgm:t>
    </dgm:pt>
    <dgm:pt modelId="{6BFC8541-FF1C-44DA-804F-014E7A1DA3AD}" type="pres">
      <dgm:prSet presAssocID="{BB652A93-8A83-4425-B2F1-8F2FB3DDD0AE}" presName="diagram" presStyleCnt="0">
        <dgm:presLayoutVars>
          <dgm:dir/>
          <dgm:resizeHandles/>
        </dgm:presLayoutVars>
      </dgm:prSet>
      <dgm:spPr/>
    </dgm:pt>
    <dgm:pt modelId="{61CA3525-E8E7-4ED7-8F15-EAA1F9E36402}" type="pres">
      <dgm:prSet presAssocID="{5B6CAD24-470C-43D9-8A74-C9F2423649D2}" presName="firstNode" presStyleLbl="node1" presStyleIdx="0" presStyleCnt="8">
        <dgm:presLayoutVars>
          <dgm:bulletEnabled val="1"/>
        </dgm:presLayoutVars>
      </dgm:prSet>
      <dgm:spPr>
        <a:xfrm>
          <a:off x="7884" y="781244"/>
          <a:ext cx="1794214" cy="1794214"/>
        </a:xfrm>
        <a:prstGeom prst="ellipse">
          <a:avLst/>
        </a:prstGeom>
      </dgm:spPr>
    </dgm:pt>
    <dgm:pt modelId="{F17B4609-2AE1-45EB-8EF9-3C2AC359F6D0}" type="pres">
      <dgm:prSet presAssocID="{1EF4B568-FED9-49BF-ADD8-B47821034753}" presName="sibTrans" presStyleLbl="sibTrans2D1" presStyleIdx="0" presStyleCnt="7"/>
      <dgm:spPr/>
    </dgm:pt>
    <dgm:pt modelId="{CCD524F4-73FD-4DB9-AF91-AE5219AA2FE3}" type="pres">
      <dgm:prSet presAssocID="{B92E8512-C9A0-43EA-8FF4-04C5D3C55FC0}" presName="middleNode" presStyleCnt="0"/>
      <dgm:spPr/>
    </dgm:pt>
    <dgm:pt modelId="{0CED2A46-28DF-4EE0-9B90-963467132892}" type="pres">
      <dgm:prSet presAssocID="{B92E8512-C9A0-43EA-8FF4-04C5D3C55FC0}" presName="padding" presStyleLbl="node1" presStyleIdx="0" presStyleCnt="8"/>
      <dgm:spPr/>
    </dgm:pt>
    <dgm:pt modelId="{F7D0099E-4052-4AAC-9B49-39B6BB9622DF}" type="pres">
      <dgm:prSet presAssocID="{B92E8512-C9A0-43EA-8FF4-04C5D3C55FC0}" presName="shape" presStyleLbl="node1" presStyleIdx="1" presStyleCnt="8" custScaleX="149165" custScaleY="152880" custLinFactNeighborX="-1018" custLinFactNeighborY="0">
        <dgm:presLayoutVars>
          <dgm:bulletEnabled val="1"/>
        </dgm:presLayoutVars>
      </dgm:prSet>
      <dgm:spPr>
        <a:xfrm>
          <a:off x="249" y="3203434"/>
          <a:ext cx="1785119" cy="1829577"/>
        </a:xfrm>
        <a:prstGeom prst="ellipse">
          <a:avLst/>
        </a:prstGeom>
      </dgm:spPr>
    </dgm:pt>
    <dgm:pt modelId="{4110BF81-39F1-4C10-8FEC-1E20BB35EEA1}" type="pres">
      <dgm:prSet presAssocID="{514F49ED-835C-4173-B7F6-720729A388C6}" presName="sibTrans" presStyleLbl="sibTrans2D1" presStyleIdx="1" presStyleCnt="7"/>
      <dgm:spPr>
        <a:xfrm rot="5422483">
          <a:off x="2087085" y="3961665"/>
          <a:ext cx="627975" cy="332843"/>
        </a:xfrm>
        <a:prstGeom prst="triangle">
          <a:avLst/>
        </a:prstGeom>
      </dgm:spPr>
    </dgm:pt>
    <dgm:pt modelId="{68366C55-1242-433C-B603-CC928B3032B4}" type="pres">
      <dgm:prSet presAssocID="{84BCCB4D-A8CE-4058-8A56-3287988421C3}" presName="middleNode" presStyleCnt="0"/>
      <dgm:spPr/>
    </dgm:pt>
    <dgm:pt modelId="{5FD9B59E-FAB0-4E90-9781-11A4924408EE}" type="pres">
      <dgm:prSet presAssocID="{84BCCB4D-A8CE-4058-8A56-3287988421C3}" presName="padding" presStyleLbl="node1" presStyleIdx="1" presStyleCnt="8"/>
      <dgm:spPr/>
    </dgm:pt>
    <dgm:pt modelId="{5007CB6A-2F96-4284-BE49-9B280FF2DAB0}" type="pres">
      <dgm:prSet presAssocID="{84BCCB4D-A8CE-4058-8A56-3287988421C3}" presName="shape" presStyleLbl="node1" presStyleIdx="2" presStyleCnt="8">
        <dgm:presLayoutVars>
          <dgm:bulletEnabled val="1"/>
        </dgm:presLayoutVars>
      </dgm:prSet>
      <dgm:spPr>
        <a:xfrm>
          <a:off x="2997943" y="3537534"/>
          <a:ext cx="1196741" cy="1196741"/>
        </a:xfrm>
        <a:prstGeom prst="ellipse">
          <a:avLst/>
        </a:prstGeom>
      </dgm:spPr>
    </dgm:pt>
    <dgm:pt modelId="{B09B5EBC-6661-4C3B-A5A3-C22EBDCCDFF9}" type="pres">
      <dgm:prSet presAssocID="{9BC9EF58-BA4C-4539-A217-CD8917DE9E36}" presName="sibTrans" presStyleLbl="sibTrans2D1" presStyleIdx="2" presStyleCnt="7"/>
      <dgm:spPr>
        <a:xfrm>
          <a:off x="3282326" y="2848411"/>
          <a:ext cx="627975" cy="332843"/>
        </a:xfrm>
        <a:prstGeom prst="triangle">
          <a:avLst/>
        </a:prstGeom>
      </dgm:spPr>
    </dgm:pt>
    <dgm:pt modelId="{EAE5E6A0-EA7B-4F7A-8240-8BF8E732E62B}" type="pres">
      <dgm:prSet presAssocID="{3DA7CE4C-C639-42F0-8C83-F54A7244240A}" presName="middleNode" presStyleCnt="0"/>
      <dgm:spPr/>
    </dgm:pt>
    <dgm:pt modelId="{FE876E9E-9EE2-42E3-89DD-134B1D146D7B}" type="pres">
      <dgm:prSet presAssocID="{3DA7CE4C-C639-42F0-8C83-F54A7244240A}" presName="padding" presStyleLbl="node1" presStyleIdx="2" presStyleCnt="8"/>
      <dgm:spPr/>
    </dgm:pt>
    <dgm:pt modelId="{A35E6E42-9E61-4A48-BE61-7E0DDED7341F}" type="pres">
      <dgm:prSet presAssocID="{3DA7CE4C-C639-42F0-8C83-F54A7244240A}" presName="shape" presStyleLbl="node1" presStyleIdx="3" presStyleCnt="8" custScaleX="137133" custScaleY="133238">
        <dgm:presLayoutVars>
          <dgm:bulletEnabled val="1"/>
        </dgm:presLayoutVars>
      </dgm:prSet>
      <dgm:spPr>
        <a:xfrm>
          <a:off x="2775750" y="916457"/>
          <a:ext cx="1641127" cy="1594514"/>
        </a:xfrm>
        <a:prstGeom prst="ellipse">
          <a:avLst/>
        </a:prstGeom>
      </dgm:spPr>
    </dgm:pt>
    <dgm:pt modelId="{9A22828F-51F1-4529-AAEC-001A7A44E6BA}" type="pres">
      <dgm:prSet presAssocID="{BD04D6F2-A979-4364-9715-739A94A0D447}" presName="sibTrans" presStyleLbl="sibTrans2D1" presStyleIdx="3" presStyleCnt="7"/>
      <dgm:spPr>
        <a:xfrm rot="5400000">
          <a:off x="4748503" y="1547293"/>
          <a:ext cx="627975" cy="332843"/>
        </a:xfrm>
        <a:prstGeom prst="triangle">
          <a:avLst/>
        </a:prstGeom>
      </dgm:spPr>
    </dgm:pt>
    <dgm:pt modelId="{9C29D3A2-1C20-4DBC-B5D8-BF711E0E4E3E}" type="pres">
      <dgm:prSet presAssocID="{F6E78414-B10B-450A-B865-B3E8DF4C8F58}" presName="middleNode" presStyleCnt="0"/>
      <dgm:spPr/>
    </dgm:pt>
    <dgm:pt modelId="{4903CE65-CFA5-4E9B-AAD5-AEA3038E3E39}" type="pres">
      <dgm:prSet presAssocID="{F6E78414-B10B-450A-B865-B3E8DF4C8F58}" presName="padding" presStyleLbl="node1" presStyleIdx="3" presStyleCnt="8"/>
      <dgm:spPr/>
    </dgm:pt>
    <dgm:pt modelId="{3EABA3BE-8E14-4231-B617-F5EA056D9657}" type="pres">
      <dgm:prSet presAssocID="{F6E78414-B10B-450A-B865-B3E8DF4C8F58}" presName="shape" presStyleLbl="node1" presStyleIdx="4" presStyleCnt="8">
        <dgm:presLayoutVars>
          <dgm:bulletEnabled val="1"/>
        </dgm:presLayoutVars>
      </dgm:prSet>
      <dgm:spPr>
        <a:xfrm>
          <a:off x="5689265" y="1115344"/>
          <a:ext cx="1196741" cy="1196741"/>
        </a:xfrm>
        <a:prstGeom prst="ellipse">
          <a:avLst/>
        </a:prstGeom>
      </dgm:spPr>
    </dgm:pt>
    <dgm:pt modelId="{1C1B31D8-1DB0-4850-8DC3-30290EEF8BCC}" type="pres">
      <dgm:prSet presAssocID="{813B31BD-A8F2-4D26-A240-51BD73DD15C4}" presName="sibTrans" presStyleLbl="sibTrans2D1" presStyleIdx="4" presStyleCnt="7"/>
      <dgm:spPr>
        <a:xfrm rot="10800000">
          <a:off x="5973648" y="2767808"/>
          <a:ext cx="627975" cy="332843"/>
        </a:xfrm>
        <a:prstGeom prst="triangle">
          <a:avLst/>
        </a:prstGeom>
      </dgm:spPr>
    </dgm:pt>
    <dgm:pt modelId="{ADDE475D-AD1F-47FC-92B1-8C99F7AE7ACC}" type="pres">
      <dgm:prSet presAssocID="{FE4CF4F2-1A85-49B7-B5AD-8F7EF54A1F36}" presName="middleNode" presStyleCnt="0"/>
      <dgm:spPr/>
    </dgm:pt>
    <dgm:pt modelId="{85122289-B2B4-43B2-81AB-CDFAF35AD96C}" type="pres">
      <dgm:prSet presAssocID="{FE4CF4F2-1A85-49B7-B5AD-8F7EF54A1F36}" presName="padding" presStyleLbl="node1" presStyleIdx="4" presStyleCnt="8"/>
      <dgm:spPr/>
    </dgm:pt>
    <dgm:pt modelId="{DEAA8449-38F0-4EE9-9C23-00E7E7D1F823}" type="pres">
      <dgm:prSet presAssocID="{FE4CF4F2-1A85-49B7-B5AD-8F7EF54A1F36}" presName="shape" presStyleLbl="node1" presStyleIdx="5" presStyleCnt="8">
        <dgm:presLayoutVars>
          <dgm:bulletEnabled val="1"/>
        </dgm:presLayoutVars>
      </dgm:prSet>
      <dgm:spPr>
        <a:xfrm>
          <a:off x="5689265" y="3537534"/>
          <a:ext cx="1196741" cy="1196741"/>
        </a:xfrm>
        <a:prstGeom prst="ellipse">
          <a:avLst/>
        </a:prstGeom>
      </dgm:spPr>
    </dgm:pt>
    <dgm:pt modelId="{7B960720-B7C0-41F4-A896-607D63D6A4B4}" type="pres">
      <dgm:prSet presAssocID="{8199FC90-BD78-4BB8-8D9F-05C19BBB407C}" presName="sibTrans" presStyleLbl="sibTrans2D1" presStyleIdx="5" presStyleCnt="7"/>
      <dgm:spPr>
        <a:xfrm rot="5400000">
          <a:off x="7572415" y="3969483"/>
          <a:ext cx="627975" cy="332843"/>
        </a:xfrm>
        <a:prstGeom prst="triangle">
          <a:avLst/>
        </a:prstGeom>
      </dgm:spPr>
    </dgm:pt>
    <dgm:pt modelId="{9DDD4C74-FE9F-4B1E-9828-93D0F06270C8}" type="pres">
      <dgm:prSet presAssocID="{B7DDDB4B-A871-4A86-9989-3CFECAF930EE}" presName="middleNode" presStyleCnt="0"/>
      <dgm:spPr/>
    </dgm:pt>
    <dgm:pt modelId="{ACB3FFE0-E504-4AF4-82B9-2F48D2638350}" type="pres">
      <dgm:prSet presAssocID="{B7DDDB4B-A871-4A86-9989-3CFECAF930EE}" presName="padding" presStyleLbl="node1" presStyleIdx="5" presStyleCnt="8"/>
      <dgm:spPr/>
    </dgm:pt>
    <dgm:pt modelId="{F89A93DE-5269-4B59-94D1-88EAB1014BAE}" type="pres">
      <dgm:prSet presAssocID="{B7DDDB4B-A871-4A86-9989-3CFECAF930EE}" presName="shape" presStyleLbl="node1" presStyleIdx="6" presStyleCnt="8" custScaleX="137403" custScaleY="134772">
        <dgm:presLayoutVars>
          <dgm:bulletEnabled val="1"/>
        </dgm:presLayoutVars>
      </dgm:prSet>
      <dgm:spPr>
        <a:xfrm>
          <a:off x="8867960" y="3329468"/>
          <a:ext cx="1644358" cy="1612872"/>
        </a:xfrm>
        <a:prstGeom prst="ellipse">
          <a:avLst/>
        </a:prstGeom>
      </dgm:spPr>
    </dgm:pt>
    <dgm:pt modelId="{8146089F-E0C5-4C13-9E57-FE22747AB224}" type="pres">
      <dgm:prSet presAssocID="{20640799-3171-4899-BEAD-D4845D89D5E1}" presName="sibTrans" presStyleLbl="sibTrans2D1" presStyleIdx="6" presStyleCnt="7"/>
      <dgm:spPr>
        <a:xfrm>
          <a:off x="9376152" y="2794303"/>
          <a:ext cx="627975" cy="332843"/>
        </a:xfrm>
        <a:prstGeom prst="triangle">
          <a:avLst/>
        </a:prstGeom>
      </dgm:spPr>
    </dgm:pt>
    <dgm:pt modelId="{3395BC35-EEE1-411E-98E8-CBA5077A4FC8}" type="pres">
      <dgm:prSet presAssocID="{26D5F6D3-005D-4624-8F55-F1ADDA36047E}" presName="lastNode" presStyleLbl="node1" presStyleIdx="7" presStyleCnt="8" custScaleX="179275" custScaleY="124019">
        <dgm:presLayoutVars>
          <dgm:bulletEnabled val="1"/>
        </dgm:presLayoutVars>
      </dgm:prSet>
      <dgm:spPr>
        <a:xfrm>
          <a:off x="8081850" y="385655"/>
          <a:ext cx="3216578" cy="2225167"/>
        </a:xfrm>
        <a:prstGeom prst="ellipse">
          <a:avLst/>
        </a:prstGeom>
      </dgm:spPr>
    </dgm:pt>
  </dgm:ptLst>
  <dgm:cxnLst>
    <dgm:cxn modelId="{F8992901-D95A-4EC5-8135-2DB71B206018}" type="presOf" srcId="{1EF4B568-FED9-49BF-ADD8-B47821034753}" destId="{F17B4609-2AE1-45EB-8EF9-3C2AC359F6D0}" srcOrd="0" destOrd="0" presId="urn:microsoft.com/office/officeart/2005/8/layout/bProcess2"/>
    <dgm:cxn modelId="{18DE4D11-8182-4561-AEF3-DCBA971781B5}" type="presOf" srcId="{BD04D6F2-A979-4364-9715-739A94A0D447}" destId="{9A22828F-51F1-4529-AAEC-001A7A44E6BA}" srcOrd="0" destOrd="0" presId="urn:microsoft.com/office/officeart/2005/8/layout/bProcess2"/>
    <dgm:cxn modelId="{05A83318-7D02-4D1F-97B0-DA4CDCF859E3}" srcId="{BB652A93-8A83-4425-B2F1-8F2FB3DDD0AE}" destId="{84BCCB4D-A8CE-4058-8A56-3287988421C3}" srcOrd="2" destOrd="0" parTransId="{F217FA00-0B47-4A73-8B7D-7C0CAE2D6952}" sibTransId="{9BC9EF58-BA4C-4539-A217-CD8917DE9E36}"/>
    <dgm:cxn modelId="{CE3B161C-1512-406A-BDF7-6E3D069DC8A0}" type="presOf" srcId="{B7DDDB4B-A871-4A86-9989-3CFECAF930EE}" destId="{F89A93DE-5269-4B59-94D1-88EAB1014BAE}" srcOrd="0" destOrd="0" presId="urn:microsoft.com/office/officeart/2005/8/layout/bProcess2"/>
    <dgm:cxn modelId="{D7A91F24-3556-46B6-83F9-0D4D7FBC7321}" srcId="{BB652A93-8A83-4425-B2F1-8F2FB3DDD0AE}" destId="{B92E8512-C9A0-43EA-8FF4-04C5D3C55FC0}" srcOrd="1" destOrd="0" parTransId="{0936E86E-44D3-4C1B-BA81-6E44F985D8D1}" sibTransId="{514F49ED-835C-4173-B7F6-720729A388C6}"/>
    <dgm:cxn modelId="{6B7A412F-D980-4F92-820B-1EE2E3C5B793}" type="presOf" srcId="{BB652A93-8A83-4425-B2F1-8F2FB3DDD0AE}" destId="{6BFC8541-FF1C-44DA-804F-014E7A1DA3AD}" srcOrd="0" destOrd="0" presId="urn:microsoft.com/office/officeart/2005/8/layout/bProcess2"/>
    <dgm:cxn modelId="{BDF38D66-83F3-45DD-8254-C2F9D882E62E}" type="presOf" srcId="{20640799-3171-4899-BEAD-D4845D89D5E1}" destId="{8146089F-E0C5-4C13-9E57-FE22747AB224}" srcOrd="0" destOrd="0" presId="urn:microsoft.com/office/officeart/2005/8/layout/bProcess2"/>
    <dgm:cxn modelId="{15565E6B-4B80-477E-B8F9-84AD40319A4F}" type="presOf" srcId="{813B31BD-A8F2-4D26-A240-51BD73DD15C4}" destId="{1C1B31D8-1DB0-4850-8DC3-30290EEF8BCC}" srcOrd="0" destOrd="0" presId="urn:microsoft.com/office/officeart/2005/8/layout/bProcess2"/>
    <dgm:cxn modelId="{84E1E26B-4A2C-41E5-9FA7-85E6744B91F9}" type="presOf" srcId="{3DA7CE4C-C639-42F0-8C83-F54A7244240A}" destId="{A35E6E42-9E61-4A48-BE61-7E0DDED7341F}" srcOrd="0" destOrd="0" presId="urn:microsoft.com/office/officeart/2005/8/layout/bProcess2"/>
    <dgm:cxn modelId="{8B9F404F-2F38-4296-8D23-A7C5C5A5A68F}" type="presOf" srcId="{8199FC90-BD78-4BB8-8D9F-05C19BBB407C}" destId="{7B960720-B7C0-41F4-A896-607D63D6A4B4}" srcOrd="0" destOrd="0" presId="urn:microsoft.com/office/officeart/2005/8/layout/bProcess2"/>
    <dgm:cxn modelId="{0CAD4458-34E5-49F6-AD7A-180040A76311}" type="presOf" srcId="{26D5F6D3-005D-4624-8F55-F1ADDA36047E}" destId="{3395BC35-EEE1-411E-98E8-CBA5077A4FC8}" srcOrd="0" destOrd="0" presId="urn:microsoft.com/office/officeart/2005/8/layout/bProcess2"/>
    <dgm:cxn modelId="{DC8C8A7E-03C5-4A9D-922F-791C6AAA0353}" srcId="{BB652A93-8A83-4425-B2F1-8F2FB3DDD0AE}" destId="{F6E78414-B10B-450A-B865-B3E8DF4C8F58}" srcOrd="4" destOrd="0" parTransId="{3EFA5420-2ACD-4E7C-AA79-0EC5875F6C58}" sibTransId="{813B31BD-A8F2-4D26-A240-51BD73DD15C4}"/>
    <dgm:cxn modelId="{D0E9A192-63AA-42C7-A855-A4DB3F15A85B}" srcId="{BB652A93-8A83-4425-B2F1-8F2FB3DDD0AE}" destId="{B7DDDB4B-A871-4A86-9989-3CFECAF930EE}" srcOrd="6" destOrd="0" parTransId="{99A641A6-08AA-4665-956E-78021979F3BA}" sibTransId="{20640799-3171-4899-BEAD-D4845D89D5E1}"/>
    <dgm:cxn modelId="{18741F99-A4F6-490E-A676-6BE8E9812956}" type="presOf" srcId="{B92E8512-C9A0-43EA-8FF4-04C5D3C55FC0}" destId="{F7D0099E-4052-4AAC-9B49-39B6BB9622DF}" srcOrd="0" destOrd="0" presId="urn:microsoft.com/office/officeart/2005/8/layout/bProcess2"/>
    <dgm:cxn modelId="{E64B829D-4EFF-48CF-88FD-2028731A5A76}" type="presOf" srcId="{5B6CAD24-470C-43D9-8A74-C9F2423649D2}" destId="{61CA3525-E8E7-4ED7-8F15-EAA1F9E36402}" srcOrd="0" destOrd="0" presId="urn:microsoft.com/office/officeart/2005/8/layout/bProcess2"/>
    <dgm:cxn modelId="{D32ADCA1-DB11-43DE-9EF9-41E279E2E34D}" srcId="{BB652A93-8A83-4425-B2F1-8F2FB3DDD0AE}" destId="{FE4CF4F2-1A85-49B7-B5AD-8F7EF54A1F36}" srcOrd="5" destOrd="0" parTransId="{689448E9-9F65-4CD8-B74B-8F0D7B26314A}" sibTransId="{8199FC90-BD78-4BB8-8D9F-05C19BBB407C}"/>
    <dgm:cxn modelId="{505DB9B7-AE84-41FB-AEFA-876B63D65D7D}" type="presOf" srcId="{514F49ED-835C-4173-B7F6-720729A388C6}" destId="{4110BF81-39F1-4C10-8FEC-1E20BB35EEA1}" srcOrd="0" destOrd="0" presId="urn:microsoft.com/office/officeart/2005/8/layout/bProcess2"/>
    <dgm:cxn modelId="{1D1FA8B9-AC98-48B2-9278-7D6B373FB732}" type="presOf" srcId="{FE4CF4F2-1A85-49B7-B5AD-8F7EF54A1F36}" destId="{DEAA8449-38F0-4EE9-9C23-00E7E7D1F823}" srcOrd="0" destOrd="0" presId="urn:microsoft.com/office/officeart/2005/8/layout/bProcess2"/>
    <dgm:cxn modelId="{B51C85BE-35A0-42BC-921D-E366B885B338}" type="presOf" srcId="{84BCCB4D-A8CE-4058-8A56-3287988421C3}" destId="{5007CB6A-2F96-4284-BE49-9B280FF2DAB0}" srcOrd="0" destOrd="0" presId="urn:microsoft.com/office/officeart/2005/8/layout/bProcess2"/>
    <dgm:cxn modelId="{965291CB-ACBC-426E-88E0-9C76BEFEAE7E}" type="presOf" srcId="{9BC9EF58-BA4C-4539-A217-CD8917DE9E36}" destId="{B09B5EBC-6661-4C3B-A5A3-C22EBDCCDFF9}" srcOrd="0" destOrd="0" presId="urn:microsoft.com/office/officeart/2005/8/layout/bProcess2"/>
    <dgm:cxn modelId="{36D1BDD0-8657-4266-B98A-D797FCB0AE57}" srcId="{BB652A93-8A83-4425-B2F1-8F2FB3DDD0AE}" destId="{5B6CAD24-470C-43D9-8A74-C9F2423649D2}" srcOrd="0" destOrd="0" parTransId="{BEC0A082-0197-4265-9CA3-C942C6B89F39}" sibTransId="{1EF4B568-FED9-49BF-ADD8-B47821034753}"/>
    <dgm:cxn modelId="{78067FDB-100F-4474-B820-BBA994D1F33A}" type="presOf" srcId="{F6E78414-B10B-450A-B865-B3E8DF4C8F58}" destId="{3EABA3BE-8E14-4231-B617-F5EA056D9657}" srcOrd="0" destOrd="0" presId="urn:microsoft.com/office/officeart/2005/8/layout/bProcess2"/>
    <dgm:cxn modelId="{9A6430E7-9965-4936-969C-9FC7D626DF76}" srcId="{BB652A93-8A83-4425-B2F1-8F2FB3DDD0AE}" destId="{26D5F6D3-005D-4624-8F55-F1ADDA36047E}" srcOrd="7" destOrd="0" parTransId="{F5A84BA5-9F20-4BB9-8FAB-30177F5A8193}" sibTransId="{FEA09D8D-09B3-419C-AE3B-0B86E280FF9A}"/>
    <dgm:cxn modelId="{8EE2E1F3-3575-40A3-9F35-6B5D43F9EC62}" srcId="{BB652A93-8A83-4425-B2F1-8F2FB3DDD0AE}" destId="{3DA7CE4C-C639-42F0-8C83-F54A7244240A}" srcOrd="3" destOrd="0" parTransId="{C900A5F1-9A19-4D03-8F05-3EADC23F3BFE}" sibTransId="{BD04D6F2-A979-4364-9715-739A94A0D447}"/>
    <dgm:cxn modelId="{8775BF10-0A8B-4A0C-BAFE-388A9881ED0A}" type="presParOf" srcId="{6BFC8541-FF1C-44DA-804F-014E7A1DA3AD}" destId="{61CA3525-E8E7-4ED7-8F15-EAA1F9E36402}" srcOrd="0" destOrd="0" presId="urn:microsoft.com/office/officeart/2005/8/layout/bProcess2"/>
    <dgm:cxn modelId="{FF4730F7-3B38-464E-9A0E-2C629CFA28A6}" type="presParOf" srcId="{6BFC8541-FF1C-44DA-804F-014E7A1DA3AD}" destId="{F17B4609-2AE1-45EB-8EF9-3C2AC359F6D0}" srcOrd="1" destOrd="0" presId="urn:microsoft.com/office/officeart/2005/8/layout/bProcess2"/>
    <dgm:cxn modelId="{EB024A28-FA81-477C-847F-77F2EE9380CA}" type="presParOf" srcId="{6BFC8541-FF1C-44DA-804F-014E7A1DA3AD}" destId="{CCD524F4-73FD-4DB9-AF91-AE5219AA2FE3}" srcOrd="2" destOrd="0" presId="urn:microsoft.com/office/officeart/2005/8/layout/bProcess2"/>
    <dgm:cxn modelId="{256EC89F-69CE-4817-A49B-8F1D4243BBCA}" type="presParOf" srcId="{CCD524F4-73FD-4DB9-AF91-AE5219AA2FE3}" destId="{0CED2A46-28DF-4EE0-9B90-963467132892}" srcOrd="0" destOrd="0" presId="urn:microsoft.com/office/officeart/2005/8/layout/bProcess2"/>
    <dgm:cxn modelId="{24EB3019-CDCE-49BC-9D21-CA383441B44E}" type="presParOf" srcId="{CCD524F4-73FD-4DB9-AF91-AE5219AA2FE3}" destId="{F7D0099E-4052-4AAC-9B49-39B6BB9622DF}" srcOrd="1" destOrd="0" presId="urn:microsoft.com/office/officeart/2005/8/layout/bProcess2"/>
    <dgm:cxn modelId="{00A49505-5F5E-4A7F-A6EF-9B8FE2D32FA9}" type="presParOf" srcId="{6BFC8541-FF1C-44DA-804F-014E7A1DA3AD}" destId="{4110BF81-39F1-4C10-8FEC-1E20BB35EEA1}" srcOrd="3" destOrd="0" presId="urn:microsoft.com/office/officeart/2005/8/layout/bProcess2"/>
    <dgm:cxn modelId="{5E72DFE3-9959-48E2-B27B-4314683D6F32}" type="presParOf" srcId="{6BFC8541-FF1C-44DA-804F-014E7A1DA3AD}" destId="{68366C55-1242-433C-B603-CC928B3032B4}" srcOrd="4" destOrd="0" presId="urn:microsoft.com/office/officeart/2005/8/layout/bProcess2"/>
    <dgm:cxn modelId="{B3D6ABA7-7B50-4187-8CB1-70C1898001E0}" type="presParOf" srcId="{68366C55-1242-433C-B603-CC928B3032B4}" destId="{5FD9B59E-FAB0-4E90-9781-11A4924408EE}" srcOrd="0" destOrd="0" presId="urn:microsoft.com/office/officeart/2005/8/layout/bProcess2"/>
    <dgm:cxn modelId="{C43B414E-BE00-4ABF-8180-10885639E172}" type="presParOf" srcId="{68366C55-1242-433C-B603-CC928B3032B4}" destId="{5007CB6A-2F96-4284-BE49-9B280FF2DAB0}" srcOrd="1" destOrd="0" presId="urn:microsoft.com/office/officeart/2005/8/layout/bProcess2"/>
    <dgm:cxn modelId="{B3A17C16-3D66-4E48-A743-3F53C73E0388}" type="presParOf" srcId="{6BFC8541-FF1C-44DA-804F-014E7A1DA3AD}" destId="{B09B5EBC-6661-4C3B-A5A3-C22EBDCCDFF9}" srcOrd="5" destOrd="0" presId="urn:microsoft.com/office/officeart/2005/8/layout/bProcess2"/>
    <dgm:cxn modelId="{A5D51027-1DEA-4A44-BDDC-8B56E1949EE1}" type="presParOf" srcId="{6BFC8541-FF1C-44DA-804F-014E7A1DA3AD}" destId="{EAE5E6A0-EA7B-4F7A-8240-8BF8E732E62B}" srcOrd="6" destOrd="0" presId="urn:microsoft.com/office/officeart/2005/8/layout/bProcess2"/>
    <dgm:cxn modelId="{C4740BDE-DCAD-4759-9C67-8AD438422E9E}" type="presParOf" srcId="{EAE5E6A0-EA7B-4F7A-8240-8BF8E732E62B}" destId="{FE876E9E-9EE2-42E3-89DD-134B1D146D7B}" srcOrd="0" destOrd="0" presId="urn:microsoft.com/office/officeart/2005/8/layout/bProcess2"/>
    <dgm:cxn modelId="{38245F3A-6CCB-4BF9-9A25-5944D2B039F1}" type="presParOf" srcId="{EAE5E6A0-EA7B-4F7A-8240-8BF8E732E62B}" destId="{A35E6E42-9E61-4A48-BE61-7E0DDED7341F}" srcOrd="1" destOrd="0" presId="urn:microsoft.com/office/officeart/2005/8/layout/bProcess2"/>
    <dgm:cxn modelId="{B190C575-C7B0-47CF-895B-186E85FFDA2F}" type="presParOf" srcId="{6BFC8541-FF1C-44DA-804F-014E7A1DA3AD}" destId="{9A22828F-51F1-4529-AAEC-001A7A44E6BA}" srcOrd="7" destOrd="0" presId="urn:microsoft.com/office/officeart/2005/8/layout/bProcess2"/>
    <dgm:cxn modelId="{5148CA01-7A60-46D0-84DC-4649F32D7082}" type="presParOf" srcId="{6BFC8541-FF1C-44DA-804F-014E7A1DA3AD}" destId="{9C29D3A2-1C20-4DBC-B5D8-BF711E0E4E3E}" srcOrd="8" destOrd="0" presId="urn:microsoft.com/office/officeart/2005/8/layout/bProcess2"/>
    <dgm:cxn modelId="{F3AD00CB-7D96-49D1-9FD9-1EB9AD8235A9}" type="presParOf" srcId="{9C29D3A2-1C20-4DBC-B5D8-BF711E0E4E3E}" destId="{4903CE65-CFA5-4E9B-AAD5-AEA3038E3E39}" srcOrd="0" destOrd="0" presId="urn:microsoft.com/office/officeart/2005/8/layout/bProcess2"/>
    <dgm:cxn modelId="{53050670-E301-43D9-8F2E-DC3394EA1DC5}" type="presParOf" srcId="{9C29D3A2-1C20-4DBC-B5D8-BF711E0E4E3E}" destId="{3EABA3BE-8E14-4231-B617-F5EA056D9657}" srcOrd="1" destOrd="0" presId="urn:microsoft.com/office/officeart/2005/8/layout/bProcess2"/>
    <dgm:cxn modelId="{663A8BC0-385A-4BDB-AC31-1CE51C89B4B0}" type="presParOf" srcId="{6BFC8541-FF1C-44DA-804F-014E7A1DA3AD}" destId="{1C1B31D8-1DB0-4850-8DC3-30290EEF8BCC}" srcOrd="9" destOrd="0" presId="urn:microsoft.com/office/officeart/2005/8/layout/bProcess2"/>
    <dgm:cxn modelId="{D7ED6336-3D88-4325-92CA-17CE7E749DE4}" type="presParOf" srcId="{6BFC8541-FF1C-44DA-804F-014E7A1DA3AD}" destId="{ADDE475D-AD1F-47FC-92B1-8C99F7AE7ACC}" srcOrd="10" destOrd="0" presId="urn:microsoft.com/office/officeart/2005/8/layout/bProcess2"/>
    <dgm:cxn modelId="{65D48253-2BCF-41AB-A867-7FD9EDE9654C}" type="presParOf" srcId="{ADDE475D-AD1F-47FC-92B1-8C99F7AE7ACC}" destId="{85122289-B2B4-43B2-81AB-CDFAF35AD96C}" srcOrd="0" destOrd="0" presId="urn:microsoft.com/office/officeart/2005/8/layout/bProcess2"/>
    <dgm:cxn modelId="{10B46218-9911-4D99-A8D8-98FE027FF0DA}" type="presParOf" srcId="{ADDE475D-AD1F-47FC-92B1-8C99F7AE7ACC}" destId="{DEAA8449-38F0-4EE9-9C23-00E7E7D1F823}" srcOrd="1" destOrd="0" presId="urn:microsoft.com/office/officeart/2005/8/layout/bProcess2"/>
    <dgm:cxn modelId="{C3616F4E-D98D-485B-B327-B1D8475E08F9}" type="presParOf" srcId="{6BFC8541-FF1C-44DA-804F-014E7A1DA3AD}" destId="{7B960720-B7C0-41F4-A896-607D63D6A4B4}" srcOrd="11" destOrd="0" presId="urn:microsoft.com/office/officeart/2005/8/layout/bProcess2"/>
    <dgm:cxn modelId="{0E255446-4DB5-4D0E-BAD1-14236D2C3413}" type="presParOf" srcId="{6BFC8541-FF1C-44DA-804F-014E7A1DA3AD}" destId="{9DDD4C74-FE9F-4B1E-9828-93D0F06270C8}" srcOrd="12" destOrd="0" presId="urn:microsoft.com/office/officeart/2005/8/layout/bProcess2"/>
    <dgm:cxn modelId="{45996FBE-95D5-445F-A7DD-277FF3A46D26}" type="presParOf" srcId="{9DDD4C74-FE9F-4B1E-9828-93D0F06270C8}" destId="{ACB3FFE0-E504-4AF4-82B9-2F48D2638350}" srcOrd="0" destOrd="0" presId="urn:microsoft.com/office/officeart/2005/8/layout/bProcess2"/>
    <dgm:cxn modelId="{32ADC4E0-2B5D-40C8-A8EA-658C25CF8D02}" type="presParOf" srcId="{9DDD4C74-FE9F-4B1E-9828-93D0F06270C8}" destId="{F89A93DE-5269-4B59-94D1-88EAB1014BAE}" srcOrd="1" destOrd="0" presId="urn:microsoft.com/office/officeart/2005/8/layout/bProcess2"/>
    <dgm:cxn modelId="{726403DB-B142-4505-8C99-F746C0ECDB8E}" type="presParOf" srcId="{6BFC8541-FF1C-44DA-804F-014E7A1DA3AD}" destId="{8146089F-E0C5-4C13-9E57-FE22747AB224}" srcOrd="13" destOrd="0" presId="urn:microsoft.com/office/officeart/2005/8/layout/bProcess2"/>
    <dgm:cxn modelId="{44A36223-2C86-4D14-9032-8E48122FF185}" type="presParOf" srcId="{6BFC8541-FF1C-44DA-804F-014E7A1DA3AD}" destId="{3395BC35-EEE1-411E-98E8-CBA5077A4FC8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A3525-E8E7-4ED7-8F15-EAA1F9E36402}">
      <dsp:nvSpPr>
        <dsp:cNvPr id="0" name=""/>
        <dsp:cNvSpPr/>
      </dsp:nvSpPr>
      <dsp:spPr>
        <a:xfrm>
          <a:off x="7884" y="781244"/>
          <a:ext cx="1794214" cy="1794214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Identify Data Science tools to use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270641" y="1044001"/>
        <a:ext cx="1268700" cy="1268700"/>
      </dsp:txXfrm>
    </dsp:sp>
    <dsp:sp modelId="{F17B4609-2AE1-45EB-8EF9-3C2AC359F6D0}">
      <dsp:nvSpPr>
        <dsp:cNvPr id="0" name=""/>
        <dsp:cNvSpPr/>
      </dsp:nvSpPr>
      <dsp:spPr>
        <a:xfrm rot="10817165">
          <a:off x="584909" y="2732445"/>
          <a:ext cx="627975" cy="332843"/>
        </a:xfrm>
        <a:prstGeom prst="triangl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0099E-4052-4AAC-9B49-39B6BB9622DF}">
      <dsp:nvSpPr>
        <dsp:cNvPr id="0" name=""/>
        <dsp:cNvSpPr/>
      </dsp:nvSpPr>
      <dsp:spPr>
        <a:xfrm>
          <a:off x="249" y="3203434"/>
          <a:ext cx="1785119" cy="1829577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Prepare Tools and Explore Data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261674" y="3471369"/>
        <a:ext cx="1262269" cy="1293707"/>
      </dsp:txXfrm>
    </dsp:sp>
    <dsp:sp modelId="{4110BF81-39F1-4C10-8FEC-1E20BB35EEA1}">
      <dsp:nvSpPr>
        <dsp:cNvPr id="0" name=""/>
        <dsp:cNvSpPr/>
      </dsp:nvSpPr>
      <dsp:spPr>
        <a:xfrm rot="5422483">
          <a:off x="2087085" y="3961665"/>
          <a:ext cx="627975" cy="332843"/>
        </a:xfrm>
        <a:prstGeom prst="triangle">
          <a:avLst/>
        </a:prstGeom>
        <a:solidFill>
          <a:srgbClr val="FFFFFF">
            <a:lumMod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7CB6A-2F96-4284-BE49-9B280FF2DAB0}">
      <dsp:nvSpPr>
        <dsp:cNvPr id="0" name=""/>
        <dsp:cNvSpPr/>
      </dsp:nvSpPr>
      <dsp:spPr>
        <a:xfrm>
          <a:off x="2997943" y="3537534"/>
          <a:ext cx="1196741" cy="1196741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Input Data to Platform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3173202" y="3712793"/>
        <a:ext cx="846223" cy="846223"/>
      </dsp:txXfrm>
    </dsp:sp>
    <dsp:sp modelId="{B09B5EBC-6661-4C3B-A5A3-C22EBDCCDFF9}">
      <dsp:nvSpPr>
        <dsp:cNvPr id="0" name=""/>
        <dsp:cNvSpPr/>
      </dsp:nvSpPr>
      <dsp:spPr>
        <a:xfrm>
          <a:off x="3282326" y="2848411"/>
          <a:ext cx="627975" cy="332843"/>
        </a:xfrm>
        <a:prstGeom prst="triangle">
          <a:avLst/>
        </a:prstGeom>
        <a:solidFill>
          <a:srgbClr val="FFFFFF">
            <a:lumMod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E6E42-9E61-4A48-BE61-7E0DDED7341F}">
      <dsp:nvSpPr>
        <dsp:cNvPr id="0" name=""/>
        <dsp:cNvSpPr/>
      </dsp:nvSpPr>
      <dsp:spPr>
        <a:xfrm>
          <a:off x="2775750" y="916457"/>
          <a:ext cx="1641127" cy="1594514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Explore and Clean (if needed) the Data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3016087" y="1149968"/>
        <a:ext cx="1160453" cy="1127492"/>
      </dsp:txXfrm>
    </dsp:sp>
    <dsp:sp modelId="{9A22828F-51F1-4529-AAEC-001A7A44E6BA}">
      <dsp:nvSpPr>
        <dsp:cNvPr id="0" name=""/>
        <dsp:cNvSpPr/>
      </dsp:nvSpPr>
      <dsp:spPr>
        <a:xfrm rot="5400000">
          <a:off x="4748503" y="1547293"/>
          <a:ext cx="627975" cy="332843"/>
        </a:xfrm>
        <a:prstGeom prst="triangle">
          <a:avLst/>
        </a:prstGeom>
        <a:solidFill>
          <a:srgbClr val="FFFFFF">
            <a:lumMod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BA3BE-8E14-4231-B617-F5EA056D9657}">
      <dsp:nvSpPr>
        <dsp:cNvPr id="0" name=""/>
        <dsp:cNvSpPr/>
      </dsp:nvSpPr>
      <dsp:spPr>
        <a:xfrm>
          <a:off x="5689265" y="1115344"/>
          <a:ext cx="1196741" cy="1196741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Visualize</a:t>
          </a:r>
          <a:r>
            <a:rPr lang="en-US" sz="1400" kern="1200"/>
            <a:t> Data and select Features</a:t>
          </a:r>
          <a:endParaRPr lang="en-US" sz="1400" kern="1200" dirty="0"/>
        </a:p>
      </dsp:txBody>
      <dsp:txXfrm>
        <a:off x="5864524" y="1290603"/>
        <a:ext cx="846223" cy="846223"/>
      </dsp:txXfrm>
    </dsp:sp>
    <dsp:sp modelId="{1C1B31D8-1DB0-4850-8DC3-30290EEF8BCC}">
      <dsp:nvSpPr>
        <dsp:cNvPr id="0" name=""/>
        <dsp:cNvSpPr/>
      </dsp:nvSpPr>
      <dsp:spPr>
        <a:xfrm rot="10800000">
          <a:off x="5973648" y="2767808"/>
          <a:ext cx="627975" cy="332843"/>
        </a:xfrm>
        <a:prstGeom prst="triangle">
          <a:avLst/>
        </a:prstGeom>
        <a:solidFill>
          <a:srgbClr val="FFFFFF">
            <a:lumMod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A8449-38F0-4EE9-9C23-00E7E7D1F823}">
      <dsp:nvSpPr>
        <dsp:cNvPr id="0" name=""/>
        <dsp:cNvSpPr/>
      </dsp:nvSpPr>
      <dsp:spPr>
        <a:xfrm>
          <a:off x="5689265" y="3537534"/>
          <a:ext cx="1196741" cy="1196741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Train Models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5864524" y="3712793"/>
        <a:ext cx="846223" cy="846223"/>
      </dsp:txXfrm>
    </dsp:sp>
    <dsp:sp modelId="{7B960720-B7C0-41F4-A896-607D63D6A4B4}">
      <dsp:nvSpPr>
        <dsp:cNvPr id="0" name=""/>
        <dsp:cNvSpPr/>
      </dsp:nvSpPr>
      <dsp:spPr>
        <a:xfrm rot="5400000">
          <a:off x="7572415" y="3969483"/>
          <a:ext cx="627975" cy="332843"/>
        </a:xfrm>
        <a:prstGeom prst="triangle">
          <a:avLst/>
        </a:prstGeom>
        <a:solidFill>
          <a:srgbClr val="FFFFFF">
            <a:lumMod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A93DE-5269-4B59-94D1-88EAB1014BAE}">
      <dsp:nvSpPr>
        <dsp:cNvPr id="0" name=""/>
        <dsp:cNvSpPr/>
      </dsp:nvSpPr>
      <dsp:spPr>
        <a:xfrm>
          <a:off x="8867960" y="3329468"/>
          <a:ext cx="1644358" cy="1612872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Analyze, Compile and Compare Results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9108771" y="3565668"/>
        <a:ext cx="1162736" cy="1140472"/>
      </dsp:txXfrm>
    </dsp:sp>
    <dsp:sp modelId="{8146089F-E0C5-4C13-9E57-FE22747AB224}">
      <dsp:nvSpPr>
        <dsp:cNvPr id="0" name=""/>
        <dsp:cNvSpPr/>
      </dsp:nvSpPr>
      <dsp:spPr>
        <a:xfrm>
          <a:off x="9376152" y="2794303"/>
          <a:ext cx="627975" cy="332843"/>
        </a:xfrm>
        <a:prstGeom prst="triangle">
          <a:avLst/>
        </a:prstGeom>
        <a:solidFill>
          <a:srgbClr val="FFFFFF">
            <a:lumMod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BC35-EEE1-411E-98E8-CBA5077A4FC8}">
      <dsp:nvSpPr>
        <dsp:cNvPr id="0" name=""/>
        <dsp:cNvSpPr/>
      </dsp:nvSpPr>
      <dsp:spPr>
        <a:xfrm>
          <a:off x="8081850" y="385655"/>
          <a:ext cx="3216578" cy="2225167"/>
        </a:xfrm>
        <a:prstGeom prst="ellipse">
          <a:avLst/>
        </a:prstGeom>
        <a:solidFill>
          <a:srgbClr val="2E3948">
            <a:lumMod val="40000"/>
            <a:lumOff val="6000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Sagona Book" panose="020F0502020204030204"/>
              <a:ea typeface="+mn-ea"/>
              <a:cs typeface="+mn-cs"/>
            </a:rPr>
            <a:t>FIND SOLUTIONS AND RECOMMENDATIONS</a:t>
          </a:r>
          <a:endParaRPr lang="en-US" sz="1400" kern="1200" dirty="0">
            <a:solidFill>
              <a:srgbClr val="FFFFFF"/>
            </a:solidFill>
            <a:latin typeface="Sagona Book" panose="020F0502020204030204"/>
            <a:ea typeface="+mn-ea"/>
            <a:cs typeface="+mn-cs"/>
          </a:endParaRPr>
        </a:p>
      </dsp:txBody>
      <dsp:txXfrm>
        <a:off x="8552907" y="711523"/>
        <a:ext cx="2274464" cy="1573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0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picture containing wire, hanging, sitting, metal&#10;&#10;Description automatically generated">
            <a:extLst>
              <a:ext uri="{FF2B5EF4-FFF2-40B4-BE49-F238E27FC236}">
                <a16:creationId xmlns:a16="http://schemas.microsoft.com/office/drawing/2014/main" id="{95A6F714-B469-4D92-B53C-F1D28ED39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-7662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A151C-853B-405B-830B-E3F3B81F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51" y="231015"/>
            <a:ext cx="7112655" cy="2447151"/>
          </a:xfrm>
        </p:spPr>
        <p:txBody>
          <a:bodyPr>
            <a:normAutofit/>
          </a:bodyPr>
          <a:lstStyle/>
          <a:p>
            <a:r>
              <a:rPr lang="es-CR" b="1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 </a:t>
            </a:r>
            <a:r>
              <a:rPr lang="es-CR" b="1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Science</a:t>
            </a:r>
            <a:r>
              <a:rPr lang="es-CR" b="1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Framework</a:t>
            </a:r>
            <a:endParaRPr lang="en-US" b="1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DA4B0-AB7E-4963-9D80-79387536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515" y="5659025"/>
            <a:ext cx="3226143" cy="1143000"/>
          </a:xfrm>
        </p:spPr>
        <p:txBody>
          <a:bodyPr>
            <a:normAutofit/>
          </a:bodyPr>
          <a:lstStyle/>
          <a:p>
            <a:r>
              <a:rPr lang="en-US" b="1" dirty="0"/>
              <a:t>CARLOS </a:t>
            </a:r>
            <a:r>
              <a:rPr lang="en-US" b="1" dirty="0" err="1"/>
              <a:t>bARTH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946" y="640080"/>
            <a:ext cx="4424686" cy="362085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define the problem within a data science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Use data analytics tools, in this case python to find a solution for credit 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FRAMEWORK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BADIR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53" y="2121744"/>
            <a:ext cx="3445219" cy="47207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question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F3BF004E-4512-42ED-B225-9F8CA796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0918" y="2114738"/>
            <a:ext cx="457200" cy="4572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980D1688-F014-47CA-8B4E-A6CC866EA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6240" y="2138299"/>
            <a:ext cx="378584" cy="378584"/>
          </a:xfrm>
          <a:prstGeom prst="rect">
            <a:avLst/>
          </a:prstGeom>
        </p:spPr>
      </p:pic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83C8669A-537E-48EF-B451-60E0670F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87458" y="2049122"/>
            <a:ext cx="457200" cy="457200"/>
          </a:xfrm>
          <a:prstGeom prst="rect">
            <a:avLst/>
          </a:prstGeom>
        </p:spPr>
      </p:pic>
      <p:pic>
        <p:nvPicPr>
          <p:cNvPr id="24" name="Graphic 23" descr="Head with Gears">
            <a:extLst>
              <a:ext uri="{FF2B5EF4-FFF2-40B4-BE49-F238E27FC236}">
                <a16:creationId xmlns:a16="http://schemas.microsoft.com/office/drawing/2014/main" id="{686FB795-0A51-4740-974D-F2C539D8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2429" y="4179315"/>
            <a:ext cx="457200" cy="457200"/>
          </a:xfrm>
          <a:prstGeom prst="rect">
            <a:avLst/>
          </a:prstGeom>
        </p:spPr>
      </p:pic>
      <p:pic>
        <p:nvPicPr>
          <p:cNvPr id="26" name="Graphic 25" descr="Presentation with checklist">
            <a:extLst>
              <a:ext uri="{FF2B5EF4-FFF2-40B4-BE49-F238E27FC236}">
                <a16:creationId xmlns:a16="http://schemas.microsoft.com/office/drawing/2014/main" id="{DA3719D2-168F-4CFB-B0EB-263F62F4E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93077" y="4183828"/>
            <a:ext cx="457200" cy="457200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A4CB9CC-50E3-4E36-B4A4-BD846B9EFD35}"/>
              </a:ext>
            </a:extLst>
          </p:cNvPr>
          <p:cNvSpPr txBox="1">
            <a:spLocks/>
          </p:cNvSpPr>
          <p:nvPr/>
        </p:nvSpPr>
        <p:spPr>
          <a:xfrm>
            <a:off x="5042239" y="2121744"/>
            <a:ext cx="3445219" cy="472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plan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38FE3EA-3552-4D99-8A82-36D1FF1F8B70}"/>
              </a:ext>
            </a:extLst>
          </p:cNvPr>
          <p:cNvSpPr txBox="1">
            <a:spLocks/>
          </p:cNvSpPr>
          <p:nvPr/>
        </p:nvSpPr>
        <p:spPr>
          <a:xfrm>
            <a:off x="8944658" y="2057401"/>
            <a:ext cx="3445219" cy="472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FD43B61-0542-4EB7-9D8A-6A4C8BEFB65F}"/>
              </a:ext>
            </a:extLst>
          </p:cNvPr>
          <p:cNvSpPr txBox="1">
            <a:spLocks/>
          </p:cNvSpPr>
          <p:nvPr/>
        </p:nvSpPr>
        <p:spPr>
          <a:xfrm>
            <a:off x="3319629" y="4200387"/>
            <a:ext cx="3445219" cy="472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269AE8F-670D-499D-A7BA-3117D9FD2DBE}"/>
              </a:ext>
            </a:extLst>
          </p:cNvPr>
          <p:cNvSpPr txBox="1">
            <a:spLocks/>
          </p:cNvSpPr>
          <p:nvPr/>
        </p:nvSpPr>
        <p:spPr>
          <a:xfrm>
            <a:off x="7249828" y="4176389"/>
            <a:ext cx="3445219" cy="472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6A990-42CA-4515-8A39-128603EA4A65}"/>
              </a:ext>
            </a:extLst>
          </p:cNvPr>
          <p:cNvSpPr txBox="1"/>
          <p:nvPr/>
        </p:nvSpPr>
        <p:spPr>
          <a:xfrm>
            <a:off x="655253" y="2653789"/>
            <a:ext cx="2906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Business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Ask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Know the context, impact, etc.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81527-C72F-4C86-92CF-EB363D04F974}"/>
              </a:ext>
            </a:extLst>
          </p:cNvPr>
          <p:cNvSpPr txBox="1"/>
          <p:nvPr/>
        </p:nvSpPr>
        <p:spPr>
          <a:xfrm>
            <a:off x="4765532" y="2625186"/>
            <a:ext cx="29066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Define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What methodologies will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Project Plan</a:t>
            </a:r>
          </a:p>
          <a:p>
            <a:endParaRPr 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FEC900-2D80-4FDB-97EF-5656D78529CA}"/>
              </a:ext>
            </a:extLst>
          </p:cNvPr>
          <p:cNvSpPr txBox="1"/>
          <p:nvPr/>
        </p:nvSpPr>
        <p:spPr>
          <a:xfrm>
            <a:off x="8630068" y="2617493"/>
            <a:ext cx="29066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What Data is available?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Clean and 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352F6-178F-45BF-9089-A0976A853856}"/>
              </a:ext>
            </a:extLst>
          </p:cNvPr>
          <p:cNvSpPr txBox="1"/>
          <p:nvPr/>
        </p:nvSpPr>
        <p:spPr>
          <a:xfrm>
            <a:off x="3123259" y="4649261"/>
            <a:ext cx="2906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 predictive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 our findings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53403D-F8B1-47A0-928D-E9D6854A715A}"/>
              </a:ext>
            </a:extLst>
          </p:cNvPr>
          <p:cNvSpPr txBox="1"/>
          <p:nvPr/>
        </p:nvSpPr>
        <p:spPr>
          <a:xfrm>
            <a:off x="7221599" y="4592356"/>
            <a:ext cx="29066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Communicate our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Identify Business insights </a:t>
            </a:r>
          </a:p>
        </p:txBody>
      </p:sp>
    </p:spTree>
    <p:extLst>
      <p:ext uri="{BB962C8B-B14F-4D97-AF65-F5344CB8AC3E}">
        <p14:creationId xmlns:p14="http://schemas.microsoft.com/office/powerpoint/2010/main" val="366808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Location of related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946" y="1187737"/>
            <a:ext cx="6547185" cy="4482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Client is providing all information and data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Results and analysis will be storage in our local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9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Collect data from client 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any issue with the data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Make sure data will be imported in proper format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Clean data if needed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Analyze and explore data to identify useful insights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6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Known Issues with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946" y="1187736"/>
            <a:ext cx="6547185" cy="513440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size: 30,000 rows and 25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data due its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Verify that all rows and columns contain all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columns and rows with</a:t>
            </a:r>
            <a:r>
              <a:rPr lang="en-US" sz="2800" b="1" dirty="0"/>
              <a:t> null </a:t>
            </a:r>
            <a:r>
              <a:rPr lang="en-US" sz="2800" dirty="0"/>
              <a:t>values</a:t>
            </a:r>
            <a:endParaRPr lang="en-US" sz="2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1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PROCESS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EFA0C4-EF91-4C8A-A8BB-9D47D4618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328017"/>
              </p:ext>
            </p:extLst>
          </p:nvPr>
        </p:nvGraphicFramePr>
        <p:xfrm>
          <a:off x="442826" y="1210733"/>
          <a:ext cx="113063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69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Potential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946" y="1187736"/>
            <a:ext cx="6547185" cy="513440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RAW DATA:</a:t>
            </a:r>
          </a:p>
          <a:p>
            <a:r>
              <a:rPr lang="en-US" sz="2500" dirty="0"/>
              <a:t>Sometimes the data can have values that are not needed to use, and that can alter our analysis and get unexpected results, we need to ensure to have a clean data before we start using it, in that way our results will be more suited to reality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1A61-3F92-4C45-8341-CAFADBE8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Initial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9B70-793D-4833-9945-795D8AB4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was no initial insights from the data.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only thing we noticed was the first row, we think that row can be removed since it seems there’s no value.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04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Sagona Book</vt:lpstr>
      <vt:lpstr>Sagona ExtraLight</vt:lpstr>
      <vt:lpstr>RetrospectVTI</vt:lpstr>
      <vt:lpstr>Data Science Framework</vt:lpstr>
      <vt:lpstr>GOAL</vt:lpstr>
      <vt:lpstr>FRAMEWORK BADIR</vt:lpstr>
      <vt:lpstr>Location of related data sources</vt:lpstr>
      <vt:lpstr>Data Management</vt:lpstr>
      <vt:lpstr>Known Issues with the Data</vt:lpstr>
      <vt:lpstr>PROCESS</vt:lpstr>
      <vt:lpstr>Potential Pitfalls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</dc:title>
  <dc:creator>Carlos Barth</dc:creator>
  <cp:lastModifiedBy>Carlos Barth</cp:lastModifiedBy>
  <cp:revision>11</cp:revision>
  <dcterms:created xsi:type="dcterms:W3CDTF">2020-06-20T16:44:17Z</dcterms:created>
  <dcterms:modified xsi:type="dcterms:W3CDTF">2020-06-20T18:35:52Z</dcterms:modified>
</cp:coreProperties>
</file>