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302C-8D41-4D62-AB44-4C7B40554139}" type="datetimeFigureOut">
              <a:rPr lang="en-AU" smtClean="0"/>
              <a:t>26/10/2016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3360-6888-4955-AD30-D3337FF3C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783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302C-8D41-4D62-AB44-4C7B40554139}" type="datetimeFigureOut">
              <a:rPr lang="en-AU" smtClean="0"/>
              <a:t>26/10/2016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3360-6888-4955-AD30-D3337FF3C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797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302C-8D41-4D62-AB44-4C7B40554139}" type="datetimeFigureOut">
              <a:rPr lang="en-AU" smtClean="0"/>
              <a:t>26/10/2016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3360-6888-4955-AD30-D3337FF3C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381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302C-8D41-4D62-AB44-4C7B40554139}" type="datetimeFigureOut">
              <a:rPr lang="en-AU" smtClean="0"/>
              <a:t>26/10/2016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3360-6888-4955-AD30-D3337FF3C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578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302C-8D41-4D62-AB44-4C7B40554139}" type="datetimeFigureOut">
              <a:rPr lang="en-AU" smtClean="0"/>
              <a:t>26/10/2016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3360-6888-4955-AD30-D3337FF3C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468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302C-8D41-4D62-AB44-4C7B40554139}" type="datetimeFigureOut">
              <a:rPr lang="en-AU" smtClean="0"/>
              <a:t>26/10/2016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3360-6888-4955-AD30-D3337FF3C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938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302C-8D41-4D62-AB44-4C7B40554139}" type="datetimeFigureOut">
              <a:rPr lang="en-AU" smtClean="0"/>
              <a:t>26/10/2016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3360-6888-4955-AD30-D3337FF3C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862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302C-8D41-4D62-AB44-4C7B40554139}" type="datetimeFigureOut">
              <a:rPr lang="en-AU" smtClean="0"/>
              <a:t>26/10/2016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3360-6888-4955-AD30-D3337FF3C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877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302C-8D41-4D62-AB44-4C7B40554139}" type="datetimeFigureOut">
              <a:rPr lang="en-AU" smtClean="0"/>
              <a:t>26/10/2016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3360-6888-4955-AD30-D3337FF3C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450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302C-8D41-4D62-AB44-4C7B40554139}" type="datetimeFigureOut">
              <a:rPr lang="en-AU" smtClean="0"/>
              <a:t>26/10/2016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3360-6888-4955-AD30-D3337FF3C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063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302C-8D41-4D62-AB44-4C7B40554139}" type="datetimeFigureOut">
              <a:rPr lang="en-AU" smtClean="0"/>
              <a:t>26/10/2016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3360-6888-4955-AD30-D3337FF3C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234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E302C-8D41-4D62-AB44-4C7B40554139}" type="datetimeFigureOut">
              <a:rPr lang="en-AU" smtClean="0"/>
              <a:t>26/10/2016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83360-6888-4955-AD30-D3337FF3C7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644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Rewriting CABLE I/O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Bernard Pak &amp; Claire Carouge</a:t>
            </a:r>
          </a:p>
          <a:p>
            <a:r>
              <a:rPr lang="en-AU" dirty="0" smtClean="0"/>
              <a:t>CABLE Video Conference</a:t>
            </a:r>
          </a:p>
          <a:p>
            <a:r>
              <a:rPr lang="en-AU" dirty="0" smtClean="0"/>
              <a:t>26 October 2016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992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It is quite flexible. But, comments from new users include:</a:t>
            </a:r>
          </a:p>
          <a:p>
            <a:r>
              <a:rPr lang="en-AU" dirty="0" smtClean="0"/>
              <a:t>It is difficult to understand</a:t>
            </a:r>
          </a:p>
          <a:p>
            <a:r>
              <a:rPr lang="en-AU" dirty="0" smtClean="0"/>
              <a:t>It is difficult to add functionalities</a:t>
            </a:r>
          </a:p>
          <a:p>
            <a:pPr marL="0" indent="0">
              <a:buNone/>
            </a:pPr>
            <a:r>
              <a:rPr lang="en-AU" dirty="0" smtClean="0"/>
              <a:t>Are too many choices making it too complicated?</a:t>
            </a:r>
          </a:p>
          <a:p>
            <a:pPr marL="0" indent="0">
              <a:buNone/>
            </a:pPr>
            <a:r>
              <a:rPr lang="en-AU" dirty="0" smtClean="0"/>
              <a:t>Has </a:t>
            </a:r>
            <a:r>
              <a:rPr lang="en-AU" dirty="0"/>
              <a:t>anyone navigated through </a:t>
            </a:r>
            <a:r>
              <a:rPr lang="en-AU" dirty="0" err="1" smtClean="0"/>
              <a:t>cable_input</a:t>
            </a:r>
            <a:r>
              <a:rPr lang="en-AU" dirty="0" smtClean="0"/>
              <a:t> and </a:t>
            </a:r>
            <a:r>
              <a:rPr lang="en-AU" dirty="0" err="1" smtClean="0"/>
              <a:t>cable_output</a:t>
            </a:r>
            <a:r>
              <a:rPr lang="en-AU" dirty="0" smtClean="0"/>
              <a:t>? What about </a:t>
            </a:r>
            <a:r>
              <a:rPr lang="en-AU" dirty="0" err="1" smtClean="0"/>
              <a:t>cable_read</a:t>
            </a:r>
            <a:r>
              <a:rPr lang="en-AU" dirty="0" smtClean="0"/>
              <a:t> </a:t>
            </a:r>
            <a:r>
              <a:rPr lang="en-AU" dirty="0"/>
              <a:t>and </a:t>
            </a:r>
            <a:r>
              <a:rPr lang="en-AU" dirty="0" err="1" smtClean="0"/>
              <a:t>cable_write</a:t>
            </a:r>
            <a:r>
              <a:rPr lang="en-AU" dirty="0" smtClean="0"/>
              <a:t>?</a:t>
            </a: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N.B. Needs in single-site simulations vs global/regional simulations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818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1: Initialization Sequence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 smtClean="0"/>
              <a:t>Use gridinfo.nc, veg_params.txt and soil_params.txt to initialize state variables and parameter values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Overwrite these with values from the restart file if available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Overwrite some of these with parameter values saved in the met file</a:t>
            </a:r>
          </a:p>
          <a:p>
            <a:r>
              <a:rPr lang="en-AU" dirty="0" smtClean="0"/>
              <a:t>Get rid of the third step? It is very handy for single-site simulations.</a:t>
            </a:r>
          </a:p>
          <a:p>
            <a:r>
              <a:rPr lang="en-AU" dirty="0" smtClean="0"/>
              <a:t>Do 1 and 2 in parallel instead of in sequence?</a:t>
            </a:r>
          </a:p>
          <a:p>
            <a:r>
              <a:rPr lang="en-AU" dirty="0" smtClean="0"/>
              <a:t>What about using a restart file in global/regional simulations but want to change some parameters?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055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1b: Using another data set? (Global)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A new LAI data set  vs  the default?</a:t>
            </a:r>
          </a:p>
          <a:p>
            <a:r>
              <a:rPr lang="en-AU" dirty="0" smtClean="0"/>
              <a:t>Global map of </a:t>
            </a:r>
            <a:r>
              <a:rPr lang="en-AU" dirty="0" err="1" smtClean="0"/>
              <a:t>Zobler</a:t>
            </a:r>
            <a:r>
              <a:rPr lang="en-AU" dirty="0" smtClean="0"/>
              <a:t> soil types and soil_params.txt  vs  spatially-explicit soil parameter values generated from UM ancillaries?</a:t>
            </a:r>
          </a:p>
          <a:p>
            <a:r>
              <a:rPr lang="en-AU" dirty="0" smtClean="0"/>
              <a:t>Prescribed biome/</a:t>
            </a:r>
            <a:r>
              <a:rPr lang="en-AU" dirty="0" err="1" smtClean="0"/>
              <a:t>pft</a:t>
            </a:r>
            <a:r>
              <a:rPr lang="en-AU" dirty="0" smtClean="0"/>
              <a:t> map changing year by year for </a:t>
            </a:r>
            <a:r>
              <a:rPr lang="en-AU" dirty="0" err="1" smtClean="0"/>
              <a:t>landuse</a:t>
            </a:r>
            <a:r>
              <a:rPr lang="en-AU" dirty="0" smtClean="0"/>
              <a:t> change experiments?</a:t>
            </a:r>
          </a:p>
          <a:p>
            <a:r>
              <a:rPr lang="en-AU" dirty="0" smtClean="0"/>
              <a:t>……. etc.</a:t>
            </a:r>
          </a:p>
          <a:p>
            <a:pPr marL="0" indent="0">
              <a:buNone/>
            </a:pPr>
            <a:r>
              <a:rPr lang="en-AU" dirty="0" smtClean="0"/>
              <a:t>Should they all go into gridinfo.nc?</a:t>
            </a:r>
          </a:p>
          <a:p>
            <a:pPr marL="0" indent="0">
              <a:buNone/>
            </a:pPr>
            <a:r>
              <a:rPr lang="en-AU" dirty="0" smtClean="0"/>
              <a:t>Scripts or </a:t>
            </a:r>
            <a:r>
              <a:rPr lang="en-AU" dirty="0" err="1" smtClean="0"/>
              <a:t>fortran</a:t>
            </a:r>
            <a:r>
              <a:rPr lang="en-AU" dirty="0" smtClean="0"/>
              <a:t> programs to write a fresh restart file from scratch for each global resolution? From output files? From another restart file to change into new parameters?</a:t>
            </a:r>
          </a:p>
        </p:txBody>
      </p:sp>
    </p:spTree>
    <p:extLst>
      <p:ext uri="{BB962C8B-B14F-4D97-AF65-F5344CB8AC3E}">
        <p14:creationId xmlns:p14="http://schemas.microsoft.com/office/powerpoint/2010/main" val="346923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2: Mask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At the moment, the mask is determined from the input met file – single site, regional, global</a:t>
            </a:r>
          </a:p>
          <a:p>
            <a:r>
              <a:rPr lang="en-AU" dirty="0" smtClean="0"/>
              <a:t>Should we </a:t>
            </a:r>
            <a:r>
              <a:rPr lang="en-AU" dirty="0" err="1" smtClean="0"/>
              <a:t>preprocess</a:t>
            </a:r>
            <a:r>
              <a:rPr lang="en-AU" dirty="0" smtClean="0"/>
              <a:t> the met files and the restart file to do regional or single-PFT simulations? – increased storage demands, more work?</a:t>
            </a:r>
          </a:p>
          <a:p>
            <a:r>
              <a:rPr lang="en-AU" dirty="0"/>
              <a:t>Would it be better to have a mask to block out the </a:t>
            </a:r>
            <a:r>
              <a:rPr lang="en-AU" dirty="0" err="1"/>
              <a:t>Antartica</a:t>
            </a:r>
            <a:r>
              <a:rPr lang="en-AU" dirty="0"/>
              <a:t> on the fly? Or to block out the whole world other than Australia</a:t>
            </a:r>
            <a:r>
              <a:rPr lang="en-AU" dirty="0" smtClean="0"/>
              <a:t>? – Lars has codes written for that as part of ticket #94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518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3: Time management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AU" dirty="0"/>
              <a:t>The length of the simulation is determined by the length of the met file.</a:t>
            </a:r>
          </a:p>
          <a:p>
            <a:pPr fontAlgn="base"/>
            <a:r>
              <a:rPr lang="en-AU" dirty="0"/>
              <a:t>The time step is determined by the </a:t>
            </a:r>
            <a:r>
              <a:rPr lang="en-AU" dirty="0" smtClean="0"/>
              <a:t>met </a:t>
            </a:r>
            <a:r>
              <a:rPr lang="en-AU" dirty="0"/>
              <a:t>file time step</a:t>
            </a:r>
            <a:r>
              <a:rPr lang="en-AU" dirty="0" smtClean="0"/>
              <a:t>.</a:t>
            </a:r>
          </a:p>
          <a:p>
            <a:pPr fontAlgn="base"/>
            <a:r>
              <a:rPr lang="en-AU" dirty="0" smtClean="0"/>
              <a:t>These arrangements do make it simple for single-site simulations.</a:t>
            </a:r>
            <a:endParaRPr lang="en-AU" dirty="0"/>
          </a:p>
          <a:p>
            <a:pPr fontAlgn="base"/>
            <a:r>
              <a:rPr lang="en-AU" dirty="0" smtClean="0"/>
              <a:t>Suggest to keep these as default, but  add </a:t>
            </a:r>
            <a:r>
              <a:rPr lang="en-AU" dirty="0" err="1" smtClean="0"/>
              <a:t>kstart</a:t>
            </a:r>
            <a:r>
              <a:rPr lang="en-AU" dirty="0" smtClean="0"/>
              <a:t> and </a:t>
            </a:r>
            <a:r>
              <a:rPr lang="en-AU" dirty="0" err="1" smtClean="0"/>
              <a:t>kend</a:t>
            </a:r>
            <a:r>
              <a:rPr lang="en-AU" dirty="0" smtClean="0"/>
              <a:t> to the </a:t>
            </a:r>
            <a:r>
              <a:rPr lang="en-AU" dirty="0" err="1" smtClean="0"/>
              <a:t>namelist</a:t>
            </a:r>
            <a:r>
              <a:rPr lang="en-AU" dirty="0" smtClean="0"/>
              <a:t> file</a:t>
            </a:r>
            <a:r>
              <a:rPr lang="en-AU" dirty="0"/>
              <a:t> </a:t>
            </a:r>
            <a:r>
              <a:rPr lang="en-AU" dirty="0" smtClean="0"/>
              <a:t>so that the default values could be overwritten and a new length of simulation calculated.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687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Met files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1</a:t>
            </a:r>
            <a:r>
              <a:rPr lang="en-AU" b="1" baseline="30000" dirty="0"/>
              <a:t>st</a:t>
            </a:r>
            <a:r>
              <a:rPr lang="en-AU" b="1" dirty="0"/>
              <a:t> option: pre-processing met </a:t>
            </a:r>
            <a:r>
              <a:rPr lang="en-AU" b="1" dirty="0" smtClean="0"/>
              <a:t>files</a:t>
            </a:r>
            <a:endParaRPr lang="en-AU" dirty="0" smtClean="0"/>
          </a:p>
          <a:p>
            <a:pPr lvl="1"/>
            <a:r>
              <a:rPr lang="en-AU" dirty="0" smtClean="0"/>
              <a:t>Standardize variable names</a:t>
            </a:r>
          </a:p>
          <a:p>
            <a:pPr lvl="1"/>
            <a:r>
              <a:rPr lang="en-AU" dirty="0" smtClean="0"/>
              <a:t>Use x-y grid? or just land points?</a:t>
            </a:r>
          </a:p>
          <a:p>
            <a:pPr lvl="1"/>
            <a:r>
              <a:rPr lang="en-AU" dirty="0" smtClean="0"/>
              <a:t>Provide mask in grid format with land-sea percentages (if available)?</a:t>
            </a:r>
          </a:p>
          <a:p>
            <a:pPr lvl="1"/>
            <a:r>
              <a:rPr lang="en-AU" dirty="0" smtClean="0"/>
              <a:t>Fix known bugs in each met data set</a:t>
            </a:r>
          </a:p>
          <a:p>
            <a:pPr fontAlgn="base"/>
            <a:r>
              <a:rPr lang="en-AU" b="1" dirty="0"/>
              <a:t>2</a:t>
            </a:r>
            <a:r>
              <a:rPr lang="en-AU" b="1" baseline="30000" dirty="0"/>
              <a:t>nd</a:t>
            </a:r>
            <a:r>
              <a:rPr lang="en-AU" b="1" dirty="0"/>
              <a:t> option: have an input module per dataset. </a:t>
            </a:r>
            <a:endParaRPr lang="en-AU" dirty="0"/>
          </a:p>
          <a:p>
            <a:pPr lvl="1" fontAlgn="base"/>
            <a:r>
              <a:rPr lang="en-AU" dirty="0"/>
              <a:t>Have a simple module that can be copied/pasted and slightly modified by any user who wants to add a dataset.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060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New </a:t>
            </a:r>
            <a:r>
              <a:rPr lang="en-AU" dirty="0" err="1" smtClean="0"/>
              <a:t>gridinfo</a:t>
            </a:r>
            <a:r>
              <a:rPr lang="en-AU" dirty="0" smtClean="0"/>
              <a:t> files for each resolution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Add in the full tiles/patches of vegetation types in each grid</a:t>
            </a:r>
          </a:p>
          <a:p>
            <a:r>
              <a:rPr lang="en-AU" dirty="0" smtClean="0"/>
              <a:t>Use </a:t>
            </a:r>
            <a:r>
              <a:rPr lang="en-AU" dirty="0" err="1" smtClean="0"/>
              <a:t>namelist</a:t>
            </a:r>
            <a:r>
              <a:rPr lang="en-AU" dirty="0" smtClean="0"/>
              <a:t> file to choose max number of patches in each grid for the simulation</a:t>
            </a:r>
          </a:p>
          <a:p>
            <a:r>
              <a:rPr lang="en-AU" dirty="0" smtClean="0"/>
              <a:t>Or </a:t>
            </a:r>
            <a:r>
              <a:rPr lang="en-AU" dirty="0" err="1" smtClean="0"/>
              <a:t>preprocess</a:t>
            </a:r>
            <a:r>
              <a:rPr lang="en-AU" dirty="0" smtClean="0"/>
              <a:t> a restart file with the preferred number of patches</a:t>
            </a:r>
          </a:p>
          <a:p>
            <a:r>
              <a:rPr lang="en-AU" dirty="0" smtClean="0"/>
              <a:t>At the moment, all patches in the same grid have the same LAI; should have them bound within the </a:t>
            </a:r>
            <a:r>
              <a:rPr lang="en-AU" dirty="0" err="1" smtClean="0"/>
              <a:t>LAImax</a:t>
            </a:r>
            <a:r>
              <a:rPr lang="en-AU" dirty="0" smtClean="0"/>
              <a:t> and </a:t>
            </a:r>
            <a:r>
              <a:rPr lang="en-AU" dirty="0" err="1" smtClean="0"/>
              <a:t>LAImin</a:t>
            </a:r>
            <a:r>
              <a:rPr lang="en-AU" dirty="0" smtClean="0"/>
              <a:t> values set out in the CASA-CNP input file</a:t>
            </a:r>
          </a:p>
          <a:p>
            <a:r>
              <a:rPr lang="en-AU" dirty="0" smtClean="0"/>
              <a:t>Put in more data sets?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519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Outputs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Most people do not know about the controls </a:t>
            </a:r>
            <a:r>
              <a:rPr lang="en-AU" dirty="0" err="1" smtClean="0"/>
              <a:t>output%var_name</a:t>
            </a:r>
            <a:r>
              <a:rPr lang="en-AU" dirty="0" smtClean="0"/>
              <a:t>.</a:t>
            </a:r>
          </a:p>
          <a:p>
            <a:r>
              <a:rPr lang="en-AU" dirty="0" smtClean="0"/>
              <a:t>Single-sites can run multiple years in one simulation but global simulations are run year by year using a shell script.</a:t>
            </a:r>
            <a:endParaRPr lang="en-AU" dirty="0"/>
          </a:p>
          <a:p>
            <a:r>
              <a:rPr lang="en-AU" dirty="0" smtClean="0"/>
              <a:t>As global simulations get to higher resolutions (0.5x0.5 degrees), we are reaching a limit where we can only output the monthly averages for each year. – File size &gt; 10 GB, need </a:t>
            </a:r>
            <a:r>
              <a:rPr lang="en-AU" dirty="0"/>
              <a:t>to introduce the option </a:t>
            </a:r>
            <a:r>
              <a:rPr lang="en-AU" dirty="0" smtClean="0"/>
              <a:t>NF_64BIT_OFFSET. Should we change to running month by month? Or season </a:t>
            </a:r>
            <a:r>
              <a:rPr lang="en-AU" smtClean="0"/>
              <a:t>by </a:t>
            </a:r>
            <a:r>
              <a:rPr lang="en-AU" smtClean="0"/>
              <a:t>season </a:t>
            </a:r>
            <a:r>
              <a:rPr lang="en-AU" dirty="0" smtClean="0"/>
              <a:t>(like in ACCESS)? Or outputting monthly?</a:t>
            </a:r>
          </a:p>
          <a:p>
            <a:r>
              <a:rPr lang="en-AU" dirty="0" smtClean="0"/>
              <a:t>Restart file – have someone spotted any variable that should be added?</a:t>
            </a:r>
          </a:p>
        </p:txBody>
      </p:sp>
    </p:spTree>
    <p:extLst>
      <p:ext uri="{BB962C8B-B14F-4D97-AF65-F5344CB8AC3E}">
        <p14:creationId xmlns:p14="http://schemas.microsoft.com/office/powerpoint/2010/main" val="4261695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670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Rewriting CABLE I/O</vt:lpstr>
      <vt:lpstr>Why?</vt:lpstr>
      <vt:lpstr>Example 1: Initialization Sequence</vt:lpstr>
      <vt:lpstr>Example 1b: Using another data set? (Global)</vt:lpstr>
      <vt:lpstr>Example 2: Mask</vt:lpstr>
      <vt:lpstr>Example 3: Time management</vt:lpstr>
      <vt:lpstr>Met files</vt:lpstr>
      <vt:lpstr>New gridinfo files for each resolution</vt:lpstr>
      <vt:lpstr>Outputs</vt:lpstr>
    </vt:vector>
  </TitlesOfParts>
  <Company>CSIRO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Rewriting CABLE I/O</dc:title>
  <dc:creator>Pak, Bernard (O&amp;A, Aspendale)</dc:creator>
  <cp:lastModifiedBy>Law, Rachel (O&amp;A, Aspendale)</cp:lastModifiedBy>
  <cp:revision>21</cp:revision>
  <dcterms:created xsi:type="dcterms:W3CDTF">2016-10-24T03:21:44Z</dcterms:created>
  <dcterms:modified xsi:type="dcterms:W3CDTF">2016-10-26T01:18:40Z</dcterms:modified>
</cp:coreProperties>
</file>