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4" r:id="rId3"/>
    <p:sldId id="273" r:id="rId4"/>
    <p:sldId id="274" r:id="rId5"/>
    <p:sldId id="275" r:id="rId6"/>
    <p:sldId id="277" r:id="rId7"/>
    <p:sldId id="279" r:id="rId8"/>
    <p:sldId id="276" r:id="rId9"/>
    <p:sldId id="278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4650" autoAdjust="0"/>
  </p:normalViewPr>
  <p:slideViewPr>
    <p:cSldViewPr showGuides="1">
      <p:cViewPr varScale="1">
        <p:scale>
          <a:sx n="137" d="100"/>
          <a:sy n="137" d="100"/>
        </p:scale>
        <p:origin x="138" y="708"/>
      </p:cViewPr>
      <p:guideLst>
        <p:guide orient="horz" pos="1620"/>
        <p:guide orient="horz" pos="5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16/03/2016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16/03/2016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48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74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45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4" y="4878250"/>
            <a:ext cx="6083845" cy="93206"/>
          </a:xfrm>
        </p:spPr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47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499742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1563639"/>
            <a:ext cx="8461374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grpSp>
        <p:nvGrpSpPr>
          <p:cNvPr id="24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5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6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950914"/>
            <a:ext cx="6121438" cy="2991261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3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2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5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2" y="-1189"/>
            <a:ext cx="9144001" cy="4871357"/>
            <a:chOff x="0" y="-1190"/>
            <a:chExt cx="9144001" cy="4871357"/>
          </a:xfrm>
        </p:grpSpPr>
        <p:grpSp>
          <p:nvGrpSpPr>
            <p:cNvPr id="78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79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94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5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7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80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1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8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63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4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5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6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9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4124457"/>
            <a:ext cx="9144000" cy="1019044"/>
            <a:chOff x="1" y="4124455"/>
            <a:chExt cx="9144000" cy="101904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497" y="4455240"/>
              <a:ext cx="9142503" cy="6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0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31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46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7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8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9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32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2" y="-1189"/>
            <a:ext cx="9144001" cy="5144689"/>
            <a:chOff x="0" y="-1190"/>
            <a:chExt cx="9144001" cy="5144689"/>
          </a:xfrm>
        </p:grpSpPr>
        <p:grpSp>
          <p:nvGrpSpPr>
            <p:cNvPr id="64" name="Group 74"/>
            <p:cNvGrpSpPr/>
            <p:nvPr userDrawn="1"/>
          </p:nvGrpSpPr>
          <p:grpSpPr>
            <a:xfrm>
              <a:off x="1" y="4124455"/>
              <a:ext cx="9144000" cy="1019044"/>
              <a:chOff x="1" y="4124455"/>
              <a:chExt cx="9144000" cy="1019044"/>
            </a:xfrm>
          </p:grpSpPr>
          <p:sp>
            <p:nvSpPr>
              <p:cNvPr id="79" name="Rectangle 78"/>
              <p:cNvSpPr/>
              <p:nvPr userDrawn="1"/>
            </p:nvSpPr>
            <p:spPr>
              <a:xfrm>
                <a:off x="1497" y="4455240"/>
                <a:ext cx="9142503" cy="688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80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81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96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7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8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9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pic>
              <p:nvPicPr>
                <p:cNvPr id="82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3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84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5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6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8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9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0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1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2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4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5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</p:grpSp>
          </p:grpSp>
        </p:grpSp>
        <p:grpSp>
          <p:nvGrpSpPr>
            <p:cNvPr id="65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6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7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8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0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49" name="Picture 7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80"/>
            <a:ext cx="846137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8" y="951311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4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Update on CABLE coupling  |  Lauren Stevens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44440" y="2481830"/>
            <a:ext cx="8467494" cy="810000"/>
          </a:xfrm>
        </p:spPr>
        <p:txBody>
          <a:bodyPr>
            <a:noAutofit/>
          </a:bodyPr>
          <a:lstStyle/>
          <a:p>
            <a:r>
              <a:rPr lang="en-US" sz="3200" dirty="0"/>
              <a:t>Update on coupling CABLE to UM8.5/UM10 for </a:t>
            </a:r>
            <a:r>
              <a:rPr lang="en-US" sz="3200" dirty="0" smtClean="0"/>
              <a:t>ACCESS-CM2</a:t>
            </a:r>
            <a:endParaRPr lang="en-AU" sz="32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 smtClean="0"/>
              <a:t>CSIRO Oceans and Atmosphere</a:t>
            </a:r>
            <a:endParaRPr lang="en-AU" dirty="0"/>
          </a:p>
        </p:txBody>
      </p:sp>
      <p:sp>
        <p:nvSpPr>
          <p:cNvPr id="10" name="Footer Placeholder 2"/>
          <p:cNvSpPr txBox="1">
            <a:spLocks/>
          </p:cNvSpPr>
          <p:nvPr/>
        </p:nvSpPr>
        <p:spPr bwMode="auto">
          <a:xfrm>
            <a:off x="360366" y="3525724"/>
            <a:ext cx="8042275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smtClean="0">
                <a:solidFill>
                  <a:schemeClr val="bg1"/>
                </a:solidFill>
                <a:latin typeface="Calibri" pitchFamily="34" charset="0"/>
              </a:rPr>
              <a:t>Lauren Stevens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/>
        </p:nvSpPr>
        <p:spPr bwMode="auto">
          <a:xfrm>
            <a:off x="361953" y="3750592"/>
            <a:ext cx="8042275" cy="1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16 March 2016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CSIRO Oceans &amp; Atmosphere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smtClean="0"/>
              <a:t>Lauren Stevens</a:t>
            </a:r>
            <a:br>
              <a:rPr lang="en-US" sz="1500" dirty="0" smtClean="0"/>
            </a:br>
            <a:endParaRPr lang="en-US" sz="1500" dirty="0" smtClean="0"/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t</a:t>
            </a:r>
            <a:r>
              <a:rPr lang="en-US" sz="1500" dirty="0" smtClean="0"/>
              <a:t>	+61 </a:t>
            </a:r>
            <a:r>
              <a:rPr lang="en-US" sz="1500" dirty="0"/>
              <a:t>3</a:t>
            </a:r>
            <a:r>
              <a:rPr lang="en-US" sz="1500" dirty="0" smtClean="0"/>
              <a:t> 9239 4667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e</a:t>
            </a:r>
            <a:r>
              <a:rPr lang="en-US" sz="1500" dirty="0" smtClean="0"/>
              <a:t>	lauren.stevens@csiro.au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w</a:t>
            </a:r>
            <a:r>
              <a:rPr lang="en-US" sz="1500" dirty="0" smtClean="0"/>
              <a:t>	www.csiro.au</a:t>
            </a:r>
          </a:p>
        </p:txBody>
      </p:sp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 smtClean="0"/>
              <a:t>CSIRO oceans and atmosphere</a:t>
            </a:r>
          </a:p>
        </p:txBody>
      </p:sp>
    </p:spTree>
    <p:extLst>
      <p:ext uri="{BB962C8B-B14F-4D97-AF65-F5344CB8AC3E}">
        <p14:creationId xmlns:p14="http://schemas.microsoft.com/office/powerpoint/2010/main" val="4179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1.5m Temperature Bias with ERA-interim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65" y="843558"/>
            <a:ext cx="3890995" cy="3636962"/>
          </a:xfr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Update on CABLE coupling  |  Lauren Stevens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8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Soil Temperatures over Ice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518" y="1095897"/>
            <a:ext cx="7571888" cy="3346994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Update on CABLE coupling  |  Lauren Stevens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0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Snow temperatures: 3 levels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95" y="950913"/>
            <a:ext cx="3807734" cy="34305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0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Code Fixes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Prognostic setup</a:t>
            </a:r>
          </a:p>
          <a:p>
            <a:pPr lvl="1"/>
            <a:r>
              <a:rPr lang="en-AU" dirty="0" smtClean="0"/>
              <a:t>cable_data_module_UM.F90</a:t>
            </a:r>
          </a:p>
          <a:p>
            <a:r>
              <a:rPr lang="en-AU" dirty="0" err="1"/>
              <a:t>s</a:t>
            </a:r>
            <a:r>
              <a:rPr lang="en-AU" dirty="0" err="1" smtClean="0"/>
              <a:t>snow%wb</a:t>
            </a:r>
            <a:r>
              <a:rPr lang="en-AU" dirty="0" smtClean="0"/>
              <a:t> &amp; </a:t>
            </a:r>
            <a:r>
              <a:rPr lang="en-AU" dirty="0" err="1" smtClean="0"/>
              <a:t>ssnow%wbice</a:t>
            </a:r>
            <a:r>
              <a:rPr lang="en-AU" dirty="0" smtClean="0"/>
              <a:t> </a:t>
            </a:r>
            <a:r>
              <a:rPr lang="en-AU" dirty="0" smtClean="0">
                <a:sym typeface="Wingdings" panose="05000000000000000000" pitchFamily="2" charset="2"/>
              </a:rPr>
              <a:t></a:t>
            </a:r>
            <a:endParaRPr lang="en-AU" dirty="0"/>
          </a:p>
          <a:p>
            <a:pPr lvl="1"/>
            <a:r>
              <a:rPr lang="en-AU" dirty="0"/>
              <a:t>cable_um_init_subrs.F90 </a:t>
            </a:r>
            <a:endParaRPr lang="en-AU" dirty="0" smtClean="0"/>
          </a:p>
          <a:p>
            <a:pPr lvl="2"/>
            <a:r>
              <a:rPr lang="en-AU" dirty="0"/>
              <a:t>h</a:t>
            </a:r>
            <a:r>
              <a:rPr lang="en-AU" dirty="0" smtClean="0"/>
              <a:t>ard-wired at each restart</a:t>
            </a:r>
          </a:p>
          <a:p>
            <a:pPr lvl="2"/>
            <a:r>
              <a:rPr lang="en-AU" dirty="0" smtClean="0"/>
              <a:t>temporarily set wbice to frozen limit</a:t>
            </a:r>
          </a:p>
          <a:p>
            <a:pPr lvl="2"/>
            <a:r>
              <a:rPr lang="en-AU" dirty="0" smtClean="0"/>
              <a:t>investigate initialisation on restart </a:t>
            </a:r>
          </a:p>
          <a:p>
            <a:pPr lvl="2"/>
            <a:r>
              <a:rPr lang="en-AU" dirty="0"/>
              <a:t>present in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ACCESS 1.3/1.4</a:t>
            </a:r>
          </a:p>
          <a:p>
            <a:pPr marL="216000" lvl="1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24" y="771550"/>
            <a:ext cx="3918848" cy="35299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9810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6 lev Soil Temp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2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1.5m Temp Bias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45345"/>
            <a:ext cx="3946806" cy="36891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36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Snow Accumulation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18" y="950912"/>
            <a:ext cx="3808533" cy="3430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50912"/>
            <a:ext cx="3808533" cy="34305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7744" y="12035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[0:90] N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113159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[-90:0] </a:t>
            </a:r>
            <a:r>
              <a:rPr lang="en-AU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8058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Annual SEB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43" y="950913"/>
            <a:ext cx="5316238" cy="34305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23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next 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Bareground SEB</a:t>
            </a:r>
          </a:p>
          <a:p>
            <a:r>
              <a:rPr lang="en-AU" dirty="0" smtClean="0"/>
              <a:t>Flux correction terms in UM interface</a:t>
            </a:r>
          </a:p>
          <a:p>
            <a:pPr lvl="1"/>
            <a:r>
              <a:rPr lang="en-AU" dirty="0" err="1"/>
              <a:t>f</a:t>
            </a:r>
            <a:r>
              <a:rPr lang="en-AU" dirty="0" err="1" smtClean="0"/>
              <a:t>es_cor</a:t>
            </a:r>
            <a:endParaRPr lang="en-AU" dirty="0" smtClean="0"/>
          </a:p>
          <a:p>
            <a:pPr lvl="1"/>
            <a:r>
              <a:rPr lang="en-AU" dirty="0" err="1"/>
              <a:t>f</a:t>
            </a:r>
            <a:r>
              <a:rPr lang="en-AU" dirty="0" err="1" smtClean="0"/>
              <a:t>hs_cor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Update on CABLE coupling  |  Lauren Stevens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5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RO Theme">
  <a:themeElements>
    <a:clrScheme name="CSIRO Forest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8BE20"/>
      </a:accent1>
      <a:accent2>
        <a:srgbClr val="4A7729"/>
      </a:accent2>
      <a:accent3>
        <a:srgbClr val="00A9CE"/>
      </a:accent3>
      <a:accent4>
        <a:srgbClr val="00313C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Widescreen</Template>
  <TotalTime>322</TotalTime>
  <Words>179</Words>
  <Application>Microsoft Office PowerPoint</Application>
  <PresentationFormat>On-screen Show (16:9)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CSIRO Theme</vt:lpstr>
      <vt:lpstr>Update on coupling CABLE to UM8.5/UM10 for ACCESS-CM2</vt:lpstr>
      <vt:lpstr>1.5m Temperature Bias with ERA-interim</vt:lpstr>
      <vt:lpstr>Soil Temperatures over Ice</vt:lpstr>
      <vt:lpstr>Snow temperatures: 3 levels</vt:lpstr>
      <vt:lpstr>Code Fixes</vt:lpstr>
      <vt:lpstr>New 1.5m Temp Bias</vt:lpstr>
      <vt:lpstr>Snow Accumulation</vt:lpstr>
      <vt:lpstr>Annual SEB</vt:lpstr>
      <vt:lpstr>What’s next ?</vt:lpstr>
      <vt:lpstr>Thank you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coupling CABLE to UM8.5/UM10 for ACCESS-CM2</dc:title>
  <dc:creator>Stevens, Lauren (O&amp;A, Aspendale)</dc:creator>
  <cp:lastModifiedBy>Stevens, Lauren (O&amp;A, Aspendale)</cp:lastModifiedBy>
  <cp:revision>53</cp:revision>
  <dcterms:created xsi:type="dcterms:W3CDTF">2016-03-14T22:40:08Z</dcterms:created>
  <dcterms:modified xsi:type="dcterms:W3CDTF">2016-03-15T22:43:25Z</dcterms:modified>
</cp:coreProperties>
</file>