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37E8-FC0C-4DC4-A450-1B818246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7AAD3-EF61-4A22-832F-257E0243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0B5AF-45C1-4D1C-AE50-137DA948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CBED4-FB55-4E21-AA73-D53C1DBC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2F746-ED40-47F1-8EDD-8611315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24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C971-3E6C-46E8-A8B4-9862CD38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76A7D3-4784-4D4D-9E3A-2CAE9166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2AAED-D661-4835-805D-0D2B2CE4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7FDE3-3540-46B6-ACFA-39D36388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6384C-DD1B-4534-80BA-8C0ED173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91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94647-B2F4-4A5D-A406-1392520D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673DD-C211-4883-9BE5-C8887F51B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DD452-C1E6-4B86-BC67-2057BAA7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E04BD-2295-4FAB-AF80-CBD50897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5F186-38BA-45C2-82FF-D388BD86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2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F5B8F-F8C1-4CA3-97CA-7653D27A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4D60C-DE19-4A8F-A0B1-CB4DEDDC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F62A-6A3D-47C7-B15F-0000FB06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F2818-F5F2-4A1D-BE8D-8E390D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526D6-E421-4FC8-9D1D-EDF340B9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D2D9-A351-4CBD-879C-85EF03BC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33450-04B2-418F-ADC6-AB7811F5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B5FD5-529F-4B07-8AFF-13971CF5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9E90C-B01E-4F90-9D08-B2A5F56A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E3E4A-4244-4319-834B-DB08DB8B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86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A028-A8ED-4E4E-92A1-8FBD08AB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C06D5-374B-41E4-9D12-DA29CAE4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05E919-82DA-4007-8678-04636EED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2E7B9-AD59-4080-B822-B24BCE18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4A771-507E-4698-BC39-F40824D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9DC88-BF1D-4320-B683-19B81165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1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0E8B-8511-4308-8526-DB650924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4CDDD-7CB4-49CA-B746-0DD0BDF03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4F6339-CA9A-438E-AF5B-A8C0CB7A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5C7BB1-5394-4F9C-A683-4E30BDFC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60F476-BD02-47D7-B468-FF926C37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12F493-41CA-4233-B94A-F9642BBA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C7A252-1A55-4BD5-8953-FE6D87B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437237-25FA-4AF6-B2DF-4AA2310A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9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312C-845B-420A-9C7A-AF4E27DE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FC25E2-5535-47B6-B362-410138A0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E4DEDB-DCC9-4E29-9D2A-3AF6FC57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B7FEE3-6B5B-4D33-8595-E2FEB3FA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7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E7CB36-18AD-47A1-B650-83338D48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BFFF89-671F-4930-8A9F-E881786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30B8C-0912-4807-9C34-6628581F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9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0842-AFC9-4B44-B2A3-B911D070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945AE-643F-40A7-9603-5CFC0936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4362B-1770-4915-995E-D172355D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AC095-1513-4440-95F0-88277390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100532-9E3B-405E-A1E1-51C070F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DCD55B-8665-41DA-A7F2-FAD963EB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85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3FBE-B578-4323-AB3D-CC7FFBC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54BA17-FE60-4BE4-867F-2E1DE619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E07B3-44AE-41C4-8BDA-965F4259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0941F-4398-4128-884E-436A621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6862B-9E7D-4672-9719-1EBD467B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A0FD20-33E0-44EC-900E-C51CE6A1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8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191E88-74D2-4062-853E-717990D7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EB2D3-0192-495B-94B6-2CD84C3F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81623-62D8-40E2-9533-E307409C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B77F-3E34-4400-8A8C-30C29A0AC8E1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3D715-5CAE-438F-BBDA-14B9CF9F1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1DC71-E307-4BD9-9E17-86ECDE8A3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B379CB5-909C-4A57-A4F6-3A7E5178692E}"/>
              </a:ext>
            </a:extLst>
          </p:cNvPr>
          <p:cNvSpPr/>
          <p:nvPr/>
        </p:nvSpPr>
        <p:spPr>
          <a:xfrm rot="5400000">
            <a:off x="-545042" y="2171700"/>
            <a:ext cx="5580000" cy="2700000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D53530F-C8B4-4615-95E3-9F1E2F3248DF}"/>
              </a:ext>
            </a:extLst>
          </p:cNvPr>
          <p:cNvSpPr/>
          <p:nvPr/>
        </p:nvSpPr>
        <p:spPr>
          <a:xfrm>
            <a:off x="906070" y="5937521"/>
            <a:ext cx="2678400" cy="211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09A135-74AD-40B4-9BDA-C59606983343}"/>
              </a:ext>
            </a:extLst>
          </p:cNvPr>
          <p:cNvSpPr/>
          <p:nvPr/>
        </p:nvSpPr>
        <p:spPr>
          <a:xfrm>
            <a:off x="927101" y="1164162"/>
            <a:ext cx="2637366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Conectando H3…</a:t>
            </a:r>
          </a:p>
          <a:p>
            <a:r>
              <a:rPr lang="es-ES" sz="900">
                <a:solidFill>
                  <a:schemeClr val="tx1"/>
                </a:solidFill>
              </a:rPr>
              <a:t>H3 conectado.</a:t>
            </a:r>
          </a:p>
          <a:p>
            <a:r>
              <a:rPr lang="es-ES" sz="900">
                <a:solidFill>
                  <a:schemeClr val="tx1"/>
                </a:solidFill>
              </a:rPr>
              <a:t>Conectando DualShock…</a:t>
            </a:r>
          </a:p>
          <a:p>
            <a:r>
              <a:rPr lang="es-ES" sz="900">
                <a:solidFill>
                  <a:schemeClr val="tx1"/>
                </a:solidFill>
              </a:rPr>
              <a:t>DualShock conectado.</a:t>
            </a:r>
          </a:p>
          <a:p>
            <a:r>
              <a:rPr lang="es-ES" sz="900">
                <a:solidFill>
                  <a:schemeClr val="tx1"/>
                </a:solidFill>
              </a:rPr>
              <a:t>ERROR en conexión, código 013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D483B92-1F65-4893-8CF2-FF5A7A768E3D}"/>
              </a:ext>
            </a:extLst>
          </p:cNvPr>
          <p:cNvSpPr/>
          <p:nvPr/>
        </p:nvSpPr>
        <p:spPr>
          <a:xfrm>
            <a:off x="894958" y="731700"/>
            <a:ext cx="2637366" cy="187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   14:05		                     95%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388094-264D-42CD-9BA6-C2394D1B73BB}"/>
              </a:ext>
            </a:extLst>
          </p:cNvPr>
          <p:cNvSpPr/>
          <p:nvPr/>
        </p:nvSpPr>
        <p:spPr>
          <a:xfrm>
            <a:off x="905758" y="919027"/>
            <a:ext cx="2678400" cy="211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CACA Controlador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1CE0D4-E926-4D6E-861C-1254B723C82B}"/>
              </a:ext>
            </a:extLst>
          </p:cNvPr>
          <p:cNvSpPr/>
          <p:nvPr/>
        </p:nvSpPr>
        <p:spPr>
          <a:xfrm>
            <a:off x="3441213" y="1281690"/>
            <a:ext cx="114300" cy="493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050EBE-0FC1-408D-B35E-4C46221BB8F1}"/>
              </a:ext>
            </a:extLst>
          </p:cNvPr>
          <p:cNvSpPr/>
          <p:nvPr/>
        </p:nvSpPr>
        <p:spPr>
          <a:xfrm>
            <a:off x="3441213" y="1173690"/>
            <a:ext cx="114300" cy="10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BED449-4205-43A9-999F-67A051574F4B}"/>
              </a:ext>
            </a:extLst>
          </p:cNvPr>
          <p:cNvSpPr/>
          <p:nvPr/>
        </p:nvSpPr>
        <p:spPr>
          <a:xfrm>
            <a:off x="3441213" y="1768266"/>
            <a:ext cx="114300" cy="10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6F04D0-4040-407F-9D36-C640538FB901}"/>
              </a:ext>
            </a:extLst>
          </p:cNvPr>
          <p:cNvSpPr/>
          <p:nvPr/>
        </p:nvSpPr>
        <p:spPr>
          <a:xfrm>
            <a:off x="3465362" y="1306162"/>
            <a:ext cx="72000" cy="7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PS4 - CompetitiveController">
            <a:extLst>
              <a:ext uri="{FF2B5EF4-FFF2-40B4-BE49-F238E27FC236}">
                <a16:creationId xmlns:a16="http://schemas.microsoft.com/office/drawing/2014/main" id="{E3C28FC5-B5D9-4C0D-9192-AC511E097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3155692" y="920479"/>
            <a:ext cx="408387" cy="2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89C9C8-6FFC-4351-95BA-E23692925C61}"/>
              </a:ext>
            </a:extLst>
          </p:cNvPr>
          <p:cNvSpPr/>
          <p:nvPr/>
        </p:nvSpPr>
        <p:spPr>
          <a:xfrm>
            <a:off x="905758" y="2528113"/>
            <a:ext cx="2678400" cy="211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Cuadros de mando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1BE50F-9280-4153-834A-938207658073}"/>
              </a:ext>
            </a:extLst>
          </p:cNvPr>
          <p:cNvSpPr/>
          <p:nvPr/>
        </p:nvSpPr>
        <p:spPr>
          <a:xfrm>
            <a:off x="905758" y="2754926"/>
            <a:ext cx="2678400" cy="345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lang="es-ES" sz="900">
                <a:solidFill>
                  <a:schemeClr val="tx1"/>
                </a:solidFill>
              </a:rPr>
              <a:t>                   Joypad/Joystick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DFC507-7440-4A33-8194-28994058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6" y="2790506"/>
            <a:ext cx="426693" cy="2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5E0C7B5-EE97-4F02-8979-1902B816B174}"/>
              </a:ext>
            </a:extLst>
          </p:cNvPr>
          <p:cNvSpPr/>
          <p:nvPr/>
        </p:nvSpPr>
        <p:spPr>
          <a:xfrm>
            <a:off x="905758" y="3115954"/>
            <a:ext cx="2678400" cy="34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lang="es-ES" sz="900">
                <a:solidFill>
                  <a:schemeClr val="tx1"/>
                </a:solidFill>
              </a:rPr>
              <a:t>                   Salpicadero coche</a:t>
            </a:r>
          </a:p>
        </p:txBody>
      </p:sp>
      <p:pic>
        <p:nvPicPr>
          <p:cNvPr id="1030" name="Picture 6" descr="Salpicadero Del Coche Fotos e Imágenes de stock - Alamy">
            <a:extLst>
              <a:ext uri="{FF2B5EF4-FFF2-40B4-BE49-F238E27FC236}">
                <a16:creationId xmlns:a16="http://schemas.microsoft.com/office/drawing/2014/main" id="{B2FB3D57-B168-4CDF-A8D6-F2BFF16E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6" y="3132008"/>
            <a:ext cx="426693" cy="3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52F473F-9645-4930-8D3B-B30B44726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01" y="5951805"/>
            <a:ext cx="272516" cy="19322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F99E7C8A-B09E-4D4B-97BF-E947F2C23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77" y="5946783"/>
            <a:ext cx="193225" cy="193225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6E7344C0-2E9B-4687-96CA-9C5036B4F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29" y="5955570"/>
            <a:ext cx="193225" cy="193225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2593CD8-708B-4B85-8EBD-A82BDBCB8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08" y="5946783"/>
            <a:ext cx="351030" cy="193225"/>
          </a:xfrm>
          <a:prstGeom prst="rect">
            <a:avLst/>
          </a:prstGeom>
        </p:spPr>
      </p:pic>
      <p:pic>
        <p:nvPicPr>
          <p:cNvPr id="25" name="Picture 2" descr="PS4 - CompetitiveController">
            <a:extLst>
              <a:ext uri="{FF2B5EF4-FFF2-40B4-BE49-F238E27FC236}">
                <a16:creationId xmlns:a16="http://schemas.microsoft.com/office/drawing/2014/main" id="{22338FCA-8DBF-4294-B970-26B19BF19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922859" y="5951674"/>
            <a:ext cx="355153" cy="1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0F912C5-B105-47C7-ABCC-9D92038EBB85}"/>
              </a:ext>
            </a:extLst>
          </p:cNvPr>
          <p:cNvSpPr/>
          <p:nvPr/>
        </p:nvSpPr>
        <p:spPr>
          <a:xfrm>
            <a:off x="1259476" y="6195967"/>
            <a:ext cx="72000" cy="73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E7BE9E02-4C1C-4B74-80E5-41AA162A60FB}"/>
              </a:ext>
            </a:extLst>
          </p:cNvPr>
          <p:cNvSpPr/>
          <p:nvPr/>
        </p:nvSpPr>
        <p:spPr>
          <a:xfrm rot="16200000">
            <a:off x="3118995" y="6196832"/>
            <a:ext cx="76477" cy="701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6EF44C2-78CC-432E-9115-BA1A2A385B48}"/>
              </a:ext>
            </a:extLst>
          </p:cNvPr>
          <p:cNvSpPr/>
          <p:nvPr/>
        </p:nvSpPr>
        <p:spPr>
          <a:xfrm>
            <a:off x="2190820" y="6201610"/>
            <a:ext cx="72000" cy="72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215308-12E2-4292-9AA0-9E959ECE4339}"/>
              </a:ext>
            </a:extLst>
          </p:cNvPr>
          <p:cNvSpPr txBox="1"/>
          <p:nvPr/>
        </p:nvSpPr>
        <p:spPr>
          <a:xfrm>
            <a:off x="1093885" y="2130575"/>
            <a:ext cx="1803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JPAD NO Conectado</a:t>
            </a:r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73E3B354-85A9-4F7F-8D6C-5F67A97794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5" y="2341520"/>
            <a:ext cx="148721" cy="144000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939D3B23-FACF-4BA1-A3AF-6349E10C3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6" y="2166226"/>
            <a:ext cx="148721" cy="14400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4924D45-A3A1-4249-85EC-8E048E5B68FD}"/>
              </a:ext>
            </a:extLst>
          </p:cNvPr>
          <p:cNvSpPr txBox="1"/>
          <p:nvPr/>
        </p:nvSpPr>
        <p:spPr>
          <a:xfrm>
            <a:off x="1093885" y="2304493"/>
            <a:ext cx="1010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H3 Conectado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78C685B-E5B0-4BB3-8C83-FFDD03FC08D9}"/>
              </a:ext>
            </a:extLst>
          </p:cNvPr>
          <p:cNvSpPr/>
          <p:nvPr/>
        </p:nvSpPr>
        <p:spPr>
          <a:xfrm>
            <a:off x="4817860" y="2171700"/>
            <a:ext cx="5580000" cy="2700000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95E1311-5A13-469E-B06B-11849413CDC6}"/>
              </a:ext>
            </a:extLst>
          </p:cNvPr>
          <p:cNvSpPr/>
          <p:nvPr/>
        </p:nvSpPr>
        <p:spPr>
          <a:xfrm>
            <a:off x="9723967" y="2393190"/>
            <a:ext cx="53814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857EAAB0-AEAA-43E2-B801-5D167AEE3058}"/>
              </a:ext>
            </a:extLst>
          </p:cNvPr>
          <p:cNvSpPr/>
          <p:nvPr/>
        </p:nvSpPr>
        <p:spPr>
          <a:xfrm rot="10800000">
            <a:off x="5028586" y="2393190"/>
            <a:ext cx="53814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írculo parcial 32">
            <a:extLst>
              <a:ext uri="{FF2B5EF4-FFF2-40B4-BE49-F238E27FC236}">
                <a16:creationId xmlns:a16="http://schemas.microsoft.com/office/drawing/2014/main" id="{24EBD697-7A4D-4050-B0ED-17C1504E1BEA}"/>
              </a:ext>
            </a:extLst>
          </p:cNvPr>
          <p:cNvSpPr>
            <a:spLocks noChangeAspect="1"/>
          </p:cNvSpPr>
          <p:nvPr/>
        </p:nvSpPr>
        <p:spPr>
          <a:xfrm>
            <a:off x="6733370" y="2465310"/>
            <a:ext cx="1800000" cy="1800000"/>
          </a:xfrm>
          <a:prstGeom prst="pie">
            <a:avLst>
              <a:gd name="adj1" fmla="val 10793088"/>
              <a:gd name="adj2" fmla="val 137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írculo parcial 40">
            <a:extLst>
              <a:ext uri="{FF2B5EF4-FFF2-40B4-BE49-F238E27FC236}">
                <a16:creationId xmlns:a16="http://schemas.microsoft.com/office/drawing/2014/main" id="{D5F4493E-DF9D-4EEC-8378-1E7CBF9A408F}"/>
              </a:ext>
            </a:extLst>
          </p:cNvPr>
          <p:cNvSpPr>
            <a:spLocks noChangeAspect="1"/>
          </p:cNvSpPr>
          <p:nvPr/>
        </p:nvSpPr>
        <p:spPr>
          <a:xfrm>
            <a:off x="6728305" y="2465310"/>
            <a:ext cx="1800000" cy="1800000"/>
          </a:xfrm>
          <a:prstGeom prst="pie">
            <a:avLst>
              <a:gd name="adj1" fmla="val 16214994"/>
              <a:gd name="adj2" fmla="val 1856834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4FDD087-2AD2-466D-B2DF-32B8649CF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3578960"/>
            <a:ext cx="540000" cy="5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ipos de luces del coche: cuándo y por qué debes utilizarlas">
            <a:extLst>
              <a:ext uri="{FF2B5EF4-FFF2-40B4-BE49-F238E27FC236}">
                <a16:creationId xmlns:a16="http://schemas.microsoft.com/office/drawing/2014/main" id="{C23501E6-44D0-4B47-94C4-F11F3F30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4110536"/>
            <a:ext cx="540000" cy="5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pos de luces del coche: cuándo y por qué debes utilizarlas">
            <a:extLst>
              <a:ext uri="{FF2B5EF4-FFF2-40B4-BE49-F238E27FC236}">
                <a16:creationId xmlns:a16="http://schemas.microsoft.com/office/drawing/2014/main" id="{57F9EC44-2DC0-438B-B793-E167FB56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2999497"/>
            <a:ext cx="540000" cy="5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32AE8BA-5180-40FB-9921-20F7534E4B9D}"/>
              </a:ext>
            </a:extLst>
          </p:cNvPr>
          <p:cNvSpPr txBox="1"/>
          <p:nvPr/>
        </p:nvSpPr>
        <p:spPr>
          <a:xfrm>
            <a:off x="7394908" y="21591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45BB9BF-5EE0-4265-AF63-8ABA2AEE328B}"/>
              </a:ext>
            </a:extLst>
          </p:cNvPr>
          <p:cNvSpPr txBox="1"/>
          <p:nvPr/>
        </p:nvSpPr>
        <p:spPr>
          <a:xfrm>
            <a:off x="8491709" y="310854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F5F5A92-70B0-4B82-8843-74962DDF7D98}"/>
              </a:ext>
            </a:extLst>
          </p:cNvPr>
          <p:cNvSpPr txBox="1"/>
          <p:nvPr/>
        </p:nvSpPr>
        <p:spPr>
          <a:xfrm>
            <a:off x="6008939" y="31085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-100%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60D51B3-F276-49E7-8B67-8E2BAB9B44C5}"/>
              </a:ext>
            </a:extLst>
          </p:cNvPr>
          <p:cNvCxnSpPr>
            <a:cxnSpLocks/>
          </p:cNvCxnSpPr>
          <p:nvPr/>
        </p:nvCxnSpPr>
        <p:spPr>
          <a:xfrm>
            <a:off x="7628305" y="2428448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E17E7BD-4031-4404-A94F-AF006936F2BF}"/>
              </a:ext>
            </a:extLst>
          </p:cNvPr>
          <p:cNvCxnSpPr>
            <a:cxnSpLocks/>
          </p:cNvCxnSpPr>
          <p:nvPr/>
        </p:nvCxnSpPr>
        <p:spPr>
          <a:xfrm flipH="1">
            <a:off x="7632014" y="2695295"/>
            <a:ext cx="661852" cy="670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2CE648E-C290-4A0C-9DC3-B468F62F3CC7}"/>
              </a:ext>
            </a:extLst>
          </p:cNvPr>
          <p:cNvCxnSpPr>
            <a:cxnSpLocks/>
          </p:cNvCxnSpPr>
          <p:nvPr/>
        </p:nvCxnSpPr>
        <p:spPr>
          <a:xfrm>
            <a:off x="6970162" y="2700176"/>
            <a:ext cx="658143" cy="6619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304EF32-5469-4AFC-9BBB-8DF79DB52C78}"/>
              </a:ext>
            </a:extLst>
          </p:cNvPr>
          <p:cNvSpPr txBox="1"/>
          <p:nvPr/>
        </p:nvSpPr>
        <p:spPr>
          <a:xfrm>
            <a:off x="8093203" y="23491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37%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AF42BE8-42D8-4577-9060-64AB37A6AC2A}"/>
              </a:ext>
            </a:extLst>
          </p:cNvPr>
          <p:cNvSpPr/>
          <p:nvPr/>
        </p:nvSpPr>
        <p:spPr>
          <a:xfrm>
            <a:off x="6730163" y="3386103"/>
            <a:ext cx="898142" cy="1144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/>
              <a:t>MARCHA ATRÁS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A97D820-B934-4040-A7A4-A6C5C29BF4EE}"/>
              </a:ext>
            </a:extLst>
          </p:cNvPr>
          <p:cNvSpPr/>
          <p:nvPr/>
        </p:nvSpPr>
        <p:spPr>
          <a:xfrm rot="1800000">
            <a:off x="6714605" y="3820633"/>
            <a:ext cx="336258" cy="706966"/>
          </a:xfrm>
          <a:prstGeom prst="roundRect">
            <a:avLst>
              <a:gd name="adj" fmla="val 25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87CDC0AE-C702-40D6-9713-5E98A6CAD8AD}"/>
              </a:ext>
            </a:extLst>
          </p:cNvPr>
          <p:cNvSpPr/>
          <p:nvPr/>
        </p:nvSpPr>
        <p:spPr>
          <a:xfrm rot="1800000">
            <a:off x="8192047" y="3820633"/>
            <a:ext cx="336258" cy="706966"/>
          </a:xfrm>
          <a:prstGeom prst="roundRect">
            <a:avLst>
              <a:gd name="adj" fmla="val 25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AC302DA-3E50-45FD-9319-65B7B45C849D}"/>
              </a:ext>
            </a:extLst>
          </p:cNvPr>
          <p:cNvSpPr/>
          <p:nvPr/>
        </p:nvSpPr>
        <p:spPr>
          <a:xfrm>
            <a:off x="7081006" y="4117700"/>
            <a:ext cx="1080899" cy="1128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F5CF435-BB4B-4A65-82A6-10FFA2AC0D40}"/>
              </a:ext>
            </a:extLst>
          </p:cNvPr>
          <p:cNvCxnSpPr>
            <a:cxnSpLocks/>
          </p:cNvCxnSpPr>
          <p:nvPr/>
        </p:nvCxnSpPr>
        <p:spPr>
          <a:xfrm rot="1800000">
            <a:off x="8360177" y="3704610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4D6D350-7037-4A67-AFEC-7A95280F1052}"/>
              </a:ext>
            </a:extLst>
          </p:cNvPr>
          <p:cNvCxnSpPr>
            <a:cxnSpLocks/>
          </p:cNvCxnSpPr>
          <p:nvPr/>
        </p:nvCxnSpPr>
        <p:spPr>
          <a:xfrm rot="1800000">
            <a:off x="6874492" y="3709251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594F215-F8E0-493B-A685-3C103A111A23}"/>
              </a:ext>
            </a:extLst>
          </p:cNvPr>
          <p:cNvSpPr txBox="1"/>
          <p:nvPr/>
        </p:nvSpPr>
        <p:spPr>
          <a:xfrm>
            <a:off x="7381962" y="381911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30º</a:t>
            </a:r>
          </a:p>
        </p:txBody>
      </p:sp>
      <p:sp>
        <p:nvSpPr>
          <p:cNvPr id="67" name="Círculo parcial 66">
            <a:extLst>
              <a:ext uri="{FF2B5EF4-FFF2-40B4-BE49-F238E27FC236}">
                <a16:creationId xmlns:a16="http://schemas.microsoft.com/office/drawing/2014/main" id="{D2967069-2E09-4DC0-B170-99581093FEA6}"/>
              </a:ext>
            </a:extLst>
          </p:cNvPr>
          <p:cNvSpPr>
            <a:spLocks noChangeAspect="1"/>
          </p:cNvSpPr>
          <p:nvPr/>
        </p:nvSpPr>
        <p:spPr>
          <a:xfrm>
            <a:off x="6728319" y="2468543"/>
            <a:ext cx="1800000" cy="1800000"/>
          </a:xfrm>
          <a:prstGeom prst="pie">
            <a:avLst>
              <a:gd name="adj1" fmla="val 15152228"/>
              <a:gd name="adj2" fmla="val 16204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41B6AE-480E-428E-8FA1-7664E344134A}"/>
              </a:ext>
            </a:extLst>
          </p:cNvPr>
          <p:cNvSpPr txBox="1"/>
          <p:nvPr/>
        </p:nvSpPr>
        <p:spPr>
          <a:xfrm>
            <a:off x="6932382" y="21938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2">
                    <a:lumMod val="75000"/>
                  </a:schemeClr>
                </a:solidFill>
              </a:rPr>
              <a:t>-15%</a:t>
            </a:r>
          </a:p>
        </p:txBody>
      </p:sp>
      <p:pic>
        <p:nvPicPr>
          <p:cNvPr id="1038" name="Picture 14" descr="La Policía O Ambulancia Logotipo De Sirena Luz Intermitente Roja. Estilo  Plano Con Los Rayos De La Línea De Dispersión. Ilustraciones Svg,  Vectoriales, Clip Art Vectorizado Libre De Derechos. Image 56505251.">
            <a:extLst>
              <a:ext uri="{FF2B5EF4-FFF2-40B4-BE49-F238E27FC236}">
                <a16:creationId xmlns:a16="http://schemas.microsoft.com/office/drawing/2014/main" id="{6C166C58-3A12-47C1-9EE1-50BF9224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17737" r="15400" b="15893"/>
          <a:stretch/>
        </p:blipFill>
        <p:spPr bwMode="auto">
          <a:xfrm>
            <a:off x="9738445" y="3221638"/>
            <a:ext cx="540000" cy="5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an Miguel Autoescuela testigos e indicadores de nuestro vehículo">
            <a:extLst>
              <a:ext uri="{FF2B5EF4-FFF2-40B4-BE49-F238E27FC236}">
                <a16:creationId xmlns:a16="http://schemas.microsoft.com/office/drawing/2014/main" id="{336BCD53-8308-45CC-90B2-ABF023F7D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4" t="3029" r="22764"/>
          <a:stretch/>
        </p:blipFill>
        <p:spPr bwMode="auto">
          <a:xfrm>
            <a:off x="9738445" y="3762901"/>
            <a:ext cx="540000" cy="52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cono Windows, cerrar, programa Gratis - Icon-Icons.com">
            <a:extLst>
              <a:ext uri="{FF2B5EF4-FFF2-40B4-BE49-F238E27FC236}">
                <a16:creationId xmlns:a16="http://schemas.microsoft.com/office/drawing/2014/main" id="{E8F118B5-F8A3-4100-8D07-7A158CD9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45" y="44087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iagrama de flujo: unión de suma 19">
            <a:extLst>
              <a:ext uri="{FF2B5EF4-FFF2-40B4-BE49-F238E27FC236}">
                <a16:creationId xmlns:a16="http://schemas.microsoft.com/office/drawing/2014/main" id="{8981385C-06ED-4BB8-8BAF-03CB9A1CAF81}"/>
              </a:ext>
            </a:extLst>
          </p:cNvPr>
          <p:cNvSpPr/>
          <p:nvPr/>
        </p:nvSpPr>
        <p:spPr>
          <a:xfrm rot="914255">
            <a:off x="5840307" y="2329182"/>
            <a:ext cx="612648" cy="612648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30º</a:t>
            </a:r>
          </a:p>
        </p:txBody>
      </p:sp>
      <p:sp>
        <p:nvSpPr>
          <p:cNvPr id="58" name="Diagrama de flujo: unión de suma 57">
            <a:extLst>
              <a:ext uri="{FF2B5EF4-FFF2-40B4-BE49-F238E27FC236}">
                <a16:creationId xmlns:a16="http://schemas.microsoft.com/office/drawing/2014/main" id="{6E10E1D9-B88D-4928-AD9B-439CFDBD37E3}"/>
              </a:ext>
            </a:extLst>
          </p:cNvPr>
          <p:cNvSpPr/>
          <p:nvPr/>
        </p:nvSpPr>
        <p:spPr>
          <a:xfrm rot="2137139">
            <a:off x="8888641" y="2329182"/>
            <a:ext cx="612648" cy="612648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100º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1116D7-1265-44F7-B7AD-4E042DDDDB54}"/>
              </a:ext>
            </a:extLst>
          </p:cNvPr>
          <p:cNvSpPr txBox="1"/>
          <p:nvPr/>
        </p:nvSpPr>
        <p:spPr>
          <a:xfrm>
            <a:off x="6728292" y="3061683"/>
            <a:ext cx="180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>
                    <a:lumMod val="50000"/>
                  </a:schemeClr>
                </a:solidFill>
              </a:rPr>
              <a:t>Velocímetro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23A661F-9BB4-4548-B8D7-752915B2E42C}"/>
              </a:ext>
            </a:extLst>
          </p:cNvPr>
          <p:cNvSpPr txBox="1"/>
          <p:nvPr/>
        </p:nvSpPr>
        <p:spPr>
          <a:xfrm>
            <a:off x="4920342" y="216786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solidFill>
                  <a:schemeClr val="bg1">
                    <a:lumMod val="50000"/>
                  </a:schemeClr>
                </a:solidFill>
              </a:rPr>
              <a:t>Izquierda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5214BFC-641F-45BF-BA3E-BFB3AA31946B}"/>
              </a:ext>
            </a:extLst>
          </p:cNvPr>
          <p:cNvSpPr txBox="1"/>
          <p:nvPr/>
        </p:nvSpPr>
        <p:spPr>
          <a:xfrm>
            <a:off x="9650013" y="216786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solidFill>
                  <a:schemeClr val="bg1">
                    <a:lumMod val="50000"/>
                  </a:schemeClr>
                </a:solidFill>
              </a:rPr>
              <a:t>Derecha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893C91B-D113-4C5E-9211-D6F2A020BD01}"/>
              </a:ext>
            </a:extLst>
          </p:cNvPr>
          <p:cNvSpPr txBox="1"/>
          <p:nvPr/>
        </p:nvSpPr>
        <p:spPr>
          <a:xfrm>
            <a:off x="6723240" y="4177105"/>
            <a:ext cx="17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>
                    <a:lumMod val="50000"/>
                  </a:schemeClr>
                </a:solidFill>
              </a:rPr>
              <a:t>Dirección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ED2C2C9-40C4-4B4C-ACD8-6F3092907CC8}"/>
              </a:ext>
            </a:extLst>
          </p:cNvPr>
          <p:cNvSpPr/>
          <p:nvPr/>
        </p:nvSpPr>
        <p:spPr>
          <a:xfrm>
            <a:off x="905082" y="1917099"/>
            <a:ext cx="2678400" cy="211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Cuadros de mando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D51E452-DD54-4D5E-8901-FF2FDC1268CC}"/>
              </a:ext>
            </a:extLst>
          </p:cNvPr>
          <p:cNvSpPr txBox="1"/>
          <p:nvPr/>
        </p:nvSpPr>
        <p:spPr>
          <a:xfrm>
            <a:off x="10397616" y="3293215"/>
            <a:ext cx="1205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/>
              <a:t>DPAD_UP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83CACBA-66FC-44E1-A4A5-13B20190830E}"/>
              </a:ext>
            </a:extLst>
          </p:cNvPr>
          <p:cNvSpPr txBox="1"/>
          <p:nvPr/>
        </p:nvSpPr>
        <p:spPr>
          <a:xfrm>
            <a:off x="10397616" y="3819119"/>
            <a:ext cx="1582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/>
              <a:t>DPAD_DOWN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40994AB-2612-4A24-BCDA-76244940617A}"/>
              </a:ext>
            </a:extLst>
          </p:cNvPr>
          <p:cNvSpPr txBox="1"/>
          <p:nvPr/>
        </p:nvSpPr>
        <p:spPr>
          <a:xfrm>
            <a:off x="4677376" y="1816356"/>
            <a:ext cx="141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/>
              <a:t>BUTTON_L1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606B0D1-CD8E-40EA-81D1-B6B71AE66EC9}"/>
              </a:ext>
            </a:extLst>
          </p:cNvPr>
          <p:cNvSpPr txBox="1"/>
          <p:nvPr/>
        </p:nvSpPr>
        <p:spPr>
          <a:xfrm>
            <a:off x="9315286" y="1816356"/>
            <a:ext cx="1418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/>
              <a:t>BUTTON_R1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4B9B193-B01F-450E-9DF7-963E25F6F125}"/>
              </a:ext>
            </a:extLst>
          </p:cNvPr>
          <p:cNvSpPr txBox="1"/>
          <p:nvPr/>
        </p:nvSpPr>
        <p:spPr>
          <a:xfrm>
            <a:off x="6531913" y="2927106"/>
            <a:ext cx="1095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1" i="1"/>
              <a:t>AXIS_LTRIGGER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EDAC2F5-61EE-48DD-A8CF-062E48B74E1D}"/>
              </a:ext>
            </a:extLst>
          </p:cNvPr>
          <p:cNvSpPr txBox="1"/>
          <p:nvPr/>
        </p:nvSpPr>
        <p:spPr>
          <a:xfrm>
            <a:off x="7629333" y="2927106"/>
            <a:ext cx="11209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1" i="1"/>
              <a:t>AXIS_RTRIGGER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8B2785D2-70BA-481C-A962-62AE593C3641}"/>
              </a:ext>
            </a:extLst>
          </p:cNvPr>
          <p:cNvSpPr txBox="1"/>
          <p:nvPr/>
        </p:nvSpPr>
        <p:spPr>
          <a:xfrm>
            <a:off x="3611940" y="3074012"/>
            <a:ext cx="132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/>
              <a:t>DPAD_LEFT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350CCD0-A52A-4D02-9ADA-C23455294B93}"/>
              </a:ext>
            </a:extLst>
          </p:cNvPr>
          <p:cNvSpPr txBox="1"/>
          <p:nvPr/>
        </p:nvSpPr>
        <p:spPr>
          <a:xfrm>
            <a:off x="10397616" y="4404035"/>
            <a:ext cx="179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/>
              <a:t>Pantalla Android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D104CAB-E47A-4DE2-9A42-E9044B041413}"/>
              </a:ext>
            </a:extLst>
          </p:cNvPr>
          <p:cNvSpPr txBox="1"/>
          <p:nvPr/>
        </p:nvSpPr>
        <p:spPr>
          <a:xfrm>
            <a:off x="7283174" y="4551865"/>
            <a:ext cx="1095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1" i="1"/>
              <a:t>AXIS_X</a:t>
            </a:r>
          </a:p>
        </p:txBody>
      </p:sp>
    </p:spTree>
    <p:extLst>
      <p:ext uri="{BB962C8B-B14F-4D97-AF65-F5344CB8AC3E}">
        <p14:creationId xmlns:p14="http://schemas.microsoft.com/office/powerpoint/2010/main" val="12785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16" descr="San Miguel Autoescuela testigos e indicadores de nuestro vehículo">
            <a:extLst>
              <a:ext uri="{FF2B5EF4-FFF2-40B4-BE49-F238E27FC236}">
                <a16:creationId xmlns:a16="http://schemas.microsoft.com/office/drawing/2014/main" id="{4B52E5D1-2315-4FDC-B76A-921436ECE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r="18533"/>
          <a:stretch/>
        </p:blipFill>
        <p:spPr bwMode="auto">
          <a:xfrm>
            <a:off x="411163" y="228600"/>
            <a:ext cx="287337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B58C861-F33D-41FF-8E5D-4835ADC59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949"/>
          <a:stretch/>
        </p:blipFill>
        <p:spPr>
          <a:xfrm>
            <a:off x="3362325" y="228600"/>
            <a:ext cx="2886075" cy="2420938"/>
          </a:xfrm>
          <a:prstGeom prst="rect">
            <a:avLst/>
          </a:prstGeom>
        </p:spPr>
      </p:pic>
      <p:pic>
        <p:nvPicPr>
          <p:cNvPr id="16" name="Picture 8" descr="Tipos de luces del coche: cuándo y por qué debes utilizarlas">
            <a:extLst>
              <a:ext uri="{FF2B5EF4-FFF2-40B4-BE49-F238E27FC236}">
                <a16:creationId xmlns:a16="http://schemas.microsoft.com/office/drawing/2014/main" id="{615F7E47-AD7B-4428-9150-327C4AEAE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7" r="-1" b="11590"/>
          <a:stretch/>
        </p:blipFill>
        <p:spPr bwMode="auto">
          <a:xfrm>
            <a:off x="6326188" y="228600"/>
            <a:ext cx="28797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Icono Windows, cerrar, programa Gratis - Icon-Icons.com">
            <a:extLst>
              <a:ext uri="{FF2B5EF4-FFF2-40B4-BE49-F238E27FC236}">
                <a16:creationId xmlns:a16="http://schemas.microsoft.com/office/drawing/2014/main" id="{679545D5-B5DF-48D8-97D4-E2D94449C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228600"/>
            <a:ext cx="2424113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S4 - CompetitiveController">
            <a:extLst>
              <a:ext uri="{FF2B5EF4-FFF2-40B4-BE49-F238E27FC236}">
                <a16:creationId xmlns:a16="http://schemas.microsoft.com/office/drawing/2014/main" id="{68A7A3A3-4A3A-4AE3-A394-BECF9A264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99"/>
          <a:stretch/>
        </p:blipFill>
        <p:spPr bwMode="auto">
          <a:xfrm>
            <a:off x="2805113" y="2727325"/>
            <a:ext cx="2914650" cy="245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3C5A014-218C-4D36-A78A-ED13464767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949"/>
          <a:stretch/>
        </p:blipFill>
        <p:spPr>
          <a:xfrm>
            <a:off x="5797550" y="2727325"/>
            <a:ext cx="2927350" cy="2454275"/>
          </a:xfrm>
          <a:prstGeom prst="rect">
            <a:avLst/>
          </a:prstGeom>
        </p:spPr>
      </p:pic>
      <p:pic>
        <p:nvPicPr>
          <p:cNvPr id="20" name="Picture 14" descr="La Policía O Ambulancia Logotipo De Sirena Luz Intermitente Roja. Estilo  Plano Con Los Rayos De La Línea De Dispersión. Ilustraciones Svg,  Vectoriales, Clip Art Vectorizado Libre De Derechos. Image 56505251.">
            <a:extLst>
              <a:ext uri="{FF2B5EF4-FFF2-40B4-BE49-F238E27FC236}">
                <a16:creationId xmlns:a16="http://schemas.microsoft.com/office/drawing/2014/main" id="{BAF81279-1113-45C7-AC9E-76861CDA5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3" r="-2" b="1134"/>
          <a:stretch/>
        </p:blipFill>
        <p:spPr bwMode="auto">
          <a:xfrm>
            <a:off x="8801100" y="2727325"/>
            <a:ext cx="2905125" cy="245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Descargar Luces de Policia – APK de Aplicaciones Gratis">
            <a:extLst>
              <a:ext uri="{FF2B5EF4-FFF2-40B4-BE49-F238E27FC236}">
                <a16:creationId xmlns:a16="http://schemas.microsoft.com/office/drawing/2014/main" id="{4DB0E3F4-0168-40AC-B233-FAC828CBA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30029" r="22981" b="37389"/>
          <a:stretch/>
        </p:blipFill>
        <p:spPr bwMode="auto">
          <a:xfrm>
            <a:off x="411163" y="2727325"/>
            <a:ext cx="2316163" cy="245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600B6E1-CE33-4F60-8FDF-489FB2187168}"/>
              </a:ext>
            </a:extLst>
          </p:cNvPr>
          <p:cNvGrpSpPr/>
          <p:nvPr/>
        </p:nvGrpSpPr>
        <p:grpSpPr>
          <a:xfrm>
            <a:off x="4863620" y="3246074"/>
            <a:ext cx="1080872" cy="939848"/>
            <a:chOff x="4863620" y="3246074"/>
            <a:chExt cx="1080872" cy="939848"/>
          </a:xfrm>
        </p:grpSpPr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0433F8BE-2527-4F76-9808-17A80B522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20" y="3246074"/>
              <a:ext cx="990651" cy="939848"/>
            </a:xfrm>
            <a:prstGeom prst="rect">
              <a:avLst/>
            </a:prstGeom>
          </p:spPr>
        </p:pic>
        <p:sp>
          <p:nvSpPr>
            <p:cNvPr id="6" name="Signo de multiplicación 5">
              <a:extLst>
                <a:ext uri="{FF2B5EF4-FFF2-40B4-BE49-F238E27FC236}">
                  <a16:creationId xmlns:a16="http://schemas.microsoft.com/office/drawing/2014/main" id="{B80D7EAD-8F69-46C0-B9EC-64117BE15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1665" y="3389584"/>
              <a:ext cx="652827" cy="652827"/>
            </a:xfrm>
            <a:prstGeom prst="mathMultiply">
              <a:avLst>
                <a:gd name="adj1" fmla="val 53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3391EEE-BF26-4AFE-8DBC-FC99194D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37" y="3253060"/>
            <a:ext cx="990651" cy="939848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F6CFE91-ED49-48F8-93F7-4E60485C627B}"/>
              </a:ext>
            </a:extLst>
          </p:cNvPr>
          <p:cNvSpPr/>
          <p:nvPr/>
        </p:nvSpPr>
        <p:spPr>
          <a:xfrm rot="10800000">
            <a:off x="2200718" y="1038523"/>
            <a:ext cx="1744748" cy="18994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4F1C96-E1E5-4F85-9FCD-C27ACEC0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34" y="3129281"/>
            <a:ext cx="8476214" cy="3242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55EF0F-6815-4074-8C1C-5DE51138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1372" y="413014"/>
            <a:ext cx="7150339" cy="255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53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92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33</cp:revision>
  <dcterms:created xsi:type="dcterms:W3CDTF">2022-04-14T12:01:36Z</dcterms:created>
  <dcterms:modified xsi:type="dcterms:W3CDTF">2022-04-24T12:34:23Z</dcterms:modified>
</cp:coreProperties>
</file>