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8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40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C4BA0-DA3A-4225-821B-462AAD15D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8ABDF9-5A54-4EEC-BFF5-531D9B0E0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52DC6D-BE9D-4BA4-936C-719F099D7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AC13-D8CD-461B-B4A9-4CEFCEE184D3}" type="datetimeFigureOut">
              <a:rPr lang="ca-ES" smtClean="0"/>
              <a:t>07/02/2021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E81EC8-9FEB-4F22-AB8A-6A017C256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55B9BE-2DB3-4444-827C-E96B7A3B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CC6B-4CB5-4FF2-A2FD-349E34D75C9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0064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AACD2-A5AD-4B78-9E21-236E2294A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D1F51E-777F-4A18-B4EE-3B9E1A523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D6BCA0-229C-4C57-B3CD-973432E9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AC13-D8CD-461B-B4A9-4CEFCEE184D3}" type="datetimeFigureOut">
              <a:rPr lang="ca-ES" smtClean="0"/>
              <a:t>07/02/2021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76AFC0-6F64-4C98-8158-78C7CF89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962425-1F36-4C78-9721-985E1113E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CC6B-4CB5-4FF2-A2FD-349E34D75C9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3981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851006-F0DC-44EE-91D9-87DBED7641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EB493B-5DE2-48BD-82D2-3E2CB6506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972A0A-B96D-430F-AE4C-54D4542D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AC13-D8CD-461B-B4A9-4CEFCEE184D3}" type="datetimeFigureOut">
              <a:rPr lang="ca-ES" smtClean="0"/>
              <a:t>07/02/2021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958EDE-3776-4184-BD09-8DC9D274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F8C8D3-E557-4875-9580-F7C1CA20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CC6B-4CB5-4FF2-A2FD-349E34D75C9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3533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9C9BC-3152-40CC-9134-5B91129F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D44F31-5169-4BF9-9848-5DBE67233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691950-AE40-4897-B6BF-76C4F0EF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AC13-D8CD-461B-B4A9-4CEFCEE184D3}" type="datetimeFigureOut">
              <a:rPr lang="ca-ES" smtClean="0"/>
              <a:t>07/02/2021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A531E2-70BB-486F-B121-6E42843B1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AABB9E-4506-45EE-B318-484AD60C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CC6B-4CB5-4FF2-A2FD-349E34D75C9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8654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7EE89-4D81-4A9F-8023-16E218AE1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AB34EE-8A6A-48F5-82A0-6EE04C7ED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CC79FC-58F8-4703-8437-1F96FB23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AC13-D8CD-461B-B4A9-4CEFCEE184D3}" type="datetimeFigureOut">
              <a:rPr lang="ca-ES" smtClean="0"/>
              <a:t>07/02/2021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195A58-D135-43E4-A47F-4DF7C55C2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7405C5-5968-4860-8284-60D27EBA9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CC6B-4CB5-4FF2-A2FD-349E34D75C9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7378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E8D76-C555-420B-AFC4-75684731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190C80-74BC-42E9-8BA1-5197BBAFD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4807CA-7B86-450C-A4FD-5EF936AA2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0541D3-E08F-4786-8591-360DC766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AC13-D8CD-461B-B4A9-4CEFCEE184D3}" type="datetimeFigureOut">
              <a:rPr lang="ca-ES" smtClean="0"/>
              <a:t>07/02/2021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43B5B4-808E-430D-8807-84642E4F3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6B3BE0-6F2C-4AFE-B658-D06FE1BB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CC6B-4CB5-4FF2-A2FD-349E34D75C9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8615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A27C3-1D21-4137-A09A-9521C8D6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C71B32-798A-4FD9-BD34-0A73E98FD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5D1F86-82A3-4AF2-BD03-A5575897E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18585ED-91DF-4518-BA5B-88558D957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5220B23-6CF5-4D59-B870-9981556A3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BB7AF52-1E5F-4DD1-B9B1-E94A21C5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AC13-D8CD-461B-B4A9-4CEFCEE184D3}" type="datetimeFigureOut">
              <a:rPr lang="ca-ES" smtClean="0"/>
              <a:t>07/02/2021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8F90BB7-FEC6-4429-8DC2-09594D8DE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832C01F-C606-4AEC-9D43-B759C7C0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CC6B-4CB5-4FF2-A2FD-349E34D75C9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276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1CBDB-C818-4E39-8EF5-4C455B8B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64886E-2150-4BFF-AE18-D0F7F77B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AC13-D8CD-461B-B4A9-4CEFCEE184D3}" type="datetimeFigureOut">
              <a:rPr lang="ca-ES" smtClean="0"/>
              <a:t>07/02/2021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208303-F863-46F9-8E3B-398A9D007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DF8B49-85A9-4879-B702-FFC566F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CC6B-4CB5-4FF2-A2FD-349E34D75C9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9012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BBADDB0-7065-475F-B82F-01630F8B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AC13-D8CD-461B-B4A9-4CEFCEE184D3}" type="datetimeFigureOut">
              <a:rPr lang="ca-ES" smtClean="0"/>
              <a:t>07/02/2021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6C975EC-57F7-4541-AD19-0A71FB7E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CCB414-B0A3-4A25-B57C-8D633132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CC6B-4CB5-4FF2-A2FD-349E34D75C9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283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F99D8-05A3-44EA-AA53-FBDC8CF21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5FB8D2-4579-4977-91D4-8DA97F144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62054E-4E9C-4A25-8534-8F1DABC86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92535B-0D0E-420C-9EB4-6BE045A1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AC13-D8CD-461B-B4A9-4CEFCEE184D3}" type="datetimeFigureOut">
              <a:rPr lang="ca-ES" smtClean="0"/>
              <a:t>07/02/2021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FA588C-6F53-4E84-94C2-B852D59A1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D61159-5484-41EC-9300-5C9902C8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CC6B-4CB5-4FF2-A2FD-349E34D75C9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934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A3874-F8D7-4232-B31B-58B5F4CC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32D895-6C1F-4E27-BCED-B8CAFBBD6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81E7DF-E2CF-43CA-A563-B8C4C4495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B4D736-E21E-4D95-AD29-C9D9E572F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AC13-D8CD-461B-B4A9-4CEFCEE184D3}" type="datetimeFigureOut">
              <a:rPr lang="ca-ES" smtClean="0"/>
              <a:t>07/02/2021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9ECDDE-7D7C-4B69-B49A-F636AD37A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CEBCC2-BCF6-44C3-811F-EC7230E6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CC6B-4CB5-4FF2-A2FD-349E34D75C9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5596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AB53577-3A20-4E90-8C41-9C68807E8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C2888E-2119-4EF1-81EE-2FD6CE485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7C62F5-B562-4B60-9E21-B018ECEFC3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3AC13-D8CD-461B-B4A9-4CEFCEE184D3}" type="datetimeFigureOut">
              <a:rPr lang="ca-ES" smtClean="0"/>
              <a:t>07/02/2021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75DCDC-9D5B-4064-8CFB-6E6D663AC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01AC95-70F1-4500-8A5C-152DD0BA0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FCC6B-4CB5-4FF2-A2FD-349E34D75C9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8016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920D675-CCE9-442F-A5AB-EE72A4110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68"/>
            <a:ext cx="4320000" cy="258666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EE00F32-BB32-4CCC-B6C2-03ACBED52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645" y="15868"/>
            <a:ext cx="4320000" cy="258666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FB2108F-6C06-48DD-B832-22CA5659C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46232"/>
            <a:ext cx="4320000" cy="258666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F25ECE1-4C61-4336-9231-C5EE56354B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9290" y="2746231"/>
            <a:ext cx="4320000" cy="258666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369BB08-5B28-4DBB-83C1-A85D037185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4645" y="2746232"/>
            <a:ext cx="4320000" cy="258666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69AE120-7D58-4C9A-B689-77EA83063F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476597"/>
            <a:ext cx="4320000" cy="258666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69AF3FC-9EF7-440A-B028-EFA8621450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4645" y="5476597"/>
            <a:ext cx="4320000" cy="258666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ED73CDA-908C-4B3A-911A-07FD714E10CC}"/>
              </a:ext>
            </a:extLst>
          </p:cNvPr>
          <p:cNvSpPr txBox="1"/>
          <p:nvPr/>
        </p:nvSpPr>
        <p:spPr>
          <a:xfrm>
            <a:off x="1218075" y="7329268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>
                <a:solidFill>
                  <a:srgbClr val="FF0000"/>
                </a:solidFill>
              </a:rPr>
              <a:t>Menús-Submenús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A904B61-E4BA-4F8E-97BA-8065B9AA3F24}"/>
              </a:ext>
            </a:extLst>
          </p:cNvPr>
          <p:cNvSpPr txBox="1"/>
          <p:nvPr/>
        </p:nvSpPr>
        <p:spPr>
          <a:xfrm>
            <a:off x="5640697" y="6980870"/>
            <a:ext cx="2399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>
                <a:solidFill>
                  <a:srgbClr val="FF0000"/>
                </a:solidFill>
              </a:rPr>
              <a:t>Menú superior </a:t>
            </a:r>
            <a:r>
              <a:rPr lang="ca-ES" b="1" dirty="0" err="1">
                <a:solidFill>
                  <a:srgbClr val="FF0000"/>
                </a:solidFill>
              </a:rPr>
              <a:t>estático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19FBE88-05AE-40D8-91EF-28107BEA9DB9}"/>
              </a:ext>
            </a:extLst>
          </p:cNvPr>
          <p:cNvSpPr txBox="1"/>
          <p:nvPr/>
        </p:nvSpPr>
        <p:spPr>
          <a:xfrm>
            <a:off x="9257175" y="3670232"/>
            <a:ext cx="304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>
                <a:solidFill>
                  <a:srgbClr val="FF0000"/>
                </a:solidFill>
              </a:rPr>
              <a:t>Menú y Submenú </a:t>
            </a:r>
            <a:r>
              <a:rPr lang="ca-ES" b="1" dirty="0" err="1">
                <a:solidFill>
                  <a:srgbClr val="FF0000"/>
                </a:solidFill>
              </a:rPr>
              <a:t>emergentes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3780F6C-B18C-45DC-AC47-0B5F5CF34B66}"/>
              </a:ext>
            </a:extLst>
          </p:cNvPr>
          <p:cNvSpPr txBox="1"/>
          <p:nvPr/>
        </p:nvSpPr>
        <p:spPr>
          <a:xfrm>
            <a:off x="4974735" y="1482871"/>
            <a:ext cx="35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>
                <a:solidFill>
                  <a:srgbClr val="FF0000"/>
                </a:solidFill>
              </a:rPr>
              <a:t>Menú </a:t>
            </a:r>
            <a:r>
              <a:rPr lang="ca-ES" b="1" dirty="0" err="1">
                <a:solidFill>
                  <a:srgbClr val="FF0000"/>
                </a:solidFill>
              </a:rPr>
              <a:t>fijo</a:t>
            </a:r>
            <a:r>
              <a:rPr lang="ca-ES" b="1" dirty="0">
                <a:solidFill>
                  <a:srgbClr val="FF0000"/>
                </a:solidFill>
              </a:rPr>
              <a:t> y </a:t>
            </a:r>
            <a:r>
              <a:rPr lang="ca-ES" b="1" dirty="0" err="1">
                <a:solidFill>
                  <a:srgbClr val="FF0000"/>
                </a:solidFill>
              </a:rPr>
              <a:t>supermenú</a:t>
            </a:r>
            <a:r>
              <a:rPr lang="ca-ES" b="1" dirty="0">
                <a:solidFill>
                  <a:srgbClr val="FF0000"/>
                </a:solidFill>
              </a:rPr>
              <a:t> </a:t>
            </a:r>
            <a:r>
              <a:rPr lang="ca-ES" b="1" dirty="0" err="1">
                <a:solidFill>
                  <a:srgbClr val="FF0000"/>
                </a:solidFill>
              </a:rPr>
              <a:t>emergente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C82F8FE-25C6-4688-B6B9-C801740A560E}"/>
              </a:ext>
            </a:extLst>
          </p:cNvPr>
          <p:cNvSpPr txBox="1"/>
          <p:nvPr/>
        </p:nvSpPr>
        <p:spPr>
          <a:xfrm>
            <a:off x="5140524" y="3854898"/>
            <a:ext cx="261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>
                <a:solidFill>
                  <a:srgbClr val="FF0000"/>
                </a:solidFill>
              </a:rPr>
              <a:t>Desplegables </a:t>
            </a:r>
            <a:r>
              <a:rPr lang="ca-ES" b="1" dirty="0" err="1">
                <a:solidFill>
                  <a:srgbClr val="FF0000"/>
                </a:solidFill>
              </a:rPr>
              <a:t>emergentes</a:t>
            </a:r>
            <a:endParaRPr lang="ca-ES" b="1" dirty="0">
              <a:solidFill>
                <a:srgbClr val="FF0000"/>
              </a:solidFill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1EDE92F2-5D46-42A7-A2AA-192FD28D68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69290" y="5476596"/>
            <a:ext cx="4320000" cy="2586667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57EA9498-05B6-49C9-9358-3772B284C22C}"/>
              </a:ext>
            </a:extLst>
          </p:cNvPr>
          <p:cNvSpPr txBox="1"/>
          <p:nvPr/>
        </p:nvSpPr>
        <p:spPr>
          <a:xfrm>
            <a:off x="9792048" y="6072233"/>
            <a:ext cx="312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>
                <a:solidFill>
                  <a:srgbClr val="FF0000"/>
                </a:solidFill>
              </a:rPr>
              <a:t>Buscador </a:t>
            </a:r>
            <a:r>
              <a:rPr lang="ca-ES" b="1" dirty="0" err="1">
                <a:solidFill>
                  <a:srgbClr val="FF0000"/>
                </a:solidFill>
              </a:rPr>
              <a:t>emergente</a:t>
            </a:r>
            <a:r>
              <a:rPr lang="ca-ES" b="1" dirty="0">
                <a:solidFill>
                  <a:srgbClr val="FF0000"/>
                </a:solidFill>
              </a:rPr>
              <a:t> con </a:t>
            </a:r>
            <a:r>
              <a:rPr lang="ca-ES" b="1" dirty="0" err="1">
                <a:solidFill>
                  <a:srgbClr val="FF0000"/>
                </a:solidFill>
              </a:rPr>
              <a:t>datos</a:t>
            </a:r>
            <a:endParaRPr lang="ca-ES" b="1" dirty="0">
              <a:solidFill>
                <a:srgbClr val="FF0000"/>
              </a:solidFill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FD046A49-F73A-4D56-AA20-593A7CAB8E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303935" y="5476595"/>
            <a:ext cx="4320000" cy="2586667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1B5656BA-5A2A-4C0D-A513-8E9F80F5E66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738580" y="5476594"/>
            <a:ext cx="4320000" cy="2586667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7EE53306-9F8B-425C-A6E2-5BE7C20DEC8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303935" y="2746230"/>
            <a:ext cx="4320000" cy="2586667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C9EBE58B-3845-4E9F-A237-F03C702FC87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69290" y="15868"/>
            <a:ext cx="4320000" cy="258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1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3A81C97-6DA4-40B6-AC87-0190F3029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16" y="101601"/>
            <a:ext cx="4320000" cy="258666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CE20EB9-FEC7-4C90-AFF8-D80E48BBE85B}"/>
              </a:ext>
            </a:extLst>
          </p:cNvPr>
          <p:cNvSpPr txBox="1"/>
          <p:nvPr/>
        </p:nvSpPr>
        <p:spPr>
          <a:xfrm>
            <a:off x="0" y="1914671"/>
            <a:ext cx="456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>
                <a:solidFill>
                  <a:srgbClr val="FF0000"/>
                </a:solidFill>
              </a:rPr>
              <a:t>Menú </a:t>
            </a:r>
            <a:r>
              <a:rPr lang="ca-ES" b="1" dirty="0" err="1">
                <a:solidFill>
                  <a:srgbClr val="FF0000"/>
                </a:solidFill>
              </a:rPr>
              <a:t>fijo</a:t>
            </a:r>
            <a:r>
              <a:rPr lang="ca-ES" b="1" dirty="0">
                <a:solidFill>
                  <a:srgbClr val="FF0000"/>
                </a:solidFill>
              </a:rPr>
              <a:t> desplegables </a:t>
            </a:r>
            <a:r>
              <a:rPr lang="ca-ES" b="1" dirty="0" err="1">
                <a:solidFill>
                  <a:srgbClr val="FF0000"/>
                </a:solidFill>
              </a:rPr>
              <a:t>emergentes</a:t>
            </a:r>
            <a:r>
              <a:rPr lang="ca-ES" b="1" dirty="0">
                <a:solidFill>
                  <a:srgbClr val="FF0000"/>
                </a:solidFill>
              </a:rPr>
              <a:t> </a:t>
            </a:r>
            <a:r>
              <a:rPr lang="ca-ES" b="1" dirty="0" err="1">
                <a:solidFill>
                  <a:srgbClr val="FF0000"/>
                </a:solidFill>
              </a:rPr>
              <a:t>pequeños</a:t>
            </a:r>
            <a:endParaRPr lang="ca-ES" b="1" dirty="0">
              <a:solidFill>
                <a:srgbClr val="FF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6D96818-A079-4714-9EA2-4E43CF701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597" y="101600"/>
            <a:ext cx="4320000" cy="258666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7016D73-6070-4544-84BD-66AF05ADE304}"/>
              </a:ext>
            </a:extLst>
          </p:cNvPr>
          <p:cNvSpPr txBox="1"/>
          <p:nvPr/>
        </p:nvSpPr>
        <p:spPr>
          <a:xfrm>
            <a:off x="5152422" y="1914671"/>
            <a:ext cx="315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>
                <a:solidFill>
                  <a:srgbClr val="FF0000"/>
                </a:solidFill>
              </a:rPr>
              <a:t>Menú </a:t>
            </a:r>
            <a:r>
              <a:rPr lang="ca-ES" b="1" dirty="0" err="1">
                <a:solidFill>
                  <a:srgbClr val="FF0000"/>
                </a:solidFill>
              </a:rPr>
              <a:t>fijo</a:t>
            </a:r>
            <a:r>
              <a:rPr lang="ca-ES" b="1" dirty="0">
                <a:solidFill>
                  <a:srgbClr val="FF0000"/>
                </a:solidFill>
              </a:rPr>
              <a:t> </a:t>
            </a:r>
            <a:r>
              <a:rPr lang="ca-ES" b="1" dirty="0" err="1">
                <a:solidFill>
                  <a:srgbClr val="FF0000"/>
                </a:solidFill>
              </a:rPr>
              <a:t>estrecho</a:t>
            </a:r>
            <a:r>
              <a:rPr lang="ca-ES" b="1" dirty="0">
                <a:solidFill>
                  <a:srgbClr val="FF0000"/>
                </a:solidFill>
              </a:rPr>
              <a:t> con </a:t>
            </a:r>
            <a:r>
              <a:rPr lang="ca-ES" b="1" dirty="0" err="1">
                <a:solidFill>
                  <a:srgbClr val="FF0000"/>
                </a:solidFill>
              </a:rPr>
              <a:t>usuario</a:t>
            </a:r>
            <a:endParaRPr lang="ca-ES" b="1" dirty="0">
              <a:solidFill>
                <a:srgbClr val="FF0000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10D01F4-0580-4405-9E5F-3420725AE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9978" y="101600"/>
            <a:ext cx="4320000" cy="258666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36FBB26-7B98-496A-829D-6A11E03D1955}"/>
              </a:ext>
            </a:extLst>
          </p:cNvPr>
          <p:cNvSpPr txBox="1"/>
          <p:nvPr/>
        </p:nvSpPr>
        <p:spPr>
          <a:xfrm>
            <a:off x="9284523" y="2099337"/>
            <a:ext cx="189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err="1">
                <a:solidFill>
                  <a:srgbClr val="FF0000"/>
                </a:solidFill>
              </a:rPr>
              <a:t>Página</a:t>
            </a:r>
            <a:r>
              <a:rPr lang="ca-ES" b="1" dirty="0">
                <a:solidFill>
                  <a:srgbClr val="FF0000"/>
                </a:solidFill>
              </a:rPr>
              <a:t> de registro</a:t>
            </a:r>
          </a:p>
        </p:txBody>
      </p:sp>
    </p:spTree>
    <p:extLst>
      <p:ext uri="{BB962C8B-B14F-4D97-AF65-F5344CB8AC3E}">
        <p14:creationId xmlns:p14="http://schemas.microsoft.com/office/powerpoint/2010/main" val="35685476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32</Words>
  <Application>Microsoft Office PowerPoint</Application>
  <PresentationFormat>Panorámica</PresentationFormat>
  <Paragraphs>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Juanje</dc:creator>
  <cp:lastModifiedBy>Juanje</cp:lastModifiedBy>
  <cp:revision>6</cp:revision>
  <dcterms:created xsi:type="dcterms:W3CDTF">2021-02-07T16:30:37Z</dcterms:created>
  <dcterms:modified xsi:type="dcterms:W3CDTF">2021-02-07T17:15:08Z</dcterms:modified>
</cp:coreProperties>
</file>