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8EC"/>
    <a:srgbClr val="E8E8E8"/>
    <a:srgbClr val="EEEEEE"/>
    <a:srgbClr val="E6E6E6"/>
    <a:srgbClr val="2BA76F"/>
    <a:srgbClr val="DE7CC7"/>
    <a:srgbClr val="D96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4660"/>
  </p:normalViewPr>
  <p:slideViewPr>
    <p:cSldViewPr snapToGrid="0">
      <p:cViewPr>
        <p:scale>
          <a:sx n="75" d="100"/>
          <a:sy n="75" d="100"/>
        </p:scale>
        <p:origin x="488" y="-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F665E-8571-4781-95A5-5A2601A56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27D7A6-1088-42F3-AE93-99BE151A1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CE45FB-A0EF-4A57-B2D3-DCEB0CBB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08/12/2021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1BADFD-0720-44D5-A3B0-CB52A10A0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11B533-F3B6-4462-BD0F-607ECAA0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002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64AC2-5E21-40FB-A35F-E777BAD7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85006B-6BAE-43FD-8184-232B5EE72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1CC5FE-AE0D-450A-8055-63B1BAE79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08/12/2021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F08188-BBFD-4A0D-BEEC-11BCED08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5278E1-1EEF-4963-9478-25AD6BE2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3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F8E62B-5A48-45EF-BA39-E779427E9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A3270B-C175-4C82-B94F-88ED9942C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EBAD31-6BD7-4FA7-8995-F688B03C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08/12/2021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77E88E-D717-4575-A215-DBB5C8A2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CA200E-3BB3-4A13-A4DF-209281E2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470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3B2C4-96AF-43DE-86E6-4F22AEF9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C778F1-FDA8-41CD-8BD3-251C7A139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31F911-75A1-4BEC-9134-D1B78228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08/12/2021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F5B366-F253-4E2B-A1AE-E802CD6E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EDE763-44A2-4775-B109-CC41E3623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055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264C6-C4FA-4EB1-89BD-2D548EE71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A02B1B-A3C4-4554-8C51-0CD4C5E01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74044D-2F38-451B-88B4-B3A2C092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08/12/2021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E85D4A-DEAF-4002-9D78-CE71D7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9DA88E-03B7-4D9F-98C2-405D063F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60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2D923-BC31-43CD-8C31-D84C6B32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FA85EB-7A70-4131-B083-7210043EF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23EF9C-6AAF-4919-89B3-FA12785AB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612D93-AF54-40E4-BE30-763AFB03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08/12/2021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7E0D4A-1B63-4217-8948-2FB126A4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A2E59B-29E2-4267-9FEF-D359BED8E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45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B4ADC-B7E4-4568-9005-720011004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F599BC-29C6-4392-85EE-907F5DA46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121845-8C84-4A70-84BD-0DEAFA700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9B1D112-1835-427D-99DE-1B609B45A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FD4FFD-9270-4882-89AC-3F65B1C15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5248AE6-1E27-48F5-8868-E957A4211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08/12/2021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4AF21C2-778F-4B5A-8AEF-E4F0954E7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C080991-97FD-4376-898C-BA8C5420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015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861DA-0BB3-4684-99EC-B15CF22E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5A6732D-8D57-4BBD-9B5A-21A18238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08/12/2021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220085-B015-4117-90B6-F1D4771D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D533C5B-EE55-44AE-BAFE-BD16C930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731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81852E-716B-4341-B3C5-684BD415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08/12/2021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307488-BA08-421B-BADE-98467F8C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A50D02-0582-4778-8E04-FFE0A177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86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574DC-E323-4A1E-A005-25CA36BD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0D59F8-FF61-4394-AD4D-EBCC13C12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8EB47B-93C8-417C-B17C-64350E7DD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A3BBE3-D815-46B3-9D88-5EDB1F23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08/12/2021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735A0A-D3BF-4944-8388-CFBA72CC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04562C-1F84-4351-8DE6-F4757D3E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215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1B04F-2F68-4890-A05E-CB954563A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2EC5C9-07EC-4140-AE1B-9DCB26BE0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D4FE88-61EC-4671-811F-5FC0287EB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9EB511-E2B3-4F85-BCD3-361B346A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3E1E-E659-4054-BB16-CCB4A55F9C92}" type="datetimeFigureOut">
              <a:rPr lang="es-ES" smtClean="0"/>
              <a:t>08/12/2021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0E217A-34F8-414B-9869-F49604E1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71FA19-06C2-4242-8ED4-BF947FD2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506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2E1B88D-CA35-4CD9-B4AA-8DD8CF918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698F86-1021-4690-BD0C-66275C12B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B658E7-D751-4806-B18B-A83F6D88F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43E1E-E659-4054-BB16-CCB4A55F9C92}" type="datetimeFigureOut">
              <a:rPr lang="es-ES" smtClean="0"/>
              <a:t>08/12/2021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0EC394-53BA-44BE-9808-97FF93227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64D6A0-75BB-4591-B63B-5E60A2124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577EC-119D-467F-90B9-4BAEA2880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673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624F339-884C-43F3-83FF-54F40E7781AF}"/>
              </a:ext>
            </a:extLst>
          </p:cNvPr>
          <p:cNvSpPr/>
          <p:nvPr/>
        </p:nvSpPr>
        <p:spPr>
          <a:xfrm>
            <a:off x="1781175" y="1190625"/>
            <a:ext cx="3257550" cy="5295900"/>
          </a:xfrm>
          <a:prstGeom prst="rect">
            <a:avLst/>
          </a:prstGeom>
          <a:solidFill>
            <a:srgbClr val="F1F8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81CBECA-6401-435E-A9FE-0464335DF454}"/>
              </a:ext>
            </a:extLst>
          </p:cNvPr>
          <p:cNvSpPr/>
          <p:nvPr/>
        </p:nvSpPr>
        <p:spPr>
          <a:xfrm>
            <a:off x="1781175" y="1190625"/>
            <a:ext cx="3257550" cy="523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Quironsalud">
            <a:extLst>
              <a:ext uri="{FF2B5EF4-FFF2-40B4-BE49-F238E27FC236}">
                <a16:creationId xmlns:a16="http://schemas.microsoft.com/office/drawing/2014/main" id="{A54D1354-90EC-43A1-AE9F-37E911BA1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653" y="727301"/>
            <a:ext cx="27051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Quironsalud">
            <a:extLst>
              <a:ext uri="{FF2B5EF4-FFF2-40B4-BE49-F238E27FC236}">
                <a16:creationId xmlns:a16="http://schemas.microsoft.com/office/drawing/2014/main" id="{52BB5410-D2B6-476E-9BA6-EAF4199CD60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036" y="1127483"/>
            <a:ext cx="1619689" cy="65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D4541147-6C84-4453-8CFC-E2E6B165FC1A}"/>
              </a:ext>
            </a:extLst>
          </p:cNvPr>
          <p:cNvSpPr/>
          <p:nvPr/>
        </p:nvSpPr>
        <p:spPr>
          <a:xfrm>
            <a:off x="2158228" y="2205400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bg1">
                    <a:lumMod val="75000"/>
                  </a:schemeClr>
                </a:solidFill>
              </a:rPr>
              <a:t>29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9A38FA0-53A1-4BA6-B911-6541DF5DC6B8}"/>
              </a:ext>
            </a:extLst>
          </p:cNvPr>
          <p:cNvSpPr/>
          <p:nvPr/>
        </p:nvSpPr>
        <p:spPr>
          <a:xfrm>
            <a:off x="2514948" y="2205400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bg1">
                    <a:lumMod val="75000"/>
                  </a:schemeClr>
                </a:solidFill>
              </a:rPr>
              <a:t>30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77FB8C2-0E71-485B-836F-962F0320B073}"/>
              </a:ext>
            </a:extLst>
          </p:cNvPr>
          <p:cNvSpPr/>
          <p:nvPr/>
        </p:nvSpPr>
        <p:spPr>
          <a:xfrm>
            <a:off x="2871668" y="2205400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1EC1536-BAB8-43DC-ABBB-E05FD5BB8201}"/>
              </a:ext>
            </a:extLst>
          </p:cNvPr>
          <p:cNvSpPr/>
          <p:nvPr/>
        </p:nvSpPr>
        <p:spPr>
          <a:xfrm>
            <a:off x="3228388" y="2205400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20F5498-422B-40F0-AFF0-88C88BBDC62E}"/>
              </a:ext>
            </a:extLst>
          </p:cNvPr>
          <p:cNvSpPr/>
          <p:nvPr/>
        </p:nvSpPr>
        <p:spPr>
          <a:xfrm>
            <a:off x="3941828" y="2205400"/>
            <a:ext cx="360000" cy="360000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DE7CC7"/>
                </a:solidFill>
              </a:rPr>
              <a:t>4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E4C8707-98A1-45BF-8FA4-709A464D70F6}"/>
              </a:ext>
            </a:extLst>
          </p:cNvPr>
          <p:cNvSpPr/>
          <p:nvPr/>
        </p:nvSpPr>
        <p:spPr>
          <a:xfrm>
            <a:off x="2158228" y="2566471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5ED8DD7-D194-42AA-B856-8AF87819079E}"/>
              </a:ext>
            </a:extLst>
          </p:cNvPr>
          <p:cNvSpPr/>
          <p:nvPr/>
        </p:nvSpPr>
        <p:spPr>
          <a:xfrm>
            <a:off x="2514948" y="2566471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F7689A7-DC59-4DB4-A3AF-12DB5F11C81A}"/>
              </a:ext>
            </a:extLst>
          </p:cNvPr>
          <p:cNvSpPr/>
          <p:nvPr/>
        </p:nvSpPr>
        <p:spPr>
          <a:xfrm>
            <a:off x="2871668" y="2566471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DE7CC7"/>
                </a:solidFill>
              </a:rPr>
              <a:t>8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A35760D-C966-4DB6-B38F-69EE6F413992}"/>
              </a:ext>
            </a:extLst>
          </p:cNvPr>
          <p:cNvSpPr/>
          <p:nvPr/>
        </p:nvSpPr>
        <p:spPr>
          <a:xfrm>
            <a:off x="3228388" y="2566471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48F0596-A313-4D69-8BE8-63D02AAC95D2}"/>
              </a:ext>
            </a:extLst>
          </p:cNvPr>
          <p:cNvSpPr/>
          <p:nvPr/>
        </p:nvSpPr>
        <p:spPr>
          <a:xfrm>
            <a:off x="3585108" y="2566471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7CDAFF8-979B-4370-A62E-295ECE837A02}"/>
              </a:ext>
            </a:extLst>
          </p:cNvPr>
          <p:cNvSpPr/>
          <p:nvPr/>
        </p:nvSpPr>
        <p:spPr>
          <a:xfrm>
            <a:off x="3941828" y="2566471"/>
            <a:ext cx="360000" cy="360000"/>
          </a:xfrm>
          <a:prstGeom prst="rect">
            <a:avLst/>
          </a:prstGeom>
          <a:solidFill>
            <a:srgbClr val="E8E8E8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5DFC894-05DB-44C7-8D10-DFD567F87217}"/>
              </a:ext>
            </a:extLst>
          </p:cNvPr>
          <p:cNvSpPr/>
          <p:nvPr/>
        </p:nvSpPr>
        <p:spPr>
          <a:xfrm>
            <a:off x="4298547" y="2566471"/>
            <a:ext cx="360000" cy="360000"/>
          </a:xfrm>
          <a:prstGeom prst="rect">
            <a:avLst/>
          </a:prstGeom>
          <a:solidFill>
            <a:srgbClr val="E8E8E8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54C1F0D-8715-4F7D-BFBA-7252998EAE67}"/>
              </a:ext>
            </a:extLst>
          </p:cNvPr>
          <p:cNvSpPr/>
          <p:nvPr/>
        </p:nvSpPr>
        <p:spPr>
          <a:xfrm>
            <a:off x="2158228" y="2927542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13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02BF8AC-4363-45BD-9A38-0654598FCC62}"/>
              </a:ext>
            </a:extLst>
          </p:cNvPr>
          <p:cNvSpPr/>
          <p:nvPr/>
        </p:nvSpPr>
        <p:spPr>
          <a:xfrm>
            <a:off x="2514948" y="2927542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4C78246-EFC9-4032-AF51-7BED9EF4958A}"/>
              </a:ext>
            </a:extLst>
          </p:cNvPr>
          <p:cNvSpPr/>
          <p:nvPr/>
        </p:nvSpPr>
        <p:spPr>
          <a:xfrm>
            <a:off x="2871668" y="2927542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15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0B5E6B27-65B8-451C-B5A1-78D0F7F822C5}"/>
              </a:ext>
            </a:extLst>
          </p:cNvPr>
          <p:cNvSpPr/>
          <p:nvPr/>
        </p:nvSpPr>
        <p:spPr>
          <a:xfrm>
            <a:off x="3228388" y="2927542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5F3CAE28-B29D-424B-95E1-C08F22FD9B6F}"/>
              </a:ext>
            </a:extLst>
          </p:cNvPr>
          <p:cNvSpPr/>
          <p:nvPr/>
        </p:nvSpPr>
        <p:spPr>
          <a:xfrm>
            <a:off x="3585108" y="2927542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17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84E32DE-9A13-4089-A44F-0EA7BB5706B8}"/>
              </a:ext>
            </a:extLst>
          </p:cNvPr>
          <p:cNvSpPr/>
          <p:nvPr/>
        </p:nvSpPr>
        <p:spPr>
          <a:xfrm>
            <a:off x="3941828" y="2927542"/>
            <a:ext cx="360000" cy="360000"/>
          </a:xfrm>
          <a:prstGeom prst="rect">
            <a:avLst/>
          </a:prstGeom>
          <a:solidFill>
            <a:srgbClr val="E8E8E8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DE7CC7"/>
                </a:solidFill>
              </a:rPr>
              <a:t>18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85D51FB-0732-4C15-A3F1-4E5180C3F80E}"/>
              </a:ext>
            </a:extLst>
          </p:cNvPr>
          <p:cNvSpPr/>
          <p:nvPr/>
        </p:nvSpPr>
        <p:spPr>
          <a:xfrm>
            <a:off x="4298547" y="2927542"/>
            <a:ext cx="360000" cy="360000"/>
          </a:xfrm>
          <a:prstGeom prst="rect">
            <a:avLst/>
          </a:prstGeom>
          <a:solidFill>
            <a:srgbClr val="E8E8E8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DE7CC7"/>
                </a:solidFill>
              </a:rPr>
              <a:t>19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50707A2-C9A6-4E6D-8D8B-36E0AD9CB47E}"/>
              </a:ext>
            </a:extLst>
          </p:cNvPr>
          <p:cNvSpPr/>
          <p:nvPr/>
        </p:nvSpPr>
        <p:spPr>
          <a:xfrm>
            <a:off x="2158228" y="3288613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36D0CB5D-A7E2-4467-ADEB-79F149656DF4}"/>
              </a:ext>
            </a:extLst>
          </p:cNvPr>
          <p:cNvSpPr/>
          <p:nvPr/>
        </p:nvSpPr>
        <p:spPr>
          <a:xfrm>
            <a:off x="2514948" y="3288613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CBF9D613-6F78-4E2C-9251-5D2905951366}"/>
              </a:ext>
            </a:extLst>
          </p:cNvPr>
          <p:cNvSpPr/>
          <p:nvPr/>
        </p:nvSpPr>
        <p:spPr>
          <a:xfrm>
            <a:off x="2871668" y="3288613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6BF20B56-12D6-469B-9CC5-047D5FDBDCBB}"/>
              </a:ext>
            </a:extLst>
          </p:cNvPr>
          <p:cNvSpPr/>
          <p:nvPr/>
        </p:nvSpPr>
        <p:spPr>
          <a:xfrm>
            <a:off x="3228388" y="3288613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5CE958B4-5C3D-4746-842E-03FE4FFFB03F}"/>
              </a:ext>
            </a:extLst>
          </p:cNvPr>
          <p:cNvSpPr/>
          <p:nvPr/>
        </p:nvSpPr>
        <p:spPr>
          <a:xfrm>
            <a:off x="3585108" y="3288613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60E1D4E5-07A0-463D-A6CC-B7F10F687832}"/>
              </a:ext>
            </a:extLst>
          </p:cNvPr>
          <p:cNvSpPr/>
          <p:nvPr/>
        </p:nvSpPr>
        <p:spPr>
          <a:xfrm>
            <a:off x="3941828" y="3288613"/>
            <a:ext cx="360000" cy="360000"/>
          </a:xfrm>
          <a:prstGeom prst="rect">
            <a:avLst/>
          </a:prstGeom>
          <a:solidFill>
            <a:srgbClr val="E8E8E8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CBCC3E4A-9384-45D8-B463-659D4363F32D}"/>
              </a:ext>
            </a:extLst>
          </p:cNvPr>
          <p:cNvSpPr/>
          <p:nvPr/>
        </p:nvSpPr>
        <p:spPr>
          <a:xfrm>
            <a:off x="4298547" y="3288613"/>
            <a:ext cx="360000" cy="360000"/>
          </a:xfrm>
          <a:prstGeom prst="rect">
            <a:avLst/>
          </a:prstGeom>
          <a:solidFill>
            <a:srgbClr val="E8E8E8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8B1576A4-2A20-4655-82F5-A6F11BAD96CD}"/>
              </a:ext>
            </a:extLst>
          </p:cNvPr>
          <p:cNvSpPr/>
          <p:nvPr/>
        </p:nvSpPr>
        <p:spPr>
          <a:xfrm>
            <a:off x="2158228" y="3649682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B7092948-9C68-42F3-B076-100CE6CC5835}"/>
              </a:ext>
            </a:extLst>
          </p:cNvPr>
          <p:cNvSpPr/>
          <p:nvPr/>
        </p:nvSpPr>
        <p:spPr>
          <a:xfrm>
            <a:off x="2514948" y="3649682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573B7FC7-D535-48C1-85E8-073E2A7ACF3C}"/>
              </a:ext>
            </a:extLst>
          </p:cNvPr>
          <p:cNvSpPr/>
          <p:nvPr/>
        </p:nvSpPr>
        <p:spPr>
          <a:xfrm>
            <a:off x="2871668" y="3649682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953CFFB5-32EE-4A4A-87EE-1B7E7271C1BD}"/>
              </a:ext>
            </a:extLst>
          </p:cNvPr>
          <p:cNvSpPr/>
          <p:nvPr/>
        </p:nvSpPr>
        <p:spPr>
          <a:xfrm>
            <a:off x="3228388" y="3649682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7D49B377-8DF1-4558-B273-64C9E153EA31}"/>
              </a:ext>
            </a:extLst>
          </p:cNvPr>
          <p:cNvSpPr/>
          <p:nvPr/>
        </p:nvSpPr>
        <p:spPr>
          <a:xfrm>
            <a:off x="3585108" y="3649682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5036ACED-295C-4E20-ADD9-8C420EE567AF}"/>
              </a:ext>
            </a:extLst>
          </p:cNvPr>
          <p:cNvSpPr/>
          <p:nvPr/>
        </p:nvSpPr>
        <p:spPr>
          <a:xfrm>
            <a:off x="3941828" y="3649682"/>
            <a:ext cx="360000" cy="360000"/>
          </a:xfrm>
          <a:prstGeom prst="rect">
            <a:avLst/>
          </a:prstGeom>
          <a:solidFill>
            <a:srgbClr val="E8E8E8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bg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B0BA4FDF-492E-417C-BD49-A7F7BA7C6BE5}"/>
              </a:ext>
            </a:extLst>
          </p:cNvPr>
          <p:cNvSpPr/>
          <p:nvPr/>
        </p:nvSpPr>
        <p:spPr>
          <a:xfrm>
            <a:off x="4298547" y="3649682"/>
            <a:ext cx="360000" cy="360000"/>
          </a:xfrm>
          <a:prstGeom prst="rect">
            <a:avLst/>
          </a:prstGeom>
          <a:solidFill>
            <a:srgbClr val="E8E8E8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7C049D5A-B1B6-45C6-98B1-F0A5C0302DE8}"/>
              </a:ext>
            </a:extLst>
          </p:cNvPr>
          <p:cNvSpPr/>
          <p:nvPr/>
        </p:nvSpPr>
        <p:spPr>
          <a:xfrm>
            <a:off x="5720061" y="2748794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FB2CB893-3089-4E4E-9506-25DB11553233}"/>
              </a:ext>
            </a:extLst>
          </p:cNvPr>
          <p:cNvSpPr/>
          <p:nvPr/>
        </p:nvSpPr>
        <p:spPr>
          <a:xfrm>
            <a:off x="5720061" y="2343678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04DD0A4B-2B50-4B92-85F0-06762D0239E0}"/>
              </a:ext>
            </a:extLst>
          </p:cNvPr>
          <p:cNvSpPr/>
          <p:nvPr/>
        </p:nvSpPr>
        <p:spPr>
          <a:xfrm>
            <a:off x="2159003" y="1848562"/>
            <a:ext cx="2497459" cy="18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400" b="1">
                <a:solidFill>
                  <a:schemeClr val="accent6">
                    <a:lumMod val="50000"/>
                  </a:schemeClr>
                </a:solidFill>
              </a:rPr>
              <a:t>Desembre 2021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7F73763B-A446-4B96-8EEC-E092704D204B}"/>
              </a:ext>
            </a:extLst>
          </p:cNvPr>
          <p:cNvSpPr/>
          <p:nvPr/>
        </p:nvSpPr>
        <p:spPr>
          <a:xfrm>
            <a:off x="2160377" y="2026439"/>
            <a:ext cx="360000" cy="180000"/>
          </a:xfrm>
          <a:prstGeom prst="rect">
            <a:avLst/>
          </a:prstGeom>
          <a:solidFill>
            <a:srgbClr val="2BA76F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>
                <a:solidFill>
                  <a:schemeClr val="bg1"/>
                </a:solidFill>
              </a:rPr>
              <a:t>dl.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5164FE9A-3C3A-46DD-9693-B448C8AC89A7}"/>
              </a:ext>
            </a:extLst>
          </p:cNvPr>
          <p:cNvSpPr/>
          <p:nvPr/>
        </p:nvSpPr>
        <p:spPr>
          <a:xfrm>
            <a:off x="2516391" y="2026439"/>
            <a:ext cx="360000" cy="180000"/>
          </a:xfrm>
          <a:prstGeom prst="rect">
            <a:avLst/>
          </a:prstGeom>
          <a:solidFill>
            <a:srgbClr val="2BA76F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>
                <a:solidFill>
                  <a:schemeClr val="bg1"/>
                </a:solidFill>
              </a:rPr>
              <a:t>dm.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27C5D30C-3A22-4A1B-9BA7-CF5714F92823}"/>
              </a:ext>
            </a:extLst>
          </p:cNvPr>
          <p:cNvSpPr/>
          <p:nvPr/>
        </p:nvSpPr>
        <p:spPr>
          <a:xfrm>
            <a:off x="2872405" y="2026439"/>
            <a:ext cx="360000" cy="180000"/>
          </a:xfrm>
          <a:prstGeom prst="rect">
            <a:avLst/>
          </a:prstGeom>
          <a:solidFill>
            <a:srgbClr val="2BA76F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>
                <a:solidFill>
                  <a:schemeClr val="bg1"/>
                </a:solidFill>
              </a:rPr>
              <a:t>dc.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F1F0F0F-BD0C-40E7-9866-2BD40F987B60}"/>
              </a:ext>
            </a:extLst>
          </p:cNvPr>
          <p:cNvSpPr/>
          <p:nvPr/>
        </p:nvSpPr>
        <p:spPr>
          <a:xfrm>
            <a:off x="3228419" y="2026439"/>
            <a:ext cx="360000" cy="180000"/>
          </a:xfrm>
          <a:prstGeom prst="rect">
            <a:avLst/>
          </a:prstGeom>
          <a:solidFill>
            <a:srgbClr val="2BA76F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>
                <a:solidFill>
                  <a:schemeClr val="bg1"/>
                </a:solidFill>
              </a:rPr>
              <a:t>dj.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AB5936FC-245B-4D59-9CFA-65E6B513A9E4}"/>
              </a:ext>
            </a:extLst>
          </p:cNvPr>
          <p:cNvSpPr/>
          <p:nvPr/>
        </p:nvSpPr>
        <p:spPr>
          <a:xfrm>
            <a:off x="3584433" y="2026439"/>
            <a:ext cx="360000" cy="180000"/>
          </a:xfrm>
          <a:prstGeom prst="rect">
            <a:avLst/>
          </a:prstGeom>
          <a:solidFill>
            <a:srgbClr val="2BA76F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b="1">
                <a:solidFill>
                  <a:schemeClr val="bg1"/>
                </a:solidFill>
              </a:rPr>
              <a:t>dv.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E35C6840-3247-4833-B619-3FF67E241B46}"/>
              </a:ext>
            </a:extLst>
          </p:cNvPr>
          <p:cNvSpPr/>
          <p:nvPr/>
        </p:nvSpPr>
        <p:spPr>
          <a:xfrm>
            <a:off x="3940447" y="2026439"/>
            <a:ext cx="360000" cy="180000"/>
          </a:xfrm>
          <a:prstGeom prst="rect">
            <a:avLst/>
          </a:prstGeom>
          <a:solidFill>
            <a:srgbClr val="2BA76F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>
                <a:solidFill>
                  <a:schemeClr val="bg1"/>
                </a:solidFill>
              </a:rPr>
              <a:t>ds.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B7663528-15FD-4866-BCAC-18A5B3FFC190}"/>
              </a:ext>
            </a:extLst>
          </p:cNvPr>
          <p:cNvSpPr/>
          <p:nvPr/>
        </p:nvSpPr>
        <p:spPr>
          <a:xfrm>
            <a:off x="4296463" y="2026439"/>
            <a:ext cx="360000" cy="180000"/>
          </a:xfrm>
          <a:prstGeom prst="rect">
            <a:avLst/>
          </a:prstGeom>
          <a:solidFill>
            <a:srgbClr val="2BA76F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>
                <a:solidFill>
                  <a:schemeClr val="bg1"/>
                </a:solidFill>
              </a:rPr>
              <a:t>dg.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60151D27-8675-4CD4-BCC0-5C3928C24288}"/>
              </a:ext>
            </a:extLst>
          </p:cNvPr>
          <p:cNvSpPr/>
          <p:nvPr/>
        </p:nvSpPr>
        <p:spPr>
          <a:xfrm>
            <a:off x="5720061" y="1938562"/>
            <a:ext cx="360000" cy="360000"/>
          </a:xfrm>
          <a:prstGeom prst="rect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6EE28274-BA78-4240-BE19-D0880F42F97C}"/>
              </a:ext>
            </a:extLst>
          </p:cNvPr>
          <p:cNvSpPr/>
          <p:nvPr/>
        </p:nvSpPr>
        <p:spPr>
          <a:xfrm>
            <a:off x="6213887" y="1936439"/>
            <a:ext cx="3836049" cy="36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>
                <a:solidFill>
                  <a:schemeClr val="tx1"/>
                </a:solidFill>
              </a:rPr>
              <a:t>Dia avui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C25BECF7-5077-40B2-AEEF-4528BFC1E672}"/>
              </a:ext>
            </a:extLst>
          </p:cNvPr>
          <p:cNvSpPr/>
          <p:nvPr/>
        </p:nvSpPr>
        <p:spPr>
          <a:xfrm>
            <a:off x="6213887" y="2343051"/>
            <a:ext cx="3836049" cy="36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>
                <a:solidFill>
                  <a:schemeClr val="tx1"/>
                </a:solidFill>
              </a:rPr>
              <a:t>Dia lectiu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188AC925-235F-4B1D-88BD-67BA17AB2CC9}"/>
              </a:ext>
            </a:extLst>
          </p:cNvPr>
          <p:cNvSpPr/>
          <p:nvPr/>
        </p:nvSpPr>
        <p:spPr>
          <a:xfrm>
            <a:off x="6213887" y="2749663"/>
            <a:ext cx="3836049" cy="36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>
                <a:solidFill>
                  <a:schemeClr val="tx1"/>
                </a:solidFill>
              </a:rPr>
              <a:t>Dia d’un altre mes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05F8784B-A2F1-451B-949D-9279410444C8}"/>
              </a:ext>
            </a:extLst>
          </p:cNvPr>
          <p:cNvSpPr/>
          <p:nvPr/>
        </p:nvSpPr>
        <p:spPr>
          <a:xfrm>
            <a:off x="2165009" y="4576589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DE7CC7"/>
                </a:solidFill>
              </a:rPr>
              <a:t>1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C161CFC5-56DA-439E-A7FD-239881ACEDAB}"/>
              </a:ext>
            </a:extLst>
          </p:cNvPr>
          <p:cNvSpPr/>
          <p:nvPr/>
        </p:nvSpPr>
        <p:spPr>
          <a:xfrm>
            <a:off x="2165009" y="4981704"/>
            <a:ext cx="36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98FF3960-B744-446F-BAC0-5595F9B69966}"/>
              </a:ext>
            </a:extLst>
          </p:cNvPr>
          <p:cNvSpPr/>
          <p:nvPr/>
        </p:nvSpPr>
        <p:spPr>
          <a:xfrm>
            <a:off x="2578574" y="4579269"/>
            <a:ext cx="232965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 sz="1100" b="1">
                <a:solidFill>
                  <a:schemeClr val="tx1"/>
                </a:solidFill>
              </a:rPr>
              <a:t>N – Torn de nit cap de setmana i festius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88971402-0DD9-4A77-84EC-B1640907BFB5}"/>
              </a:ext>
            </a:extLst>
          </p:cNvPr>
          <p:cNvSpPr/>
          <p:nvPr/>
        </p:nvSpPr>
        <p:spPr>
          <a:xfrm>
            <a:off x="2578574" y="4981704"/>
            <a:ext cx="1094266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 sz="1100" b="1">
                <a:solidFill>
                  <a:schemeClr val="tx1"/>
                </a:solidFill>
              </a:rPr>
              <a:t>M – Torn de matí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AA575CB0-0C76-40FE-B22A-93A20FD1E5F0}"/>
              </a:ext>
            </a:extLst>
          </p:cNvPr>
          <p:cNvSpPr/>
          <p:nvPr/>
        </p:nvSpPr>
        <p:spPr>
          <a:xfrm>
            <a:off x="2165009" y="5392101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8168123F-8837-4577-824C-33ECFAA26D9A}"/>
              </a:ext>
            </a:extLst>
          </p:cNvPr>
          <p:cNvSpPr/>
          <p:nvPr/>
        </p:nvSpPr>
        <p:spPr>
          <a:xfrm>
            <a:off x="2578574" y="5392101"/>
            <a:ext cx="1094266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 sz="1100" b="1">
                <a:solidFill>
                  <a:schemeClr val="tx1"/>
                </a:solidFill>
              </a:rPr>
              <a:t>T – Torn de tarda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F69AAD15-432A-4A58-9325-641992DD866C}"/>
              </a:ext>
            </a:extLst>
          </p:cNvPr>
          <p:cNvSpPr/>
          <p:nvPr/>
        </p:nvSpPr>
        <p:spPr>
          <a:xfrm>
            <a:off x="2165009" y="5799105"/>
            <a:ext cx="36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73C5FE81-5848-4FA1-B5CF-647ECB33513C}"/>
              </a:ext>
            </a:extLst>
          </p:cNvPr>
          <p:cNvSpPr/>
          <p:nvPr/>
        </p:nvSpPr>
        <p:spPr>
          <a:xfrm>
            <a:off x="2578574" y="5799105"/>
            <a:ext cx="95385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 sz="1100" b="1">
                <a:solidFill>
                  <a:schemeClr val="tx1"/>
                </a:solidFill>
              </a:rPr>
              <a:t>N – Torn de nit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36371CB3-64CA-43F5-B03F-E0A8A6059FBD}"/>
              </a:ext>
            </a:extLst>
          </p:cNvPr>
          <p:cNvSpPr/>
          <p:nvPr/>
        </p:nvSpPr>
        <p:spPr>
          <a:xfrm>
            <a:off x="2408841" y="5227353"/>
            <a:ext cx="108000" cy="10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M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8ECAA005-DF1C-44EC-9D29-A8F194EB679B}"/>
              </a:ext>
            </a:extLst>
          </p:cNvPr>
          <p:cNvSpPr/>
          <p:nvPr/>
        </p:nvSpPr>
        <p:spPr>
          <a:xfrm>
            <a:off x="2408841" y="5638677"/>
            <a:ext cx="108000" cy="1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AB2D7DD2-0214-4117-940A-8BFE6745E10B}"/>
              </a:ext>
            </a:extLst>
          </p:cNvPr>
          <p:cNvSpPr/>
          <p:nvPr/>
        </p:nvSpPr>
        <p:spPr>
          <a:xfrm>
            <a:off x="2408841" y="6044753"/>
            <a:ext cx="108000" cy="10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N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42F2038D-1E85-4062-8B27-E9A7C292FD2A}"/>
              </a:ext>
            </a:extLst>
          </p:cNvPr>
          <p:cNvSpPr/>
          <p:nvPr/>
        </p:nvSpPr>
        <p:spPr>
          <a:xfrm>
            <a:off x="3583224" y="2204473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84137E3C-89D5-483D-B253-910948E92A6C}"/>
              </a:ext>
            </a:extLst>
          </p:cNvPr>
          <p:cNvSpPr/>
          <p:nvPr/>
        </p:nvSpPr>
        <p:spPr>
          <a:xfrm>
            <a:off x="3827056" y="2449461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D4BA78B2-55D9-4C11-9B7F-852537C24AB9}"/>
              </a:ext>
            </a:extLst>
          </p:cNvPr>
          <p:cNvSpPr/>
          <p:nvPr/>
        </p:nvSpPr>
        <p:spPr>
          <a:xfrm>
            <a:off x="2755130" y="2810004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B07BB995-E51A-41B5-A018-4FB5A8F5A5E8}"/>
              </a:ext>
            </a:extLst>
          </p:cNvPr>
          <p:cNvSpPr/>
          <p:nvPr/>
        </p:nvSpPr>
        <p:spPr>
          <a:xfrm>
            <a:off x="3468570" y="2811409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1E6DEA65-7D59-4FE9-8F98-497689AAFE46}"/>
              </a:ext>
            </a:extLst>
          </p:cNvPr>
          <p:cNvSpPr/>
          <p:nvPr/>
        </p:nvSpPr>
        <p:spPr>
          <a:xfrm>
            <a:off x="3824126" y="2811409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B35F9737-6807-48EA-9DC4-BDA5B6FE6507}"/>
              </a:ext>
            </a:extLst>
          </p:cNvPr>
          <p:cNvSpPr/>
          <p:nvPr/>
        </p:nvSpPr>
        <p:spPr>
          <a:xfrm>
            <a:off x="2396782" y="3170132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419A5545-C66F-4FA6-B71F-0EA5C9CC43F9}"/>
              </a:ext>
            </a:extLst>
          </p:cNvPr>
          <p:cNvSpPr/>
          <p:nvPr/>
        </p:nvSpPr>
        <p:spPr>
          <a:xfrm>
            <a:off x="3114002" y="3170132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2A1D81F7-65D6-4391-AED0-945800B526FF}"/>
              </a:ext>
            </a:extLst>
          </p:cNvPr>
          <p:cNvSpPr/>
          <p:nvPr/>
        </p:nvSpPr>
        <p:spPr>
          <a:xfrm>
            <a:off x="3824161" y="3170363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E88E2D2-0338-41A8-B2DF-3BF06CC17272}"/>
              </a:ext>
            </a:extLst>
          </p:cNvPr>
          <p:cNvSpPr/>
          <p:nvPr/>
        </p:nvSpPr>
        <p:spPr>
          <a:xfrm>
            <a:off x="2165009" y="4163512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DE7CC7"/>
                </a:solidFill>
              </a:rPr>
              <a:t>1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9BBB1458-746D-4AF7-8F86-6F53C856F19B}"/>
              </a:ext>
            </a:extLst>
          </p:cNvPr>
          <p:cNvSpPr/>
          <p:nvPr/>
        </p:nvSpPr>
        <p:spPr>
          <a:xfrm>
            <a:off x="2578574" y="4166192"/>
            <a:ext cx="240935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 sz="1100" b="1">
                <a:solidFill>
                  <a:schemeClr val="tx1"/>
                </a:solidFill>
              </a:rPr>
              <a:t>M – Torn de dia cap de setmana i festius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F6EC5D5C-EEC6-48B2-BC56-816E36C3BAA4}"/>
              </a:ext>
            </a:extLst>
          </p:cNvPr>
          <p:cNvSpPr/>
          <p:nvPr/>
        </p:nvSpPr>
        <p:spPr>
          <a:xfrm>
            <a:off x="2408841" y="4407241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DE7CC7"/>
                </a:solidFill>
              </a:rPr>
              <a:t>M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1A5FF21E-4412-4A9C-81D1-C54BA1CC3AC8}"/>
              </a:ext>
            </a:extLst>
          </p:cNvPr>
          <p:cNvSpPr/>
          <p:nvPr/>
        </p:nvSpPr>
        <p:spPr>
          <a:xfrm>
            <a:off x="2410429" y="4821719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DE7CC7"/>
                </a:solidFill>
              </a:rPr>
              <a:t>N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7E307BD5-9EFC-432B-97BA-3FE13C47F965}"/>
              </a:ext>
            </a:extLst>
          </p:cNvPr>
          <p:cNvSpPr/>
          <p:nvPr/>
        </p:nvSpPr>
        <p:spPr>
          <a:xfrm>
            <a:off x="4185696" y="2451932"/>
            <a:ext cx="108000" cy="108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DE7CC7"/>
                </a:solidFill>
              </a:rPr>
              <a:t>M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24233C9E-E35A-4B27-BC96-984CC52B20E7}"/>
              </a:ext>
            </a:extLst>
          </p:cNvPr>
          <p:cNvSpPr/>
          <p:nvPr/>
        </p:nvSpPr>
        <p:spPr>
          <a:xfrm>
            <a:off x="4183476" y="3173190"/>
            <a:ext cx="108000" cy="108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DE7CC7"/>
                </a:solidFill>
              </a:rPr>
              <a:t>M</a:t>
            </a:r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47F615A7-AEB9-4AA7-ACA7-88280AFC1EF4}"/>
              </a:ext>
            </a:extLst>
          </p:cNvPr>
          <p:cNvSpPr/>
          <p:nvPr/>
        </p:nvSpPr>
        <p:spPr>
          <a:xfrm>
            <a:off x="4544136" y="3173190"/>
            <a:ext cx="108000" cy="108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DE7CC7"/>
                </a:solidFill>
              </a:rPr>
              <a:t>M</a:t>
            </a:r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1A74F08A-1A44-4BCD-A581-64550042D685}"/>
              </a:ext>
            </a:extLst>
          </p:cNvPr>
          <p:cNvSpPr/>
          <p:nvPr/>
        </p:nvSpPr>
        <p:spPr>
          <a:xfrm>
            <a:off x="3113675" y="2811066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DE7CC7"/>
                </a:solidFill>
              </a:rPr>
              <a:t>M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482A2D3-AF02-46CA-9065-3F7F6D3FC4A4}"/>
              </a:ext>
            </a:extLst>
          </p:cNvPr>
          <p:cNvSpPr/>
          <p:nvPr/>
        </p:nvSpPr>
        <p:spPr>
          <a:xfrm>
            <a:off x="4298547" y="2205400"/>
            <a:ext cx="360000" cy="360000"/>
          </a:xfrm>
          <a:prstGeom prst="rect">
            <a:avLst/>
          </a:prstGeom>
          <a:solidFill>
            <a:srgbClr val="E8E8E8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DE7CC7"/>
                </a:solidFill>
              </a:rPr>
              <a:t>5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143D025E-1E83-4339-994F-C5B256AC73D4}"/>
              </a:ext>
            </a:extLst>
          </p:cNvPr>
          <p:cNvSpPr/>
          <p:nvPr/>
        </p:nvSpPr>
        <p:spPr>
          <a:xfrm>
            <a:off x="4544136" y="2450981"/>
            <a:ext cx="108000" cy="108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DE7CC7"/>
                </a:solidFill>
              </a:rPr>
              <a:t>M</a:t>
            </a: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C2C99118-570F-443F-8734-350A46535731}"/>
              </a:ext>
            </a:extLst>
          </p:cNvPr>
          <p:cNvSpPr/>
          <p:nvPr/>
        </p:nvSpPr>
        <p:spPr>
          <a:xfrm>
            <a:off x="1847725" y="1256106"/>
            <a:ext cx="1639896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 sz="1400" b="1">
                <a:solidFill>
                  <a:schemeClr val="accent5">
                    <a:lumMod val="50000"/>
                  </a:schemeClr>
                </a:solidFill>
              </a:rPr>
              <a:t>HGC</a:t>
            </a:r>
          </a:p>
          <a:p>
            <a:r>
              <a:rPr lang="es-ES" sz="1400">
                <a:solidFill>
                  <a:schemeClr val="accent5">
                    <a:lumMod val="50000"/>
                  </a:schemeClr>
                </a:solidFill>
              </a:rPr>
              <a:t>Rotacions - Elisenda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332C5F20-1415-44DD-B05F-84391BF7E2AC}"/>
              </a:ext>
            </a:extLst>
          </p:cNvPr>
          <p:cNvSpPr/>
          <p:nvPr/>
        </p:nvSpPr>
        <p:spPr>
          <a:xfrm>
            <a:off x="5715653" y="3566987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DE7CC7"/>
                </a:solidFill>
              </a:rPr>
              <a:t>1</a:t>
            </a: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C54A9FF3-1307-4056-8E6B-4174176FE954}"/>
              </a:ext>
            </a:extLst>
          </p:cNvPr>
          <p:cNvSpPr/>
          <p:nvPr/>
        </p:nvSpPr>
        <p:spPr>
          <a:xfrm>
            <a:off x="5715653" y="3972102"/>
            <a:ext cx="36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83E05AE5-0366-4B31-A7B1-FADFE4338C81}"/>
              </a:ext>
            </a:extLst>
          </p:cNvPr>
          <p:cNvSpPr/>
          <p:nvPr/>
        </p:nvSpPr>
        <p:spPr>
          <a:xfrm>
            <a:off x="6213887" y="3569667"/>
            <a:ext cx="3836049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>
                <a:solidFill>
                  <a:schemeClr val="tx1"/>
                </a:solidFill>
              </a:rPr>
              <a:t>N – Torn de nit cap de setmana i festius</a:t>
            </a:r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FF16F7F9-7ADB-46E0-8697-9EC460F10A04}"/>
              </a:ext>
            </a:extLst>
          </p:cNvPr>
          <p:cNvSpPr/>
          <p:nvPr/>
        </p:nvSpPr>
        <p:spPr>
          <a:xfrm>
            <a:off x="6213888" y="3972102"/>
            <a:ext cx="180183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>
                <a:solidFill>
                  <a:schemeClr val="tx1"/>
                </a:solidFill>
              </a:rPr>
              <a:t>M – Torn de matí</a:t>
            </a:r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56D6029B-E1D8-4859-8F2E-2675E6ACFD64}"/>
              </a:ext>
            </a:extLst>
          </p:cNvPr>
          <p:cNvSpPr/>
          <p:nvPr/>
        </p:nvSpPr>
        <p:spPr>
          <a:xfrm>
            <a:off x="5715653" y="4382499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3EA61741-DF08-4FEA-AD75-0D4EA366E885}"/>
              </a:ext>
            </a:extLst>
          </p:cNvPr>
          <p:cNvSpPr/>
          <p:nvPr/>
        </p:nvSpPr>
        <p:spPr>
          <a:xfrm>
            <a:off x="6213888" y="4382499"/>
            <a:ext cx="180183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>
                <a:solidFill>
                  <a:schemeClr val="tx1"/>
                </a:solidFill>
              </a:rPr>
              <a:t>T – Torn de tarda</a:t>
            </a:r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75C1BDE7-A14E-4736-96B3-438076421DDB}"/>
              </a:ext>
            </a:extLst>
          </p:cNvPr>
          <p:cNvSpPr/>
          <p:nvPr/>
        </p:nvSpPr>
        <p:spPr>
          <a:xfrm>
            <a:off x="5715653" y="4789503"/>
            <a:ext cx="36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0E83B736-1520-423A-AEBE-713F0A88DB92}"/>
              </a:ext>
            </a:extLst>
          </p:cNvPr>
          <p:cNvSpPr/>
          <p:nvPr/>
        </p:nvSpPr>
        <p:spPr>
          <a:xfrm>
            <a:off x="6213888" y="4789503"/>
            <a:ext cx="1570626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>
                <a:solidFill>
                  <a:schemeClr val="tx1"/>
                </a:solidFill>
              </a:rPr>
              <a:t>N – Torn de nit</a:t>
            </a:r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E0B4D046-2CA9-4075-8DF2-964ED1B5DA09}"/>
              </a:ext>
            </a:extLst>
          </p:cNvPr>
          <p:cNvSpPr/>
          <p:nvPr/>
        </p:nvSpPr>
        <p:spPr>
          <a:xfrm>
            <a:off x="5959485" y="4217751"/>
            <a:ext cx="108000" cy="10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M</a:t>
            </a: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6E7FE543-9862-410F-B2B7-58F01259BC5B}"/>
              </a:ext>
            </a:extLst>
          </p:cNvPr>
          <p:cNvSpPr/>
          <p:nvPr/>
        </p:nvSpPr>
        <p:spPr>
          <a:xfrm>
            <a:off x="5959485" y="4629075"/>
            <a:ext cx="108000" cy="1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5B3F0E25-602D-4F97-AE67-C1EDB3AF770F}"/>
              </a:ext>
            </a:extLst>
          </p:cNvPr>
          <p:cNvSpPr/>
          <p:nvPr/>
        </p:nvSpPr>
        <p:spPr>
          <a:xfrm>
            <a:off x="5959485" y="5035151"/>
            <a:ext cx="108000" cy="10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0070C0"/>
                </a:solidFill>
              </a:rPr>
              <a:t>N</a:t>
            </a:r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530AC369-7698-40F8-BB64-D040E95CCA28}"/>
              </a:ext>
            </a:extLst>
          </p:cNvPr>
          <p:cNvSpPr/>
          <p:nvPr/>
        </p:nvSpPr>
        <p:spPr>
          <a:xfrm>
            <a:off x="5715653" y="3153910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b="1">
                <a:solidFill>
                  <a:srgbClr val="DE7CC7"/>
                </a:solidFill>
              </a:rPr>
              <a:t>1</a:t>
            </a: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83D13960-48F2-4996-A4AA-50845A31F895}"/>
              </a:ext>
            </a:extLst>
          </p:cNvPr>
          <p:cNvSpPr/>
          <p:nvPr/>
        </p:nvSpPr>
        <p:spPr>
          <a:xfrm>
            <a:off x="6213888" y="3156590"/>
            <a:ext cx="3967279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>
                <a:solidFill>
                  <a:schemeClr val="tx1"/>
                </a:solidFill>
              </a:rPr>
              <a:t>D – Torn de dia cap de setmana i festius</a:t>
            </a:r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638F9A8A-D8BB-4E75-A114-E6525608674E}"/>
              </a:ext>
            </a:extLst>
          </p:cNvPr>
          <p:cNvSpPr/>
          <p:nvPr/>
        </p:nvSpPr>
        <p:spPr>
          <a:xfrm>
            <a:off x="5959485" y="3397639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DE7CC7"/>
                </a:solidFill>
              </a:rPr>
              <a:t>M</a:t>
            </a:r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58FFB9D4-F94C-4E36-94FF-7D7FD7659102}"/>
              </a:ext>
            </a:extLst>
          </p:cNvPr>
          <p:cNvSpPr/>
          <p:nvPr/>
        </p:nvSpPr>
        <p:spPr>
          <a:xfrm>
            <a:off x="5961073" y="3812117"/>
            <a:ext cx="108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>
                <a:solidFill>
                  <a:srgbClr val="DE7CC7"/>
                </a:solidFill>
              </a:rPr>
              <a:t>N</a:t>
            </a:r>
          </a:p>
        </p:txBody>
      </p:sp>
      <p:pic>
        <p:nvPicPr>
          <p:cNvPr id="114" name="Gráfico 113" descr="Persona comiendo con relleno sólido">
            <a:extLst>
              <a:ext uri="{FF2B5EF4-FFF2-40B4-BE49-F238E27FC236}">
                <a16:creationId xmlns:a16="http://schemas.microsoft.com/office/drawing/2014/main" id="{E16ED9F7-31B7-4DD7-A8F2-9EB345F12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6526" y="4163512"/>
            <a:ext cx="144000" cy="144000"/>
          </a:xfrm>
          <a:prstGeom prst="rect">
            <a:avLst/>
          </a:prstGeom>
        </p:spPr>
      </p:pic>
      <p:pic>
        <p:nvPicPr>
          <p:cNvPr id="115" name="Gráfico 114" descr="Persona comiendo contorno">
            <a:extLst>
              <a:ext uri="{FF2B5EF4-FFF2-40B4-BE49-F238E27FC236}">
                <a16:creationId xmlns:a16="http://schemas.microsoft.com/office/drawing/2014/main" id="{A5E856E9-0E88-4ABC-B882-8E6B24633B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88884" y="4576522"/>
            <a:ext cx="144000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2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Persona comiendo con relleno sólido">
            <a:extLst>
              <a:ext uri="{FF2B5EF4-FFF2-40B4-BE49-F238E27FC236}">
                <a16:creationId xmlns:a16="http://schemas.microsoft.com/office/drawing/2014/main" id="{6458C9A1-3681-41EA-A94B-D4C122224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4534" y="1337734"/>
            <a:ext cx="3600000" cy="3600000"/>
          </a:xfrm>
          <a:prstGeom prst="rect">
            <a:avLst/>
          </a:prstGeom>
        </p:spPr>
      </p:pic>
      <p:pic>
        <p:nvPicPr>
          <p:cNvPr id="7" name="Gráfico 6" descr="Persona comiendo contorno">
            <a:extLst>
              <a:ext uri="{FF2B5EF4-FFF2-40B4-BE49-F238E27FC236}">
                <a16:creationId xmlns:a16="http://schemas.microsoft.com/office/drawing/2014/main" id="{5442511F-7066-42E1-87B3-F7677F6E5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7932" y="1337734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406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168</Words>
  <Application>Microsoft Office PowerPoint</Application>
  <PresentationFormat>Panorámica</PresentationFormat>
  <Paragraphs>93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Campos Pulido, Juan Jesús</dc:creator>
  <cp:lastModifiedBy>Campos Pulido, Juan Jesús</cp:lastModifiedBy>
  <cp:revision>23</cp:revision>
  <dcterms:created xsi:type="dcterms:W3CDTF">2021-12-04T10:17:39Z</dcterms:created>
  <dcterms:modified xsi:type="dcterms:W3CDTF">2021-12-08T12:24:46Z</dcterms:modified>
</cp:coreProperties>
</file>