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324" y="-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665E-8571-4781-95A5-5A2601A5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7D7A6-1088-42F3-AE93-99BE151A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E45FB-A0EF-4A57-B2D3-DCEB0CBB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BADFD-0720-44D5-A3B0-CB52A10A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1B533-F3B6-4462-BD0F-607ECAA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02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4AC2-5E21-40FB-A35F-E777BAD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5006B-6BAE-43FD-8184-232B5EE7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CC5FE-AE0D-450A-8055-63B1BAE7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08188-BBFD-4A0D-BEEC-11BCED08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278E1-1EEF-4963-9478-25AD6BE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8E62B-5A48-45EF-BA39-E779427E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3270B-C175-4C82-B94F-88ED9942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BAD31-6BD7-4FA7-8995-F688B03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7E88E-D717-4575-A215-DBB5C8A2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A200E-3BB3-4A13-A4DF-209281E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B2C4-96AF-43DE-86E6-4F22AEF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778F1-FDA8-41CD-8BD3-251C7A13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1F911-75A1-4BEC-9134-D1B7822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5B366-F253-4E2B-A1AE-E802CD6E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DE763-44A2-4775-B109-CC41E362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5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64C6-C4FA-4EB1-89BD-2D548EE7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A02B1B-A3C4-4554-8C51-0CD4C5E0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4044D-2F38-451B-88B4-B3A2C09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85D4A-DEAF-4002-9D78-CE71D7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DA88E-03B7-4D9F-98C2-405D063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D923-BC31-43CD-8C31-D84C6B32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A85EB-7A70-4131-B083-7210043E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3EF9C-6AAF-4919-89B3-FA12785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12D93-AF54-40E4-BE30-763AFB03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E0D4A-1B63-4217-8948-2FB126A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2E59B-29E2-4267-9FEF-D359BED8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4ADC-B7E4-4568-9005-72001100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599BC-29C6-4392-85EE-907F5DA4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21845-8C84-4A70-84BD-0DEAFA70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B1D112-1835-427D-99DE-1B609B45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D4FFD-9270-4882-89AC-3F65B1C1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48AE6-1E27-48F5-8868-E957A421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AF21C2-778F-4B5A-8AEF-E4F0954E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80991-97FD-4376-898C-BA8C542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1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861DA-0BB3-4684-99EC-B15CF22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A6732D-8D57-4BBD-9B5A-21A1823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20085-B015-4117-90B6-F1D4771D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33C5B-EE55-44AE-BAFE-BD16C93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81852E-716B-4341-B3C5-684BD41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07488-BA08-421B-BADE-98467F8C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50D02-0582-4778-8E04-FFE0A17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8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574DC-E323-4A1E-A005-25CA36BD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D59F8-FF61-4394-AD4D-EBCC13C1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EB47B-93C8-417C-B17C-64350E7D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3BBE3-D815-46B3-9D88-5EDB1F23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35A0A-D3BF-4944-8388-CFBA72C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4562C-1F84-4351-8DE6-F4757D3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1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B04F-2F68-4890-A05E-CB954563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2EC5C9-07EC-4140-AE1B-9DCB26BE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4FE88-61EC-4671-811F-5FC0287E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EB511-E2B3-4F85-BCD3-361B346A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E217A-34F8-414B-9869-F49604E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1FA19-06C2-4242-8ED4-BF947FD2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0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E1B88D-CA35-4CD9-B4AA-8DD8CF91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98F86-1021-4690-BD0C-66275C12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658E7-D751-4806-B18B-A83F6D88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EC394-53BA-44BE-9808-97FF93227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4D6A0-75BB-4591-B63B-5E60A212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7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24F339-884C-43F3-83FF-54F40E7781AF}"/>
              </a:ext>
            </a:extLst>
          </p:cNvPr>
          <p:cNvSpPr/>
          <p:nvPr/>
        </p:nvSpPr>
        <p:spPr>
          <a:xfrm>
            <a:off x="1781175" y="1190625"/>
            <a:ext cx="3257550" cy="5295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1CBECA-6401-435E-A9FE-0464335DF454}"/>
              </a:ext>
            </a:extLst>
          </p:cNvPr>
          <p:cNvSpPr/>
          <p:nvPr/>
        </p:nvSpPr>
        <p:spPr>
          <a:xfrm>
            <a:off x="1781175" y="1190625"/>
            <a:ext cx="3257550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Quironsalud">
            <a:extLst>
              <a:ext uri="{FF2B5EF4-FFF2-40B4-BE49-F238E27FC236}">
                <a16:creationId xmlns:a16="http://schemas.microsoft.com/office/drawing/2014/main" id="{A54D1354-90EC-43A1-AE9F-37E911BA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800100"/>
            <a:ext cx="2705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ironsalud">
            <a:extLst>
              <a:ext uri="{FF2B5EF4-FFF2-40B4-BE49-F238E27FC236}">
                <a16:creationId xmlns:a16="http://schemas.microsoft.com/office/drawing/2014/main" id="{52BB5410-D2B6-476E-9BA6-EAF4199CD6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36" y="1127483"/>
            <a:ext cx="1619689" cy="6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D2F9AE3-76C0-49A0-880A-FC2FF1F208DA}"/>
              </a:ext>
            </a:extLst>
          </p:cNvPr>
          <p:cNvSpPr/>
          <p:nvPr/>
        </p:nvSpPr>
        <p:spPr>
          <a:xfrm>
            <a:off x="5722146" y="3964141"/>
            <a:ext cx="36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/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3CD692-8768-43CA-A3FD-C47E665182CD}"/>
              </a:ext>
            </a:extLst>
          </p:cNvPr>
          <p:cNvSpPr/>
          <p:nvPr/>
        </p:nvSpPr>
        <p:spPr>
          <a:xfrm>
            <a:off x="5722146" y="3153910"/>
            <a:ext cx="360000" cy="3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5F671F4-B5E9-4CE1-A734-0E14C1AD8AA4}"/>
              </a:ext>
            </a:extLst>
          </p:cNvPr>
          <p:cNvSpPr/>
          <p:nvPr/>
        </p:nvSpPr>
        <p:spPr>
          <a:xfrm>
            <a:off x="5722146" y="355902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lt1"/>
                </a:solidFill>
              </a:rPr>
              <a:t>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E6CC3CE-0B7C-4D2C-94C7-1E0952A04A9F}"/>
              </a:ext>
            </a:extLst>
          </p:cNvPr>
          <p:cNvGrpSpPr/>
          <p:nvPr/>
        </p:nvGrpSpPr>
        <p:grpSpPr>
          <a:xfrm>
            <a:off x="2158228" y="2205400"/>
            <a:ext cx="2500319" cy="360000"/>
            <a:chOff x="2178752" y="2215560"/>
            <a:chExt cx="2500319" cy="36000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4541147-6C84-4453-8CFC-E2E6B165FC1A}"/>
                </a:ext>
              </a:extLst>
            </p:cNvPr>
            <p:cNvSpPr/>
            <p:nvPr/>
          </p:nvSpPr>
          <p:spPr>
            <a:xfrm>
              <a:off x="21787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bg1">
                      <a:lumMod val="85000"/>
                    </a:schemeClr>
                  </a:solidFill>
                </a:rPr>
                <a:t>29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9A38FA0-53A1-4BA6-B911-6541DF5DC6B8}"/>
                </a:ext>
              </a:extLst>
            </p:cNvPr>
            <p:cNvSpPr/>
            <p:nvPr/>
          </p:nvSpPr>
          <p:spPr>
            <a:xfrm>
              <a:off x="253547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bg1">
                      <a:lumMod val="85000"/>
                    </a:schemeClr>
                  </a:solidFill>
                </a:rPr>
                <a:t>30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77FB8C2-0E71-485B-836F-962F0320B073}"/>
                </a:ext>
              </a:extLst>
            </p:cNvPr>
            <p:cNvSpPr/>
            <p:nvPr/>
          </p:nvSpPr>
          <p:spPr>
            <a:xfrm>
              <a:off x="289219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1EC1536-BAB8-43DC-ABBB-E05FD5BB8201}"/>
                </a:ext>
              </a:extLst>
            </p:cNvPr>
            <p:cNvSpPr/>
            <p:nvPr/>
          </p:nvSpPr>
          <p:spPr>
            <a:xfrm>
              <a:off x="324891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5022525-5068-4724-9FBA-5AA26E850B5B}"/>
                </a:ext>
              </a:extLst>
            </p:cNvPr>
            <p:cNvSpPr/>
            <p:nvPr/>
          </p:nvSpPr>
          <p:spPr>
            <a:xfrm>
              <a:off x="360563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20F5498-422B-40F0-AFF0-88C88BBDC62E}"/>
                </a:ext>
              </a:extLst>
            </p:cNvPr>
            <p:cNvSpPr/>
            <p:nvPr/>
          </p:nvSpPr>
          <p:spPr>
            <a:xfrm>
              <a:off x="39623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482A2D3-AF02-46CA-9065-3F7F6D3FC4A4}"/>
                </a:ext>
              </a:extLst>
            </p:cNvPr>
            <p:cNvSpPr/>
            <p:nvPr/>
          </p:nvSpPr>
          <p:spPr>
            <a:xfrm>
              <a:off x="4319071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76DCAA3-AF96-4A13-9BC0-0E79550C8CE3}"/>
              </a:ext>
            </a:extLst>
          </p:cNvPr>
          <p:cNvGrpSpPr/>
          <p:nvPr/>
        </p:nvGrpSpPr>
        <p:grpSpPr>
          <a:xfrm>
            <a:off x="2158228" y="2566471"/>
            <a:ext cx="2500319" cy="360000"/>
            <a:chOff x="2178752" y="2215560"/>
            <a:chExt cx="2500319" cy="36000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E4C8707-98A1-45BF-8FA4-709A464D70F6}"/>
                </a:ext>
              </a:extLst>
            </p:cNvPr>
            <p:cNvSpPr/>
            <p:nvPr/>
          </p:nvSpPr>
          <p:spPr>
            <a:xfrm>
              <a:off x="21787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5ED8DD7-D194-42AA-B856-8AF87819079E}"/>
                </a:ext>
              </a:extLst>
            </p:cNvPr>
            <p:cNvSpPr/>
            <p:nvPr/>
          </p:nvSpPr>
          <p:spPr>
            <a:xfrm>
              <a:off x="253547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F7689A7-DC59-4DB4-A3AF-12DB5F11C81A}"/>
                </a:ext>
              </a:extLst>
            </p:cNvPr>
            <p:cNvSpPr/>
            <p:nvPr/>
          </p:nvSpPr>
          <p:spPr>
            <a:xfrm>
              <a:off x="289219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A35760D-C966-4DB6-B38F-69EE6F413992}"/>
                </a:ext>
              </a:extLst>
            </p:cNvPr>
            <p:cNvSpPr/>
            <p:nvPr/>
          </p:nvSpPr>
          <p:spPr>
            <a:xfrm>
              <a:off x="324891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E48F0596-A313-4D69-8BE8-63D02AAC95D2}"/>
                </a:ext>
              </a:extLst>
            </p:cNvPr>
            <p:cNvSpPr/>
            <p:nvPr/>
          </p:nvSpPr>
          <p:spPr>
            <a:xfrm>
              <a:off x="360563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7CDAFF8-979B-4370-A62E-295ECE837A02}"/>
                </a:ext>
              </a:extLst>
            </p:cNvPr>
            <p:cNvSpPr/>
            <p:nvPr/>
          </p:nvSpPr>
          <p:spPr>
            <a:xfrm>
              <a:off x="39623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5DFC894-05DB-44C7-8D10-DFD567F87217}"/>
                </a:ext>
              </a:extLst>
            </p:cNvPr>
            <p:cNvSpPr/>
            <p:nvPr/>
          </p:nvSpPr>
          <p:spPr>
            <a:xfrm>
              <a:off x="4319071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94B7C82-0B96-46DF-AC64-E2BC7426A543}"/>
              </a:ext>
            </a:extLst>
          </p:cNvPr>
          <p:cNvGrpSpPr/>
          <p:nvPr/>
        </p:nvGrpSpPr>
        <p:grpSpPr>
          <a:xfrm>
            <a:off x="2158228" y="2927542"/>
            <a:ext cx="2500319" cy="360000"/>
            <a:chOff x="2178752" y="2215560"/>
            <a:chExt cx="2500319" cy="3600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54C1F0D-8715-4F7D-BFBA-7252998EAE67}"/>
                </a:ext>
              </a:extLst>
            </p:cNvPr>
            <p:cNvSpPr/>
            <p:nvPr/>
          </p:nvSpPr>
          <p:spPr>
            <a:xfrm>
              <a:off x="21787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02BF8AC-4363-45BD-9A38-0654598FCC62}"/>
                </a:ext>
              </a:extLst>
            </p:cNvPr>
            <p:cNvSpPr/>
            <p:nvPr/>
          </p:nvSpPr>
          <p:spPr>
            <a:xfrm>
              <a:off x="253547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4C78246-EFC9-4032-AF51-7BED9EF4958A}"/>
                </a:ext>
              </a:extLst>
            </p:cNvPr>
            <p:cNvSpPr/>
            <p:nvPr/>
          </p:nvSpPr>
          <p:spPr>
            <a:xfrm>
              <a:off x="289219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B5E6B27-65B8-451C-B5A1-78D0F7F822C5}"/>
                </a:ext>
              </a:extLst>
            </p:cNvPr>
            <p:cNvSpPr/>
            <p:nvPr/>
          </p:nvSpPr>
          <p:spPr>
            <a:xfrm>
              <a:off x="324891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F3CAE28-B29D-424B-95E1-C08F22FD9B6F}"/>
                </a:ext>
              </a:extLst>
            </p:cNvPr>
            <p:cNvSpPr/>
            <p:nvPr/>
          </p:nvSpPr>
          <p:spPr>
            <a:xfrm>
              <a:off x="360563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784E32DE-9A13-4089-A44F-0EA7BB5706B8}"/>
                </a:ext>
              </a:extLst>
            </p:cNvPr>
            <p:cNvSpPr/>
            <p:nvPr/>
          </p:nvSpPr>
          <p:spPr>
            <a:xfrm>
              <a:off x="39623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85D51FB-0732-4C15-A3F1-4E5180C3F80E}"/>
                </a:ext>
              </a:extLst>
            </p:cNvPr>
            <p:cNvSpPr/>
            <p:nvPr/>
          </p:nvSpPr>
          <p:spPr>
            <a:xfrm>
              <a:off x="4319071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02E08F5-360C-4642-9C03-4E5D85B5BB5B}"/>
              </a:ext>
            </a:extLst>
          </p:cNvPr>
          <p:cNvGrpSpPr/>
          <p:nvPr/>
        </p:nvGrpSpPr>
        <p:grpSpPr>
          <a:xfrm>
            <a:off x="2158228" y="3288613"/>
            <a:ext cx="2500319" cy="360000"/>
            <a:chOff x="2178752" y="2215560"/>
            <a:chExt cx="2500319" cy="360000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50707A2-C9A6-4E6D-8D8B-36E0AD9CB47E}"/>
                </a:ext>
              </a:extLst>
            </p:cNvPr>
            <p:cNvSpPr/>
            <p:nvPr/>
          </p:nvSpPr>
          <p:spPr>
            <a:xfrm>
              <a:off x="21787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36D0CB5D-A7E2-4467-ADEB-79F149656DF4}"/>
                </a:ext>
              </a:extLst>
            </p:cNvPr>
            <p:cNvSpPr/>
            <p:nvPr/>
          </p:nvSpPr>
          <p:spPr>
            <a:xfrm>
              <a:off x="253547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BF9D613-6F78-4E2C-9251-5D2905951366}"/>
                </a:ext>
              </a:extLst>
            </p:cNvPr>
            <p:cNvSpPr/>
            <p:nvPr/>
          </p:nvSpPr>
          <p:spPr>
            <a:xfrm>
              <a:off x="289219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BF20B56-12D6-469B-9CC5-047D5FDBDCBB}"/>
                </a:ext>
              </a:extLst>
            </p:cNvPr>
            <p:cNvSpPr/>
            <p:nvPr/>
          </p:nvSpPr>
          <p:spPr>
            <a:xfrm>
              <a:off x="324891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5CE958B4-5C3D-4746-842E-03FE4FFFB03F}"/>
                </a:ext>
              </a:extLst>
            </p:cNvPr>
            <p:cNvSpPr/>
            <p:nvPr/>
          </p:nvSpPr>
          <p:spPr>
            <a:xfrm>
              <a:off x="360563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60E1D4E5-07A0-463D-A6CC-B7F10F687832}"/>
                </a:ext>
              </a:extLst>
            </p:cNvPr>
            <p:cNvSpPr/>
            <p:nvPr/>
          </p:nvSpPr>
          <p:spPr>
            <a:xfrm>
              <a:off x="39623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BCC3E4A-9384-45D8-B463-659D4363F32D}"/>
                </a:ext>
              </a:extLst>
            </p:cNvPr>
            <p:cNvSpPr/>
            <p:nvPr/>
          </p:nvSpPr>
          <p:spPr>
            <a:xfrm>
              <a:off x="4319071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26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D5AF4741-7258-4761-B033-01193CA279A9}"/>
              </a:ext>
            </a:extLst>
          </p:cNvPr>
          <p:cNvGrpSpPr/>
          <p:nvPr/>
        </p:nvGrpSpPr>
        <p:grpSpPr>
          <a:xfrm>
            <a:off x="2158228" y="3649682"/>
            <a:ext cx="2500319" cy="360000"/>
            <a:chOff x="2178752" y="2215560"/>
            <a:chExt cx="2500319" cy="360000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B1576A4-2A20-4655-82F5-A6F11BAD96CD}"/>
                </a:ext>
              </a:extLst>
            </p:cNvPr>
            <p:cNvSpPr/>
            <p:nvPr/>
          </p:nvSpPr>
          <p:spPr>
            <a:xfrm>
              <a:off x="21787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B7092948-9C68-42F3-B076-100CE6CC5835}"/>
                </a:ext>
              </a:extLst>
            </p:cNvPr>
            <p:cNvSpPr/>
            <p:nvPr/>
          </p:nvSpPr>
          <p:spPr>
            <a:xfrm>
              <a:off x="253547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73B7FC7-D535-48C1-85E8-073E2A7ACF3C}"/>
                </a:ext>
              </a:extLst>
            </p:cNvPr>
            <p:cNvSpPr/>
            <p:nvPr/>
          </p:nvSpPr>
          <p:spPr>
            <a:xfrm>
              <a:off x="289219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953CFFB5-32EE-4A4A-87EE-1B7E7271C1BD}"/>
                </a:ext>
              </a:extLst>
            </p:cNvPr>
            <p:cNvSpPr/>
            <p:nvPr/>
          </p:nvSpPr>
          <p:spPr>
            <a:xfrm>
              <a:off x="324891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7D49B377-8DF1-4558-B273-64C9E153EA31}"/>
                </a:ext>
              </a:extLst>
            </p:cNvPr>
            <p:cNvSpPr/>
            <p:nvPr/>
          </p:nvSpPr>
          <p:spPr>
            <a:xfrm>
              <a:off x="360563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5036ACED-295C-4E20-ADD9-8C420EE567AF}"/>
                </a:ext>
              </a:extLst>
            </p:cNvPr>
            <p:cNvSpPr/>
            <p:nvPr/>
          </p:nvSpPr>
          <p:spPr>
            <a:xfrm>
              <a:off x="3962352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B0BA4FDF-492E-417C-BD49-A7F7BA7C6BE5}"/>
                </a:ext>
              </a:extLst>
            </p:cNvPr>
            <p:cNvSpPr/>
            <p:nvPr/>
          </p:nvSpPr>
          <p:spPr>
            <a:xfrm>
              <a:off x="4319071" y="221556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C049D5A-B1B6-45C6-98B1-F0A5C0302DE8}"/>
              </a:ext>
            </a:extLst>
          </p:cNvPr>
          <p:cNvSpPr/>
          <p:nvPr/>
        </p:nvSpPr>
        <p:spPr>
          <a:xfrm>
            <a:off x="5722146" y="274879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B2CB893-3089-4E4E-9506-25DB11553233}"/>
              </a:ext>
            </a:extLst>
          </p:cNvPr>
          <p:cNvSpPr/>
          <p:nvPr/>
        </p:nvSpPr>
        <p:spPr>
          <a:xfrm>
            <a:off x="5722146" y="23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4DD0A4B-2B50-4B92-85F0-06762D0239E0}"/>
              </a:ext>
            </a:extLst>
          </p:cNvPr>
          <p:cNvSpPr/>
          <p:nvPr/>
        </p:nvSpPr>
        <p:spPr>
          <a:xfrm>
            <a:off x="2159003" y="1848562"/>
            <a:ext cx="2497459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>
                <a:solidFill>
                  <a:schemeClr val="tx1"/>
                </a:solidFill>
              </a:rPr>
              <a:t>Desembre 2021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F73763B-A446-4B96-8EEC-E092704D204B}"/>
              </a:ext>
            </a:extLst>
          </p:cNvPr>
          <p:cNvSpPr/>
          <p:nvPr/>
        </p:nvSpPr>
        <p:spPr>
          <a:xfrm>
            <a:off x="2160377" y="2026439"/>
            <a:ext cx="36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dl.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164FE9A-3C3A-46DD-9693-B448C8AC89A7}"/>
              </a:ext>
            </a:extLst>
          </p:cNvPr>
          <p:cNvSpPr/>
          <p:nvPr/>
        </p:nvSpPr>
        <p:spPr>
          <a:xfrm>
            <a:off x="2516391" y="2026439"/>
            <a:ext cx="36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dm.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7C5D30C-3A22-4A1B-9BA7-CF5714F92823}"/>
              </a:ext>
            </a:extLst>
          </p:cNvPr>
          <p:cNvSpPr/>
          <p:nvPr/>
        </p:nvSpPr>
        <p:spPr>
          <a:xfrm>
            <a:off x="2872405" y="2026439"/>
            <a:ext cx="36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dc.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F1F0F0F-BD0C-40E7-9866-2BD40F987B60}"/>
              </a:ext>
            </a:extLst>
          </p:cNvPr>
          <p:cNvSpPr/>
          <p:nvPr/>
        </p:nvSpPr>
        <p:spPr>
          <a:xfrm>
            <a:off x="3228419" y="2026439"/>
            <a:ext cx="36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dj.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B5936FC-245B-4D59-9CFA-65E6B513A9E4}"/>
              </a:ext>
            </a:extLst>
          </p:cNvPr>
          <p:cNvSpPr/>
          <p:nvPr/>
        </p:nvSpPr>
        <p:spPr>
          <a:xfrm>
            <a:off x="3584433" y="2026439"/>
            <a:ext cx="36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dv.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35C6840-3247-4833-B619-3FF67E241B46}"/>
              </a:ext>
            </a:extLst>
          </p:cNvPr>
          <p:cNvSpPr/>
          <p:nvPr/>
        </p:nvSpPr>
        <p:spPr>
          <a:xfrm>
            <a:off x="3940447" y="2026439"/>
            <a:ext cx="36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ds.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663528-15FD-4866-BCAC-18A5B3FFC190}"/>
              </a:ext>
            </a:extLst>
          </p:cNvPr>
          <p:cNvSpPr/>
          <p:nvPr/>
        </p:nvSpPr>
        <p:spPr>
          <a:xfrm>
            <a:off x="4296463" y="2026439"/>
            <a:ext cx="36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dg.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0151D27-8675-4CD4-BCC0-5C3928C24288}"/>
              </a:ext>
            </a:extLst>
          </p:cNvPr>
          <p:cNvSpPr/>
          <p:nvPr/>
        </p:nvSpPr>
        <p:spPr>
          <a:xfrm>
            <a:off x="5720061" y="1938562"/>
            <a:ext cx="360000" cy="360000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EE28274-BA78-4240-BE19-D0880F42F97C}"/>
              </a:ext>
            </a:extLst>
          </p:cNvPr>
          <p:cNvSpPr/>
          <p:nvPr/>
        </p:nvSpPr>
        <p:spPr>
          <a:xfrm>
            <a:off x="6184426" y="1936439"/>
            <a:ext cx="2329654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avui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25BECF7-5077-40B2-AEEF-4528BFC1E672}"/>
              </a:ext>
            </a:extLst>
          </p:cNvPr>
          <p:cNvSpPr/>
          <p:nvPr/>
        </p:nvSpPr>
        <p:spPr>
          <a:xfrm>
            <a:off x="6184426" y="2343051"/>
            <a:ext cx="2329654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lectiu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88AC925-235F-4B1D-88BD-67BA17AB2CC9}"/>
              </a:ext>
            </a:extLst>
          </p:cNvPr>
          <p:cNvSpPr/>
          <p:nvPr/>
        </p:nvSpPr>
        <p:spPr>
          <a:xfrm>
            <a:off x="6184426" y="2749663"/>
            <a:ext cx="2329654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d’un altre mes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8DD2302-F409-44FD-B568-B7472A25B562}"/>
              </a:ext>
            </a:extLst>
          </p:cNvPr>
          <p:cNvSpPr/>
          <p:nvPr/>
        </p:nvSpPr>
        <p:spPr>
          <a:xfrm>
            <a:off x="6184426" y="3156275"/>
            <a:ext cx="2329654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Dissabte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7786EE2-6C0B-4514-A988-96A7A13A211F}"/>
              </a:ext>
            </a:extLst>
          </p:cNvPr>
          <p:cNvSpPr/>
          <p:nvPr/>
        </p:nvSpPr>
        <p:spPr>
          <a:xfrm>
            <a:off x="6184426" y="3562887"/>
            <a:ext cx="2329654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Diumenge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9CC2BEE-8780-476D-85C5-E9DC7BE6B573}"/>
              </a:ext>
            </a:extLst>
          </p:cNvPr>
          <p:cNvSpPr/>
          <p:nvPr/>
        </p:nvSpPr>
        <p:spPr>
          <a:xfrm>
            <a:off x="6184426" y="3969500"/>
            <a:ext cx="2329654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festiu</a:t>
            </a:r>
          </a:p>
        </p:txBody>
      </p:sp>
    </p:spTree>
    <p:extLst>
      <p:ext uri="{BB962C8B-B14F-4D97-AF65-F5344CB8AC3E}">
        <p14:creationId xmlns:p14="http://schemas.microsoft.com/office/powerpoint/2010/main" val="105862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69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8</cp:revision>
  <dcterms:created xsi:type="dcterms:W3CDTF">2021-12-04T10:17:39Z</dcterms:created>
  <dcterms:modified xsi:type="dcterms:W3CDTF">2021-12-05T12:18:21Z</dcterms:modified>
</cp:coreProperties>
</file>