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60"/>
  </p:normalViewPr>
  <p:slideViewPr>
    <p:cSldViewPr snapToGrid="0">
      <p:cViewPr varScale="1">
        <p:scale>
          <a:sx n="47" d="100"/>
          <a:sy n="47" d="100"/>
        </p:scale>
        <p:origin x="72" y="14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6C87E-1A86-3B12-CF32-C36C3A778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6BA96A-DCEA-6D4E-F6E9-C199031A9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7101CF-5034-52CC-C6B1-88A80382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B167-DF72-4360-9B9C-28A2D1C48944}" type="datetimeFigureOut">
              <a:rPr lang="ca-ES" smtClean="0"/>
              <a:t>2/1/2025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4B4AFC-DB50-BE6F-DB0C-A281BBD7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D3F449-24A2-AD00-5B60-1DA52E03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E186-A719-4B20-9A6B-AB174C43A0D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3921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0699C-D34D-5D24-78F2-3B9A6D1E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BA4ADB-DDC3-5A08-E6A0-995C821B9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52A730-FD52-943B-5BFD-2AC8B2E5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B167-DF72-4360-9B9C-28A2D1C48944}" type="datetimeFigureOut">
              <a:rPr lang="ca-ES" smtClean="0"/>
              <a:t>2/1/2025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E12EF8-CB3A-AB37-46DC-FB17D3BA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572485-96C9-EB3D-536C-591B40B2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E186-A719-4B20-9A6B-AB174C43A0D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5292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95995C-799C-89C0-FF88-7C7918260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661E1D-AECD-677C-91BB-8DB5A4626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5BBE84-1ECC-631A-349A-58FD1DE2D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B167-DF72-4360-9B9C-28A2D1C48944}" type="datetimeFigureOut">
              <a:rPr lang="ca-ES" smtClean="0"/>
              <a:t>2/1/2025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7BD5F9-96A0-1E4B-AEB4-91BE6080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496C45-3C31-7814-71F6-99201575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E186-A719-4B20-9A6B-AB174C43A0D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7600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E2B82-B03E-BA9E-FF28-082F09AB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401DD9-26A5-E44A-EB98-336835B78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E6FADA-89DB-EDD2-238F-838CBA1F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B167-DF72-4360-9B9C-28A2D1C48944}" type="datetimeFigureOut">
              <a:rPr lang="ca-ES" smtClean="0"/>
              <a:t>2/1/2025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D6849B-E164-0653-B8B4-339A854B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C31AE0-472F-367E-18B7-945862F9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E186-A719-4B20-9A6B-AB174C43A0D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5964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C365F-D044-D98A-3775-8C7CCE2C2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E614C4-1617-4A7F-2101-5FBCE635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41DD39-7040-AFD7-6E15-08238C13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B167-DF72-4360-9B9C-28A2D1C48944}" type="datetimeFigureOut">
              <a:rPr lang="ca-ES" smtClean="0"/>
              <a:t>2/1/2025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8BA192-52D9-8726-F7FA-9FCBECF1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685D82-BCCC-096F-9214-F0059C24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E186-A719-4B20-9A6B-AB174C43A0D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910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B18D1-24E3-0AA8-E4DA-171594AF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97CFCD-E809-A3A3-901B-C9D367D3D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B503DC-86A1-9B52-1487-1AEB764CA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9B37A1-10C4-3247-C020-EA30CDA4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B167-DF72-4360-9B9C-28A2D1C48944}" type="datetimeFigureOut">
              <a:rPr lang="ca-ES" smtClean="0"/>
              <a:t>2/1/2025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4B7867-87C3-6455-9647-CE4DC8755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0A17C5-4DE0-810E-AEA0-36F360DCF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E186-A719-4B20-9A6B-AB174C43A0D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980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2AE87-80CA-4169-E861-C20467BB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B6F819-8424-4517-EF75-5294BC0DD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EB0E1A-0525-DFE0-1778-8BC94A8BB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FE28BA-83EF-45DA-9ABE-AF14C07D2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25B805-4F2B-A9D0-4BFE-3DB179BA8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C663D69-1AD6-B5FA-2A7E-E6834582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B167-DF72-4360-9B9C-28A2D1C48944}" type="datetimeFigureOut">
              <a:rPr lang="ca-ES" smtClean="0"/>
              <a:t>2/1/2025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D12DE7E-4824-AC27-B9EC-B944EED4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DEFA75-6C1F-9EAB-4CA9-DEC50EAD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E186-A719-4B20-9A6B-AB174C43A0D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9096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F9DE8-5E82-28EF-B56D-51635A3E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5D0C43F-6922-524C-651A-5CC87E2F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B167-DF72-4360-9B9C-28A2D1C48944}" type="datetimeFigureOut">
              <a:rPr lang="ca-ES" smtClean="0"/>
              <a:t>2/1/2025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FF1E66-4DBC-09D2-6624-CF890A14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46C89FB-A8F8-ACEA-8047-E9C63E5E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E186-A719-4B20-9A6B-AB174C43A0D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8614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84988F-AE19-229A-D7A9-81EBFAE14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B167-DF72-4360-9B9C-28A2D1C48944}" type="datetimeFigureOut">
              <a:rPr lang="ca-ES" smtClean="0"/>
              <a:t>2/1/2025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7EAC8B-8675-4977-A0EE-05AC18E2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117590-E036-8B77-F8F3-6171FA98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E186-A719-4B20-9A6B-AB174C43A0D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639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36A88-C998-ED6D-C2BF-F52D38E5B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31A83D-5F87-4B67-10D5-6153492A2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F8764F-141C-7127-E0EF-C7E3ED67B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5027D6-FF42-3A6B-349E-7A66AED2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B167-DF72-4360-9B9C-28A2D1C48944}" type="datetimeFigureOut">
              <a:rPr lang="ca-ES" smtClean="0"/>
              <a:t>2/1/2025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18D757-EF49-585E-388A-1699F252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3DE217-ACB0-3C0F-18C2-57EDA4ED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E186-A719-4B20-9A6B-AB174C43A0D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612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29C5C-A046-CF66-513B-95991819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2EF419-E135-495D-1051-6C0D3A76D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10C644-D6BA-B97B-2788-AF81182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2C0E70-6CD9-005E-62E2-E0B5254C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B167-DF72-4360-9B9C-28A2D1C48944}" type="datetimeFigureOut">
              <a:rPr lang="ca-ES" smtClean="0"/>
              <a:t>2/1/2025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161396-A8E7-2A53-1EAA-98D57C757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9E53B6-F7EE-A88C-E9A1-C800FC29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E186-A719-4B20-9A6B-AB174C43A0D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5225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D71D3B0-8D91-117B-2226-B7D0198C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7E02B3-4B84-E4D7-FDCF-6440FAF0B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E16B21-333D-76A2-62F3-95254E96B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C9B167-DF72-4360-9B9C-28A2D1C48944}" type="datetimeFigureOut">
              <a:rPr lang="ca-ES" smtClean="0"/>
              <a:t>2/1/2025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E6E3F6-34C2-0C05-8EDD-C06834938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6D892D-FA71-09E9-0B33-ECB930D21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C7E186-A719-4B20-9A6B-AB174C43A0D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2203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9CDBAAC-0CE4-A973-FFBA-75A01E4B571E}"/>
              </a:ext>
            </a:extLst>
          </p:cNvPr>
          <p:cNvSpPr txBox="1"/>
          <p:nvPr/>
        </p:nvSpPr>
        <p:spPr>
          <a:xfrm>
            <a:off x="0" y="4694867"/>
            <a:ext cx="21980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600" dirty="0"/>
              <a:t>40</a:t>
            </a:r>
            <a:r>
              <a:rPr lang="es-ES" sz="6000" dirty="0"/>
              <a:t>%</a:t>
            </a:r>
            <a:endParaRPr lang="ca-ES" sz="9600" dirty="0"/>
          </a:p>
        </p:txBody>
      </p:sp>
      <p:pic>
        <p:nvPicPr>
          <p:cNvPr id="11" name="Gráfico 10" descr="Rebobinar contorno">
            <a:extLst>
              <a:ext uri="{FF2B5EF4-FFF2-40B4-BE49-F238E27FC236}">
                <a16:creationId xmlns:a16="http://schemas.microsoft.com/office/drawing/2014/main" id="{AB12D0D6-D396-B9B7-227C-D6CDC7528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7318" y="-120464"/>
            <a:ext cx="2624663" cy="2624663"/>
          </a:xfrm>
          <a:prstGeom prst="rect">
            <a:avLst/>
          </a:prstGeom>
        </p:spPr>
      </p:pic>
      <p:pic>
        <p:nvPicPr>
          <p:cNvPr id="9" name="Gráfico 8" descr="Avance rápido contorno">
            <a:extLst>
              <a:ext uri="{FF2B5EF4-FFF2-40B4-BE49-F238E27FC236}">
                <a16:creationId xmlns:a16="http://schemas.microsoft.com/office/drawing/2014/main" id="{A492701C-019F-27F5-CA7B-E4A5DBEC2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8421" y="-120463"/>
            <a:ext cx="2624662" cy="2624662"/>
          </a:xfrm>
          <a:prstGeom prst="rect">
            <a:avLst/>
          </a:prstGeom>
        </p:spPr>
      </p:pic>
      <p:pic>
        <p:nvPicPr>
          <p:cNvPr id="13" name="Gráfico 12" descr="Volumen contorno">
            <a:extLst>
              <a:ext uri="{FF2B5EF4-FFF2-40B4-BE49-F238E27FC236}">
                <a16:creationId xmlns:a16="http://schemas.microsoft.com/office/drawing/2014/main" id="{6B1DEACC-16E7-D05E-A619-3AA080BC4E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28132" y="2610082"/>
            <a:ext cx="1366996" cy="1366996"/>
          </a:xfrm>
          <a:prstGeom prst="rect">
            <a:avLst/>
          </a:prstGeom>
        </p:spPr>
      </p:pic>
      <p:pic>
        <p:nvPicPr>
          <p:cNvPr id="7" name="Gráfico 6" descr="Tenue (sol medio) contorno">
            <a:extLst>
              <a:ext uri="{FF2B5EF4-FFF2-40B4-BE49-F238E27FC236}">
                <a16:creationId xmlns:a16="http://schemas.microsoft.com/office/drawing/2014/main" id="{E31263E4-39F2-CC8C-59CA-37CCB03087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53548" y="-139793"/>
            <a:ext cx="2643992" cy="264399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86B51E63-BAD6-C43C-4767-279942C429C7}"/>
              </a:ext>
            </a:extLst>
          </p:cNvPr>
          <p:cNvSpPr txBox="1"/>
          <p:nvPr/>
        </p:nvSpPr>
        <p:spPr>
          <a:xfrm>
            <a:off x="3768124" y="3348364"/>
            <a:ext cx="4115229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700" dirty="0"/>
              <a:t>25</a:t>
            </a:r>
            <a:endParaRPr lang="ca-ES" sz="287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B8761F2-1890-E7E4-6AE6-B1672DF8CBB6}"/>
              </a:ext>
            </a:extLst>
          </p:cNvPr>
          <p:cNvSpPr txBox="1"/>
          <p:nvPr/>
        </p:nvSpPr>
        <p:spPr>
          <a:xfrm>
            <a:off x="7450773" y="4732748"/>
            <a:ext cx="155005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600" dirty="0"/>
              <a:t>%</a:t>
            </a:r>
            <a:endParaRPr lang="ca-ES" sz="166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7E002A3-E044-405E-ADA1-D3CE1CBECA4E}"/>
              </a:ext>
            </a:extLst>
          </p:cNvPr>
          <p:cNvSpPr txBox="1"/>
          <p:nvPr/>
        </p:nvSpPr>
        <p:spPr>
          <a:xfrm>
            <a:off x="0" y="4675538"/>
            <a:ext cx="59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DST</a:t>
            </a:r>
            <a:endParaRPr lang="ca-ES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3A889A4-69CF-5137-F72A-28C524E552E6}"/>
              </a:ext>
            </a:extLst>
          </p:cNvPr>
          <p:cNvSpPr txBox="1"/>
          <p:nvPr/>
        </p:nvSpPr>
        <p:spPr>
          <a:xfrm>
            <a:off x="3486636" y="464505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VEL</a:t>
            </a:r>
            <a:endParaRPr lang="ca-E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DF5040E-0C37-9E65-E1FB-66938DCC28F3}"/>
              </a:ext>
            </a:extLst>
          </p:cNvPr>
          <p:cNvSpPr txBox="1"/>
          <p:nvPr/>
        </p:nvSpPr>
        <p:spPr>
          <a:xfrm>
            <a:off x="4483034" y="2362556"/>
            <a:ext cx="373307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500" b="1" dirty="0"/>
              <a:t>STOP</a:t>
            </a:r>
            <a:endParaRPr lang="ca-ES" sz="11500" b="1" dirty="0"/>
          </a:p>
        </p:txBody>
      </p:sp>
      <p:pic>
        <p:nvPicPr>
          <p:cNvPr id="6" name="Gráfico 5" descr="Tenue (sol medio) contorno">
            <a:extLst>
              <a:ext uri="{FF2B5EF4-FFF2-40B4-BE49-F238E27FC236}">
                <a16:creationId xmlns:a16="http://schemas.microsoft.com/office/drawing/2014/main" id="{DA1BA918-5740-B20B-EFC2-1C75861E19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12658" y="-120464"/>
            <a:ext cx="2643992" cy="2643992"/>
          </a:xfrm>
          <a:prstGeom prst="rect">
            <a:avLst/>
          </a:prstGeom>
        </p:spPr>
      </p:pic>
      <p:pic>
        <p:nvPicPr>
          <p:cNvPr id="8" name="Gráfico 7" descr="Tenue (sol medio) contorno">
            <a:extLst>
              <a:ext uri="{FF2B5EF4-FFF2-40B4-BE49-F238E27FC236}">
                <a16:creationId xmlns:a16="http://schemas.microsoft.com/office/drawing/2014/main" id="{80138C06-49C0-7A3F-3C8C-FBA277FDA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16326" y="-139793"/>
            <a:ext cx="2643992" cy="2643992"/>
          </a:xfrm>
          <a:prstGeom prst="rect">
            <a:avLst/>
          </a:prstGeom>
        </p:spPr>
      </p:pic>
      <p:pic>
        <p:nvPicPr>
          <p:cNvPr id="12" name="Gráfico 11" descr="Tenue (sol medio) con relleno sólido">
            <a:extLst>
              <a:ext uri="{FF2B5EF4-FFF2-40B4-BE49-F238E27FC236}">
                <a16:creationId xmlns:a16="http://schemas.microsoft.com/office/drawing/2014/main" id="{EE719013-3A96-C07E-D75B-9CD80777FC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07318" y="1888100"/>
            <a:ext cx="2624662" cy="2624662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9048C9F-D1B2-1605-4C26-04DF38A6F82B}"/>
              </a:ext>
            </a:extLst>
          </p:cNvPr>
          <p:cNvSpPr txBox="1"/>
          <p:nvPr/>
        </p:nvSpPr>
        <p:spPr>
          <a:xfrm>
            <a:off x="9741088" y="4694867"/>
            <a:ext cx="21355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600" dirty="0"/>
              <a:t>40</a:t>
            </a:r>
            <a:r>
              <a:rPr lang="es-ES" sz="6000" dirty="0"/>
              <a:t>%</a:t>
            </a:r>
            <a:endParaRPr lang="ca-ES" sz="60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0D2B72A-87CA-B78B-7AC2-5D6EC7A6DA88}"/>
              </a:ext>
            </a:extLst>
          </p:cNvPr>
          <p:cNvSpPr txBox="1"/>
          <p:nvPr/>
        </p:nvSpPr>
        <p:spPr>
          <a:xfrm>
            <a:off x="9741088" y="4675538"/>
            <a:ext cx="59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DST</a:t>
            </a:r>
            <a:endParaRPr lang="ca-ES" b="1" dirty="0"/>
          </a:p>
        </p:txBody>
      </p:sp>
      <p:pic>
        <p:nvPicPr>
          <p:cNvPr id="19" name="Gráfico 18" descr="Tenue (sol medio) con relleno sólido">
            <a:extLst>
              <a:ext uri="{FF2B5EF4-FFF2-40B4-BE49-F238E27FC236}">
                <a16:creationId xmlns:a16="http://schemas.microsoft.com/office/drawing/2014/main" id="{98012B96-276A-CF97-2ACF-9351DF8668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98421" y="1888100"/>
            <a:ext cx="2624662" cy="2624662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97A417B9-17D9-D101-171E-A6CCEF4E24F8}"/>
              </a:ext>
            </a:extLst>
          </p:cNvPr>
          <p:cNvSpPr txBox="1"/>
          <p:nvPr/>
        </p:nvSpPr>
        <p:spPr>
          <a:xfrm>
            <a:off x="3278103" y="899677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/>
              <a:t>POS</a:t>
            </a:r>
            <a:endParaRPr lang="ca-ES" sz="32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93E34C3-5B89-829D-B4BC-9AA2C83AA4A6}"/>
              </a:ext>
            </a:extLst>
          </p:cNvPr>
          <p:cNvSpPr txBox="1"/>
          <p:nvPr/>
        </p:nvSpPr>
        <p:spPr>
          <a:xfrm>
            <a:off x="5726028" y="899677"/>
            <a:ext cx="1019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/>
              <a:t>CRU</a:t>
            </a:r>
            <a:endParaRPr lang="ca-ES" sz="3200" b="1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7017AC6-1A98-99A0-782F-4975636D74A6}"/>
              </a:ext>
            </a:extLst>
          </p:cNvPr>
          <p:cNvSpPr txBox="1"/>
          <p:nvPr/>
        </p:nvSpPr>
        <p:spPr>
          <a:xfrm>
            <a:off x="8245864" y="899677"/>
            <a:ext cx="985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/>
              <a:t>CAR</a:t>
            </a:r>
            <a:endParaRPr lang="ca-ES" sz="3200" b="1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57038C0-F07F-7600-8517-B112A1CC0F30}"/>
              </a:ext>
            </a:extLst>
          </p:cNvPr>
          <p:cNvSpPr txBox="1"/>
          <p:nvPr/>
        </p:nvSpPr>
        <p:spPr>
          <a:xfrm>
            <a:off x="651698" y="2866808"/>
            <a:ext cx="906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IZQ</a:t>
            </a:r>
            <a:endParaRPr lang="ca-ES" sz="3600" b="1" dirty="0">
              <a:solidFill>
                <a:schemeClr val="bg1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EE2FD26-640A-9B25-704F-7A4EADA200E4}"/>
              </a:ext>
            </a:extLst>
          </p:cNvPr>
          <p:cNvSpPr txBox="1"/>
          <p:nvPr/>
        </p:nvSpPr>
        <p:spPr>
          <a:xfrm>
            <a:off x="10568540" y="2866808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DER</a:t>
            </a:r>
            <a:endParaRPr lang="ca-ES" sz="3600" b="1" dirty="0">
              <a:solidFill>
                <a:schemeClr val="bg1"/>
              </a:solidFill>
            </a:endParaRPr>
          </a:p>
        </p:txBody>
      </p:sp>
      <p:pic>
        <p:nvPicPr>
          <p:cNvPr id="26" name="Gráfico 25" descr="Sirena con relleno sólido">
            <a:extLst>
              <a:ext uri="{FF2B5EF4-FFF2-40B4-BE49-F238E27FC236}">
                <a16:creationId xmlns:a16="http://schemas.microsoft.com/office/drawing/2014/main" id="{C031AF87-C0DA-6B6F-D3E7-5C028BF4EF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04054" y="27432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530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15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Campos Pulido, Juan Jesús</dc:creator>
  <cp:lastModifiedBy>Campos Pulido, Juan Jesús</cp:lastModifiedBy>
  <cp:revision>2</cp:revision>
  <dcterms:created xsi:type="dcterms:W3CDTF">2025-01-02T09:43:51Z</dcterms:created>
  <dcterms:modified xsi:type="dcterms:W3CDTF">2025-01-02T12:40:15Z</dcterms:modified>
</cp:coreProperties>
</file>