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CC"/>
    <a:srgbClr val="428479"/>
    <a:srgbClr val="CC00FF"/>
    <a:srgbClr val="9933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27AC-D34D-4274-96DC-A066A5BF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62C24-14FD-4C6E-B03E-F1C40550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C2CB6-3F43-4551-9249-227EBED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C2975-63C8-41CA-AA52-230FCC3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DF630-AFD1-45F4-895D-45586DA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6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B044B-C3D2-40BB-AD02-FEA4BDF4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B4D15A-421E-4B33-87B5-455D9C4B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B28B-17EC-4974-A674-B4ECA03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9D253-9515-4B5A-95CA-7F80006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16484-64F5-4CC4-80D8-F84A6E6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818979-4718-4785-86EE-EB9C52DA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F81B9-C909-491E-93D8-70D459FF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96617-FD10-4F27-AB1A-BAFF4B6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5D3F5-857A-4534-91CA-C6117D2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FCCE4-555C-429E-9DD6-F32482F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7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F6B1-6737-412A-AF12-42F039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94A1F-3013-4C50-BDDF-11922314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64A6A-B1B3-4189-80BA-BFDBC9B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D35F8-E7C7-4155-987C-E8D16A07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917C3-F411-4470-8D98-00AEDF5F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1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0883B-B4B9-4CFE-AE61-35EFB46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54393-D136-4DBB-8038-D0094E3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73D34-FFA4-45A8-8F94-75BA6E79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56D6A-02A9-4A3A-8BAF-36E7C18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3D706-6B11-42CB-8783-EA01B0E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1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7259-5D7F-414D-AFF6-5AA5824C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E5FA8-8241-4F24-812F-7585B3C0F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C934EB-8F65-475E-A44C-7928662D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49A5D-5068-45D6-9FF0-3EF01DFF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51A13-3691-47ED-8846-F423FE5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51152-F7C8-4639-A011-A0A6417F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5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681CF-898D-4FBB-AA94-676326D5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4C17D-DDDB-4921-BFBB-AC7A7A74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A238E-C68A-4D1E-99AD-79C3C198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41806F-167A-41F8-9856-4CC6C148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39F8A6-E8D2-40B6-BBDF-778A782C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C84D1F-FFC5-424D-89A2-F15AC0DB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670D4-2F6D-4960-9887-F612A27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51B6F6-42FE-47B8-A58F-DBC75E1E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5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7516-8DC1-4474-AC90-216B3464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0D9474-F318-49A9-B41E-6A7FF65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0FEE5C-614E-40B3-8432-4883067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EE5835-A136-49F3-BDD2-C4F1ECB3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741E4-0211-4558-A58B-148EBBD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B5149C-D103-414F-82DE-736ECF7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C8370-D972-47EB-99B3-CE2FA52E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9373C-7933-438C-B66C-3C0862E7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A448-C2BC-4792-B12C-2BDBD42F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F5ED4-7410-4ED9-B790-94C3A819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6554B-4960-4FF1-9D16-F75BAA0C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D1BA9-6AE8-41EA-8D54-4FA32002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12F060-AC85-4F7E-8D13-B4E08DA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4D1D0-88F7-40FE-A194-163F5C2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0FA4D-C839-4B49-AF28-60DD532A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7B98D-7941-48AB-90D4-2BD4B258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76484-14DA-45E5-B1A6-1EA31D9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5FA45-54F2-4CF1-B3C4-4BACB5D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52325-8E10-4BFA-B5FA-4C22537A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7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D1E183-99C6-490B-80CF-0B1418C1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EF59A-0E25-432A-A758-78C637FA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F4F8E-39AC-4CEE-A957-393277AC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B431-3844-4568-A591-C223097C649E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69412-5266-4F4B-90E0-9733AB24A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D23FC-2110-48DD-8D08-E68ED6933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A10-34E6-4689-BA6D-33D7F46380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12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adroTexto 205">
            <a:extLst>
              <a:ext uri="{FF2B5EF4-FFF2-40B4-BE49-F238E27FC236}">
                <a16:creationId xmlns:a16="http://schemas.microsoft.com/office/drawing/2014/main" id="{9891B2F5-CE55-4EA7-B1B5-C98D9EA0C0CD}"/>
              </a:ext>
            </a:extLst>
          </p:cNvPr>
          <p:cNvSpPr txBox="1"/>
          <p:nvPr/>
        </p:nvSpPr>
        <p:spPr>
          <a:xfrm rot="18900000">
            <a:off x="9558684" y="2410045"/>
            <a:ext cx="103118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Cerdanyola del Vallès</a:t>
            </a:r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031CFFC9-9D1D-48BD-B491-FD894A1DB6D5}"/>
              </a:ext>
            </a:extLst>
          </p:cNvPr>
          <p:cNvSpPr txBox="1"/>
          <p:nvPr/>
        </p:nvSpPr>
        <p:spPr>
          <a:xfrm rot="18900000">
            <a:off x="3280846" y="1118294"/>
            <a:ext cx="9776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Sant Cugat del Vallès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3A7794B-5E89-491C-B230-B38DE414929D}"/>
              </a:ext>
            </a:extLst>
          </p:cNvPr>
          <p:cNvCxnSpPr>
            <a:cxnSpLocks/>
            <a:stCxn id="12" idx="2"/>
            <a:endCxn id="167" idx="0"/>
          </p:cNvCxnSpPr>
          <p:nvPr/>
        </p:nvCxnSpPr>
        <p:spPr>
          <a:xfrm>
            <a:off x="10848086" y="563248"/>
            <a:ext cx="13912" cy="424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C93F44A-CC24-4FDC-97D6-4710561679E3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flipH="1" flipV="1">
            <a:off x="5713019" y="563248"/>
            <a:ext cx="2563" cy="553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riángulo isósceles 101">
            <a:extLst>
              <a:ext uri="{FF2B5EF4-FFF2-40B4-BE49-F238E27FC236}">
                <a16:creationId xmlns:a16="http://schemas.microsoft.com/office/drawing/2014/main" id="{A44CC55A-2206-4266-92AB-9629D113E0B5}"/>
              </a:ext>
            </a:extLst>
          </p:cNvPr>
          <p:cNvSpPr/>
          <p:nvPr/>
        </p:nvSpPr>
        <p:spPr>
          <a:xfrm>
            <a:off x="8991656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4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101" name="Triángulo isósceles 100">
            <a:extLst>
              <a:ext uri="{FF2B5EF4-FFF2-40B4-BE49-F238E27FC236}">
                <a16:creationId xmlns:a16="http://schemas.microsoft.com/office/drawing/2014/main" id="{21F55F63-EF4E-4A86-BA01-DFDEC5A93CD8}"/>
              </a:ext>
            </a:extLst>
          </p:cNvPr>
          <p:cNvSpPr/>
          <p:nvPr/>
        </p:nvSpPr>
        <p:spPr>
          <a:xfrm>
            <a:off x="7396924" y="2330073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7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Triángulo isósceles 99">
            <a:extLst>
              <a:ext uri="{FF2B5EF4-FFF2-40B4-BE49-F238E27FC236}">
                <a16:creationId xmlns:a16="http://schemas.microsoft.com/office/drawing/2014/main" id="{2065DC9C-22AA-40D6-AA1C-6BAAFF688E29}"/>
              </a:ext>
            </a:extLst>
          </p:cNvPr>
          <p:cNvSpPr/>
          <p:nvPr/>
        </p:nvSpPr>
        <p:spPr>
          <a:xfrm>
            <a:off x="8926049" y="2333158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ABFA901A-FDD7-4906-BDB0-81E5A9E498F9}"/>
              </a:ext>
            </a:extLst>
          </p:cNvPr>
          <p:cNvSpPr/>
          <p:nvPr/>
        </p:nvSpPr>
        <p:spPr>
          <a:xfrm>
            <a:off x="7455118" y="2334306"/>
            <a:ext cx="360000" cy="3600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CA091A9-39EB-4E79-95EC-4D2773ADCF58}"/>
              </a:ext>
            </a:extLst>
          </p:cNvPr>
          <p:cNvCxnSpPr>
            <a:cxnSpLocks/>
            <a:stCxn id="53" idx="0"/>
            <a:endCxn id="9" idx="2"/>
          </p:cNvCxnSpPr>
          <p:nvPr/>
        </p:nvCxnSpPr>
        <p:spPr>
          <a:xfrm flipV="1">
            <a:off x="3428286" y="562383"/>
            <a:ext cx="0" cy="553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D9905A7-BC56-4866-8C98-D5639B7017E4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flipH="1" flipV="1">
            <a:off x="4561175" y="563248"/>
            <a:ext cx="10759" cy="166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3B54EB1-9905-4408-989C-9CCB71262B0F}"/>
              </a:ext>
            </a:extLst>
          </p:cNvPr>
          <p:cNvSpPr/>
          <p:nvPr/>
        </p:nvSpPr>
        <p:spPr>
          <a:xfrm>
            <a:off x="937992" y="555964"/>
            <a:ext cx="914400" cy="9144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FE40F5-23C5-4A1E-A6D2-D5AFB00C266E}"/>
              </a:ext>
            </a:extLst>
          </p:cNvPr>
          <p:cNvSpPr/>
          <p:nvPr/>
        </p:nvSpPr>
        <p:spPr>
          <a:xfrm>
            <a:off x="937992" y="1844198"/>
            <a:ext cx="914400" cy="914400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809FA1-2270-4F9D-8C2D-8F092D648134}"/>
              </a:ext>
            </a:extLst>
          </p:cNvPr>
          <p:cNvSpPr/>
          <p:nvPr/>
        </p:nvSpPr>
        <p:spPr>
          <a:xfrm>
            <a:off x="937992" y="3132432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R4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D755C5-578B-4E4A-9D4A-759134C0703B}"/>
              </a:ext>
            </a:extLst>
          </p:cNvPr>
          <p:cNvSpPr/>
          <p:nvPr/>
        </p:nvSpPr>
        <p:spPr>
          <a:xfrm>
            <a:off x="937992" y="4420666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>
                <a:solidFill>
                  <a:schemeClr val="tx1"/>
                </a:solidFill>
              </a:rPr>
              <a:t>R12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29F2DF-0C93-4558-AB2A-CEB55B5BE56F}"/>
              </a:ext>
            </a:extLst>
          </p:cNvPr>
          <p:cNvSpPr txBox="1"/>
          <p:nvPr/>
        </p:nvSpPr>
        <p:spPr>
          <a:xfrm>
            <a:off x="3186306" y="101583"/>
            <a:ext cx="483960" cy="460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Rubí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EB808D-A948-4E1E-9B13-F1C477B0BE4D}"/>
              </a:ext>
            </a:extLst>
          </p:cNvPr>
          <p:cNvSpPr txBox="1"/>
          <p:nvPr/>
        </p:nvSpPr>
        <p:spPr>
          <a:xfrm>
            <a:off x="4101393" y="101583"/>
            <a:ext cx="919563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Cerdanyola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Universitat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20DA19-2A86-43B7-AB59-554F6F1B307F}"/>
              </a:ext>
            </a:extLst>
          </p:cNvPr>
          <p:cNvSpPr txBox="1"/>
          <p:nvPr/>
        </p:nvSpPr>
        <p:spPr>
          <a:xfrm>
            <a:off x="10175839" y="101583"/>
            <a:ext cx="134449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b="1" i="0" u="none" strike="noStrike" baseline="0">
                <a:solidFill>
                  <a:schemeClr val="bg1">
                    <a:lumMod val="95000"/>
                  </a:schemeClr>
                </a:solidFill>
              </a:rPr>
              <a:t>Montcada i Reixac - Sta. Maria</a:t>
            </a:r>
            <a:endParaRPr lang="es-ES" sz="12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9BEA6A9-45F1-4CD8-B80C-C70EC235DCB5}"/>
              </a:ext>
            </a:extLst>
          </p:cNvPr>
          <p:cNvSpPr/>
          <p:nvPr/>
        </p:nvSpPr>
        <p:spPr>
          <a:xfrm>
            <a:off x="3356286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EE0CC8-617C-4434-B4A9-D114A60BB218}"/>
              </a:ext>
            </a:extLst>
          </p:cNvPr>
          <p:cNvSpPr/>
          <p:nvPr/>
        </p:nvSpPr>
        <p:spPr>
          <a:xfrm>
            <a:off x="4499934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4494A93-EEDC-4E09-8D4A-F489FF2C1B3C}"/>
              </a:ext>
            </a:extLst>
          </p:cNvPr>
          <p:cNvSpPr/>
          <p:nvPr/>
        </p:nvSpPr>
        <p:spPr>
          <a:xfrm>
            <a:off x="3928110" y="94116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237C3E5-6F75-4A38-83B3-E3B4D19B000A}"/>
              </a:ext>
            </a:extLst>
          </p:cNvPr>
          <p:cNvSpPr/>
          <p:nvPr/>
        </p:nvSpPr>
        <p:spPr>
          <a:xfrm>
            <a:off x="449993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3B7F443-0347-49A5-BC53-DFB2A7DCD0F7}"/>
              </a:ext>
            </a:extLst>
          </p:cNvPr>
          <p:cNvSpPr/>
          <p:nvPr/>
        </p:nvSpPr>
        <p:spPr>
          <a:xfrm>
            <a:off x="621540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7F6FCB4-B672-4A6C-86DB-ACA619AA609D}"/>
              </a:ext>
            </a:extLst>
          </p:cNvPr>
          <p:cNvSpPr/>
          <p:nvPr/>
        </p:nvSpPr>
        <p:spPr>
          <a:xfrm>
            <a:off x="10218174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9569E6-3666-4B48-8F0D-3F4541F11C24}"/>
              </a:ext>
            </a:extLst>
          </p:cNvPr>
          <p:cNvSpPr/>
          <p:nvPr/>
        </p:nvSpPr>
        <p:spPr>
          <a:xfrm>
            <a:off x="10789998" y="222939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2B0B5AD-08ED-40E8-A1D0-BCC2A19709A7}"/>
              </a:ext>
            </a:extLst>
          </p:cNvPr>
          <p:cNvSpPr/>
          <p:nvPr/>
        </p:nvSpPr>
        <p:spPr>
          <a:xfrm>
            <a:off x="793087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5C0465A-5A84-409E-8D8C-04680DDC559B}"/>
              </a:ext>
            </a:extLst>
          </p:cNvPr>
          <p:cNvSpPr/>
          <p:nvPr/>
        </p:nvSpPr>
        <p:spPr>
          <a:xfrm>
            <a:off x="564358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1E6E55F-F086-468C-870F-16C2FD4408D8}"/>
              </a:ext>
            </a:extLst>
          </p:cNvPr>
          <p:cNvSpPr/>
          <p:nvPr/>
        </p:nvSpPr>
        <p:spPr>
          <a:xfrm>
            <a:off x="735905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F4F1D2F-8EFE-4F3F-9D2E-C334EF9024DF}"/>
              </a:ext>
            </a:extLst>
          </p:cNvPr>
          <p:cNvSpPr/>
          <p:nvPr/>
        </p:nvSpPr>
        <p:spPr>
          <a:xfrm>
            <a:off x="9074526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805A629-2785-4045-AE52-EF0FD75D9287}"/>
              </a:ext>
            </a:extLst>
          </p:cNvPr>
          <p:cNvSpPr/>
          <p:nvPr/>
        </p:nvSpPr>
        <p:spPr>
          <a:xfrm>
            <a:off x="678723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183DC8F-F220-4AD0-A186-C491BD202C8F}"/>
              </a:ext>
            </a:extLst>
          </p:cNvPr>
          <p:cNvSpPr/>
          <p:nvPr/>
        </p:nvSpPr>
        <p:spPr>
          <a:xfrm>
            <a:off x="9646350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65C62D3-D56E-4C4D-84B4-3B4760AC6259}"/>
              </a:ext>
            </a:extLst>
          </p:cNvPr>
          <p:cNvSpPr/>
          <p:nvPr/>
        </p:nvSpPr>
        <p:spPr>
          <a:xfrm>
            <a:off x="937992" y="5708900"/>
            <a:ext cx="914400" cy="91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/>
              <a:t>S1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A9EB9A5-9AAF-4510-A00E-025776542A2A}"/>
              </a:ext>
            </a:extLst>
          </p:cNvPr>
          <p:cNvSpPr/>
          <p:nvPr/>
        </p:nvSpPr>
        <p:spPr>
          <a:xfrm>
            <a:off x="8502702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3AAB496-D7EC-4C5F-BF0C-AC5347713D64}"/>
              </a:ext>
            </a:extLst>
          </p:cNvPr>
          <p:cNvSpPr/>
          <p:nvPr/>
        </p:nvSpPr>
        <p:spPr>
          <a:xfrm>
            <a:off x="10218174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668A054-3244-493C-9FE6-512F3E0BD2B3}"/>
              </a:ext>
            </a:extLst>
          </p:cNvPr>
          <p:cNvSpPr/>
          <p:nvPr/>
        </p:nvSpPr>
        <p:spPr>
          <a:xfrm>
            <a:off x="10789998" y="3517632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14F0A16-BC64-4670-A040-EA5139BDAD5F}"/>
              </a:ext>
            </a:extLst>
          </p:cNvPr>
          <p:cNvSpPr/>
          <p:nvPr/>
        </p:nvSpPr>
        <p:spPr>
          <a:xfrm>
            <a:off x="3356286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0D71270-2085-4F17-A4E1-055A7394CDAF}"/>
              </a:ext>
            </a:extLst>
          </p:cNvPr>
          <p:cNvSpPr/>
          <p:nvPr/>
        </p:nvSpPr>
        <p:spPr>
          <a:xfrm>
            <a:off x="3928110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1C611E2-FF25-4E56-BAFC-927B7207A122}"/>
              </a:ext>
            </a:extLst>
          </p:cNvPr>
          <p:cNvSpPr/>
          <p:nvPr/>
        </p:nvSpPr>
        <p:spPr>
          <a:xfrm>
            <a:off x="4499934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690CA14-B40D-4985-B52E-5AECDC5A4001}"/>
              </a:ext>
            </a:extLst>
          </p:cNvPr>
          <p:cNvSpPr/>
          <p:nvPr/>
        </p:nvSpPr>
        <p:spPr>
          <a:xfrm>
            <a:off x="5071758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65B3371-B1D5-44C1-AA87-6CEB0E8FDB01}"/>
              </a:ext>
            </a:extLst>
          </p:cNvPr>
          <p:cNvSpPr/>
          <p:nvPr/>
        </p:nvSpPr>
        <p:spPr>
          <a:xfrm>
            <a:off x="5643582" y="6094100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DB8D19C-8DFF-4632-960E-51424E5770D7}"/>
              </a:ext>
            </a:extLst>
          </p:cNvPr>
          <p:cNvSpPr txBox="1"/>
          <p:nvPr/>
        </p:nvSpPr>
        <p:spPr>
          <a:xfrm>
            <a:off x="5211440" y="101583"/>
            <a:ext cx="100315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Terrassa </a:t>
            </a:r>
            <a:r>
              <a:rPr lang="es-ES" sz="1200" b="1" err="1">
                <a:solidFill>
                  <a:schemeClr val="bg1">
                    <a:lumMod val="95000"/>
                  </a:schemeClr>
                </a:solidFill>
              </a:rPr>
              <a:t>Estació</a:t>
            </a:r>
            <a:r>
              <a:rPr lang="es-ES" sz="1200" b="1">
                <a:solidFill>
                  <a:schemeClr val="bg1">
                    <a:lumMod val="95000"/>
                  </a:schemeClr>
                </a:solidFill>
              </a:rPr>
              <a:t> Nord</a:t>
            </a:r>
          </a:p>
        </p:txBody>
      </p:sp>
      <p:sp>
        <p:nvSpPr>
          <p:cNvPr id="93" name="Flecha: a la derecha 92">
            <a:extLst>
              <a:ext uri="{FF2B5EF4-FFF2-40B4-BE49-F238E27FC236}">
                <a16:creationId xmlns:a16="http://schemas.microsoft.com/office/drawing/2014/main" id="{3AF8C692-BE66-4845-9BEC-BD24886264CC}"/>
              </a:ext>
            </a:extLst>
          </p:cNvPr>
          <p:cNvSpPr/>
          <p:nvPr/>
        </p:nvSpPr>
        <p:spPr>
          <a:xfrm>
            <a:off x="2962539" y="104122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900" b="1"/>
              <a:t>20:25</a:t>
            </a:r>
          </a:p>
        </p:txBody>
      </p:sp>
      <p:sp>
        <p:nvSpPr>
          <p:cNvPr id="94" name="Flecha: hacia la izquierda 93">
            <a:extLst>
              <a:ext uri="{FF2B5EF4-FFF2-40B4-BE49-F238E27FC236}">
                <a16:creationId xmlns:a16="http://schemas.microsoft.com/office/drawing/2014/main" id="{ADFC11F2-1D77-4B25-A7CA-3CA59F15F0B4}"/>
              </a:ext>
            </a:extLst>
          </p:cNvPr>
          <p:cNvSpPr/>
          <p:nvPr/>
        </p:nvSpPr>
        <p:spPr>
          <a:xfrm>
            <a:off x="3704571" y="1041220"/>
            <a:ext cx="360000" cy="36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s-ES" sz="900" b="1"/>
              <a:t>15:50</a:t>
            </a:r>
          </a:p>
        </p:txBody>
      </p:sp>
      <p:sp>
        <p:nvSpPr>
          <p:cNvPr id="95" name="Triángulo isósceles 94">
            <a:extLst>
              <a:ext uri="{FF2B5EF4-FFF2-40B4-BE49-F238E27FC236}">
                <a16:creationId xmlns:a16="http://schemas.microsoft.com/office/drawing/2014/main" id="{F0C3AC7E-4998-4FAC-B53C-C97C0C9A4424}"/>
              </a:ext>
            </a:extLst>
          </p:cNvPr>
          <p:cNvSpPr/>
          <p:nvPr/>
        </p:nvSpPr>
        <p:spPr>
          <a:xfrm>
            <a:off x="7518430" y="2334306"/>
            <a:ext cx="360000" cy="36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454ABAFD-7547-4337-9DC6-F09B7B48FD71}"/>
              </a:ext>
            </a:extLst>
          </p:cNvPr>
          <p:cNvSpPr/>
          <p:nvPr/>
        </p:nvSpPr>
        <p:spPr>
          <a:xfrm>
            <a:off x="8868302" y="2333158"/>
            <a:ext cx="360000" cy="3600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s-ES" sz="900" b="1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875D0C-45E8-4022-AB14-033FE80070DE}"/>
              </a:ext>
            </a:extLst>
          </p:cNvPr>
          <p:cNvSpPr txBox="1"/>
          <p:nvPr/>
        </p:nvSpPr>
        <p:spPr>
          <a:xfrm>
            <a:off x="7698430" y="2298087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EFCE0CCB-0716-462D-B013-15E69B75EB04}"/>
              </a:ext>
            </a:extLst>
          </p:cNvPr>
          <p:cNvSpPr txBox="1"/>
          <p:nvPr/>
        </p:nvSpPr>
        <p:spPr>
          <a:xfrm>
            <a:off x="8454093" y="251007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/>
              <a:t>20:25</a:t>
            </a: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7A5D9304-4BE0-43D1-8E29-609F84F6C74E}"/>
              </a:ext>
            </a:extLst>
          </p:cNvPr>
          <p:cNvCxnSpPr>
            <a:cxnSpLocks/>
          </p:cNvCxnSpPr>
          <p:nvPr/>
        </p:nvCxnSpPr>
        <p:spPr>
          <a:xfrm>
            <a:off x="2928462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993366"/>
                </a:gs>
                <a:gs pos="83000">
                  <a:srgbClr val="993366"/>
                </a:gs>
                <a:gs pos="100000">
                  <a:srgbClr val="9933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13DD57E-A0A9-4613-9F19-8768FFCB04E8}"/>
              </a:ext>
            </a:extLst>
          </p:cNvPr>
          <p:cNvCxnSpPr>
            <a:cxnSpLocks/>
          </p:cNvCxnSpPr>
          <p:nvPr/>
        </p:nvCxnSpPr>
        <p:spPr>
          <a:xfrm>
            <a:off x="3500286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E04823D0-3B2D-481C-9C75-2AEF9EC49268}"/>
              </a:ext>
            </a:extLst>
          </p:cNvPr>
          <p:cNvCxnSpPr>
            <a:cxnSpLocks/>
          </p:cNvCxnSpPr>
          <p:nvPr/>
        </p:nvCxnSpPr>
        <p:spPr>
          <a:xfrm>
            <a:off x="4072110" y="1013164"/>
            <a:ext cx="427824" cy="0"/>
          </a:xfrm>
          <a:prstGeom prst="line">
            <a:avLst/>
          </a:prstGeom>
          <a:ln w="3810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B62707-F1EC-4849-BC5E-90C3A68B54E8}"/>
              </a:ext>
            </a:extLst>
          </p:cNvPr>
          <p:cNvCxnSpPr>
            <a:cxnSpLocks/>
          </p:cNvCxnSpPr>
          <p:nvPr/>
        </p:nvCxnSpPr>
        <p:spPr>
          <a:xfrm>
            <a:off x="4643934" y="2301398"/>
            <a:ext cx="557424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138DA1D-4798-4EEC-88B7-7364812C092F}"/>
              </a:ext>
            </a:extLst>
          </p:cNvPr>
          <p:cNvCxnSpPr>
            <a:cxnSpLocks/>
          </p:cNvCxnSpPr>
          <p:nvPr/>
        </p:nvCxnSpPr>
        <p:spPr>
          <a:xfrm>
            <a:off x="10362174" y="2301398"/>
            <a:ext cx="427824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C70741C1-4463-4E1E-ACA7-AF3B6EA76D22}"/>
              </a:ext>
            </a:extLst>
          </p:cNvPr>
          <p:cNvCxnSpPr>
            <a:cxnSpLocks/>
          </p:cNvCxnSpPr>
          <p:nvPr/>
        </p:nvCxnSpPr>
        <p:spPr>
          <a:xfrm>
            <a:off x="10933998" y="2301398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F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DB6524A2-8244-4862-B43E-AD7FE376E229}"/>
              </a:ext>
            </a:extLst>
          </p:cNvPr>
          <p:cNvCxnSpPr>
            <a:cxnSpLocks/>
          </p:cNvCxnSpPr>
          <p:nvPr/>
        </p:nvCxnSpPr>
        <p:spPr>
          <a:xfrm>
            <a:off x="5215758" y="3589632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30F3D031-6E4C-4A64-A651-F6FDE323E036}"/>
              </a:ext>
            </a:extLst>
          </p:cNvPr>
          <p:cNvCxnSpPr>
            <a:cxnSpLocks/>
          </p:cNvCxnSpPr>
          <p:nvPr/>
        </p:nvCxnSpPr>
        <p:spPr>
          <a:xfrm>
            <a:off x="578758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216005B4-8D4E-494F-9B30-FA5D6FA33812}"/>
              </a:ext>
            </a:extLst>
          </p:cNvPr>
          <p:cNvCxnSpPr>
            <a:cxnSpLocks/>
          </p:cNvCxnSpPr>
          <p:nvPr/>
        </p:nvCxnSpPr>
        <p:spPr>
          <a:xfrm>
            <a:off x="635940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2EC343E4-4CC3-41EA-8A5B-B27F3C701A06}"/>
              </a:ext>
            </a:extLst>
          </p:cNvPr>
          <p:cNvCxnSpPr>
            <a:cxnSpLocks/>
          </p:cNvCxnSpPr>
          <p:nvPr/>
        </p:nvCxnSpPr>
        <p:spPr>
          <a:xfrm>
            <a:off x="693123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761B3F1-4B29-49DB-8044-BD5F71EC2926}"/>
              </a:ext>
            </a:extLst>
          </p:cNvPr>
          <p:cNvCxnSpPr>
            <a:cxnSpLocks/>
          </p:cNvCxnSpPr>
          <p:nvPr/>
        </p:nvCxnSpPr>
        <p:spPr>
          <a:xfrm>
            <a:off x="750305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5B70649C-617F-4286-8187-53E2EB4ED87C}"/>
              </a:ext>
            </a:extLst>
          </p:cNvPr>
          <p:cNvCxnSpPr>
            <a:cxnSpLocks/>
          </p:cNvCxnSpPr>
          <p:nvPr/>
        </p:nvCxnSpPr>
        <p:spPr>
          <a:xfrm>
            <a:off x="8074878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30586FAE-5434-458F-A0C9-C9AD6CF72CDF}"/>
              </a:ext>
            </a:extLst>
          </p:cNvPr>
          <p:cNvCxnSpPr>
            <a:cxnSpLocks/>
          </p:cNvCxnSpPr>
          <p:nvPr/>
        </p:nvCxnSpPr>
        <p:spPr>
          <a:xfrm>
            <a:off x="8646702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4522BC45-0813-4A61-A9E0-08A11BDCF6BC}"/>
              </a:ext>
            </a:extLst>
          </p:cNvPr>
          <p:cNvCxnSpPr>
            <a:cxnSpLocks/>
          </p:cNvCxnSpPr>
          <p:nvPr/>
        </p:nvCxnSpPr>
        <p:spPr>
          <a:xfrm>
            <a:off x="9218526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34463F5E-BB83-48E8-873D-8566FD038541}"/>
              </a:ext>
            </a:extLst>
          </p:cNvPr>
          <p:cNvCxnSpPr>
            <a:cxnSpLocks/>
          </p:cNvCxnSpPr>
          <p:nvPr/>
        </p:nvCxnSpPr>
        <p:spPr>
          <a:xfrm>
            <a:off x="9790350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7F20EB14-C6D3-4E4C-871D-1431D88C8D9D}"/>
              </a:ext>
            </a:extLst>
          </p:cNvPr>
          <p:cNvCxnSpPr>
            <a:cxnSpLocks/>
          </p:cNvCxnSpPr>
          <p:nvPr/>
        </p:nvCxnSpPr>
        <p:spPr>
          <a:xfrm>
            <a:off x="10362174" y="3589632"/>
            <a:ext cx="42782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8AD30D0B-1979-4C1C-AA70-9D3409C662A2}"/>
              </a:ext>
            </a:extLst>
          </p:cNvPr>
          <p:cNvCxnSpPr>
            <a:cxnSpLocks/>
          </p:cNvCxnSpPr>
          <p:nvPr/>
        </p:nvCxnSpPr>
        <p:spPr>
          <a:xfrm flipH="1">
            <a:off x="10933998" y="3589632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>
            <a:extLst>
              <a:ext uri="{FF2B5EF4-FFF2-40B4-BE49-F238E27FC236}">
                <a16:creationId xmlns:a16="http://schemas.microsoft.com/office/drawing/2014/main" id="{C0EB912F-BAFE-4C4A-90B5-AC18D92E46E7}"/>
              </a:ext>
            </a:extLst>
          </p:cNvPr>
          <p:cNvSpPr/>
          <p:nvPr/>
        </p:nvSpPr>
        <p:spPr>
          <a:xfrm>
            <a:off x="621540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3AB9EB59-866C-4C3C-ABDC-F358E766A939}"/>
              </a:ext>
            </a:extLst>
          </p:cNvPr>
          <p:cNvSpPr/>
          <p:nvPr/>
        </p:nvSpPr>
        <p:spPr>
          <a:xfrm>
            <a:off x="793087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FB02872C-63FE-469F-A1BD-04C5DEE75190}"/>
              </a:ext>
            </a:extLst>
          </p:cNvPr>
          <p:cNvSpPr/>
          <p:nvPr/>
        </p:nvSpPr>
        <p:spPr>
          <a:xfrm>
            <a:off x="564358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4F7E1476-AB54-4C9A-A404-2FB7BDBD494F}"/>
              </a:ext>
            </a:extLst>
          </p:cNvPr>
          <p:cNvSpPr/>
          <p:nvPr/>
        </p:nvSpPr>
        <p:spPr>
          <a:xfrm>
            <a:off x="735905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861654DF-A501-4C57-8CD0-6D4113F57705}"/>
              </a:ext>
            </a:extLst>
          </p:cNvPr>
          <p:cNvSpPr/>
          <p:nvPr/>
        </p:nvSpPr>
        <p:spPr>
          <a:xfrm>
            <a:off x="9074526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78449952-FA4E-4A15-8C68-89F46C5B1944}"/>
              </a:ext>
            </a:extLst>
          </p:cNvPr>
          <p:cNvSpPr/>
          <p:nvPr/>
        </p:nvSpPr>
        <p:spPr>
          <a:xfrm>
            <a:off x="678723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3381A69A-FED1-42E5-A91A-9EA7F3023FF5}"/>
              </a:ext>
            </a:extLst>
          </p:cNvPr>
          <p:cNvSpPr/>
          <p:nvPr/>
        </p:nvSpPr>
        <p:spPr>
          <a:xfrm>
            <a:off x="9646350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4DA8FEC8-8447-4495-AE59-142B937D67FB}"/>
              </a:ext>
            </a:extLst>
          </p:cNvPr>
          <p:cNvSpPr/>
          <p:nvPr/>
        </p:nvSpPr>
        <p:spPr>
          <a:xfrm>
            <a:off x="8502702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4D849C2D-C3CE-418B-BF09-29322BE4A14A}"/>
              </a:ext>
            </a:extLst>
          </p:cNvPr>
          <p:cNvSpPr/>
          <p:nvPr/>
        </p:nvSpPr>
        <p:spPr>
          <a:xfrm>
            <a:off x="10218174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1E24E9D6-3DAD-4E69-8A9A-6E9BA2FA94A4}"/>
              </a:ext>
            </a:extLst>
          </p:cNvPr>
          <p:cNvSpPr/>
          <p:nvPr/>
        </p:nvSpPr>
        <p:spPr>
          <a:xfrm>
            <a:off x="10789998" y="480586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31C00C18-4581-484C-8917-F89370CA5DEF}"/>
              </a:ext>
            </a:extLst>
          </p:cNvPr>
          <p:cNvCxnSpPr>
            <a:cxnSpLocks/>
          </p:cNvCxnSpPr>
          <p:nvPr/>
        </p:nvCxnSpPr>
        <p:spPr>
          <a:xfrm flipH="1">
            <a:off x="5215758" y="4877866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856B3F1B-D25D-4427-B3DF-0A842BE79D44}"/>
              </a:ext>
            </a:extLst>
          </p:cNvPr>
          <p:cNvCxnSpPr>
            <a:cxnSpLocks/>
          </p:cNvCxnSpPr>
          <p:nvPr/>
        </p:nvCxnSpPr>
        <p:spPr>
          <a:xfrm>
            <a:off x="578758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C92DD421-0892-499D-844F-870F3FA32F8E}"/>
              </a:ext>
            </a:extLst>
          </p:cNvPr>
          <p:cNvCxnSpPr>
            <a:cxnSpLocks/>
          </p:cNvCxnSpPr>
          <p:nvPr/>
        </p:nvCxnSpPr>
        <p:spPr>
          <a:xfrm>
            <a:off x="635940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EF472A2-3572-46DA-91A0-A9DF454268C3}"/>
              </a:ext>
            </a:extLst>
          </p:cNvPr>
          <p:cNvCxnSpPr>
            <a:cxnSpLocks/>
          </p:cNvCxnSpPr>
          <p:nvPr/>
        </p:nvCxnSpPr>
        <p:spPr>
          <a:xfrm>
            <a:off x="693123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E1DEDBE3-E7B9-4796-A61F-AF272940FAD2}"/>
              </a:ext>
            </a:extLst>
          </p:cNvPr>
          <p:cNvCxnSpPr>
            <a:cxnSpLocks/>
          </p:cNvCxnSpPr>
          <p:nvPr/>
        </p:nvCxnSpPr>
        <p:spPr>
          <a:xfrm>
            <a:off x="750305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7C4F527-D537-4E0A-9423-D4E78A294479}"/>
              </a:ext>
            </a:extLst>
          </p:cNvPr>
          <p:cNvCxnSpPr>
            <a:cxnSpLocks/>
          </p:cNvCxnSpPr>
          <p:nvPr/>
        </p:nvCxnSpPr>
        <p:spPr>
          <a:xfrm>
            <a:off x="8074878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4E816392-17FB-4374-ADCC-CD17CB5A9A74}"/>
              </a:ext>
            </a:extLst>
          </p:cNvPr>
          <p:cNvCxnSpPr>
            <a:cxnSpLocks/>
          </p:cNvCxnSpPr>
          <p:nvPr/>
        </p:nvCxnSpPr>
        <p:spPr>
          <a:xfrm>
            <a:off x="8646702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9B5C930B-8E15-4DCC-ABBF-793B868AEB53}"/>
              </a:ext>
            </a:extLst>
          </p:cNvPr>
          <p:cNvCxnSpPr>
            <a:cxnSpLocks/>
          </p:cNvCxnSpPr>
          <p:nvPr/>
        </p:nvCxnSpPr>
        <p:spPr>
          <a:xfrm>
            <a:off x="9218526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913EBC36-EE8D-4175-9A79-64277205767E}"/>
              </a:ext>
            </a:extLst>
          </p:cNvPr>
          <p:cNvCxnSpPr>
            <a:cxnSpLocks/>
          </p:cNvCxnSpPr>
          <p:nvPr/>
        </p:nvCxnSpPr>
        <p:spPr>
          <a:xfrm>
            <a:off x="9790350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870FC32B-12F0-4EA8-B249-196CB2D00B85}"/>
              </a:ext>
            </a:extLst>
          </p:cNvPr>
          <p:cNvCxnSpPr>
            <a:cxnSpLocks/>
          </p:cNvCxnSpPr>
          <p:nvPr/>
        </p:nvCxnSpPr>
        <p:spPr>
          <a:xfrm>
            <a:off x="10362174" y="4877866"/>
            <a:ext cx="42782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0BB67DA-ADBB-47BB-BB9A-726950F7706E}"/>
              </a:ext>
            </a:extLst>
          </p:cNvPr>
          <p:cNvCxnSpPr>
            <a:cxnSpLocks/>
          </p:cNvCxnSpPr>
          <p:nvPr/>
        </p:nvCxnSpPr>
        <p:spPr>
          <a:xfrm>
            <a:off x="10933998" y="4877866"/>
            <a:ext cx="427827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6C829A78-FAA2-47BB-B4E1-542C26E634B3}"/>
              </a:ext>
            </a:extLst>
          </p:cNvPr>
          <p:cNvCxnSpPr>
            <a:cxnSpLocks/>
          </p:cNvCxnSpPr>
          <p:nvPr/>
        </p:nvCxnSpPr>
        <p:spPr>
          <a:xfrm flipH="1">
            <a:off x="292846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66C24725-D771-4340-A306-8B114B2DF446}"/>
              </a:ext>
            </a:extLst>
          </p:cNvPr>
          <p:cNvCxnSpPr>
            <a:cxnSpLocks/>
          </p:cNvCxnSpPr>
          <p:nvPr/>
        </p:nvCxnSpPr>
        <p:spPr>
          <a:xfrm>
            <a:off x="3500286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9790EE56-06F1-4CDE-9910-90E6849F2ACE}"/>
              </a:ext>
            </a:extLst>
          </p:cNvPr>
          <p:cNvCxnSpPr>
            <a:cxnSpLocks/>
          </p:cNvCxnSpPr>
          <p:nvPr/>
        </p:nvCxnSpPr>
        <p:spPr>
          <a:xfrm>
            <a:off x="4072110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51CE8B87-8A7C-4EEA-ACFB-8356262DC5BA}"/>
              </a:ext>
            </a:extLst>
          </p:cNvPr>
          <p:cNvCxnSpPr>
            <a:cxnSpLocks/>
          </p:cNvCxnSpPr>
          <p:nvPr/>
        </p:nvCxnSpPr>
        <p:spPr>
          <a:xfrm>
            <a:off x="4643934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904ABC54-F220-4144-AC62-F429E8E01742}"/>
              </a:ext>
            </a:extLst>
          </p:cNvPr>
          <p:cNvCxnSpPr>
            <a:cxnSpLocks/>
          </p:cNvCxnSpPr>
          <p:nvPr/>
        </p:nvCxnSpPr>
        <p:spPr>
          <a:xfrm>
            <a:off x="5215758" y="6166100"/>
            <a:ext cx="42782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2AE4444F-DDA1-45BE-9AC7-D1B6F3E388FA}"/>
              </a:ext>
            </a:extLst>
          </p:cNvPr>
          <p:cNvCxnSpPr>
            <a:cxnSpLocks/>
          </p:cNvCxnSpPr>
          <p:nvPr/>
        </p:nvCxnSpPr>
        <p:spPr>
          <a:xfrm>
            <a:off x="5787582" y="6166100"/>
            <a:ext cx="42782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2B654B-AF2D-4B15-A3F2-28E8EB65D50D}"/>
              </a:ext>
            </a:extLst>
          </p:cNvPr>
          <p:cNvCxnSpPr>
            <a:cxnSpLocks/>
          </p:cNvCxnSpPr>
          <p:nvPr/>
        </p:nvCxnSpPr>
        <p:spPr>
          <a:xfrm>
            <a:off x="4643934" y="1010530"/>
            <a:ext cx="427824" cy="0"/>
          </a:xfrm>
          <a:prstGeom prst="line">
            <a:avLst/>
          </a:prstGeom>
          <a:ln w="38100">
            <a:gradFill flip="none" rotWithShape="1">
              <a:gsLst>
                <a:gs pos="9000">
                  <a:schemeClr val="accent1">
                    <a:lumMod val="5000"/>
                    <a:lumOff val="95000"/>
                  </a:schemeClr>
                </a:gs>
                <a:gs pos="100000">
                  <a:srgbClr val="99336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736B717-9A28-4A9E-9088-695D130AF893}"/>
              </a:ext>
            </a:extLst>
          </p:cNvPr>
          <p:cNvSpPr txBox="1"/>
          <p:nvPr/>
        </p:nvSpPr>
        <p:spPr>
          <a:xfrm>
            <a:off x="3427132" y="431908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09:35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A2344A4-3180-405F-9C7D-5B8EBBA4E031}"/>
              </a:ext>
            </a:extLst>
          </p:cNvPr>
          <p:cNvSpPr txBox="1"/>
          <p:nvPr/>
        </p:nvSpPr>
        <p:spPr>
          <a:xfrm>
            <a:off x="3188038" y="404135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09:42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1111B63-35E2-44D1-9E50-1486CD650C34}"/>
              </a:ext>
            </a:extLst>
          </p:cNvPr>
          <p:cNvSpPr txBox="1"/>
          <p:nvPr/>
        </p:nvSpPr>
        <p:spPr>
          <a:xfrm>
            <a:off x="4370848" y="4318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09:46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97D7AC5-D443-4A68-A737-6696D53F827D}"/>
              </a:ext>
            </a:extLst>
          </p:cNvPr>
          <p:cNvSpPr txBox="1"/>
          <p:nvPr/>
        </p:nvSpPr>
        <p:spPr>
          <a:xfrm>
            <a:off x="8102071" y="431860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10:05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9AA3FE7-5DAA-4F11-B4B1-672F6047B2A2}"/>
              </a:ext>
            </a:extLst>
          </p:cNvPr>
          <p:cNvSpPr txBox="1"/>
          <p:nvPr/>
        </p:nvSpPr>
        <p:spPr>
          <a:xfrm>
            <a:off x="4134646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09:32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FFC6240-D83B-459B-BFCC-F7CBD84ED934}"/>
              </a:ext>
            </a:extLst>
          </p:cNvPr>
          <p:cNvSpPr txBox="1"/>
          <p:nvPr/>
        </p:nvSpPr>
        <p:spPr>
          <a:xfrm>
            <a:off x="7854841" y="4041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75000"/>
                  </a:schemeClr>
                </a:solidFill>
              </a:rPr>
              <a:t>09:12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1DEDA55-55B9-4B9A-8271-CEBE94FF7D70}"/>
              </a:ext>
            </a:extLst>
          </p:cNvPr>
          <p:cNvSpPr txBox="1"/>
          <p:nvPr/>
        </p:nvSpPr>
        <p:spPr>
          <a:xfrm>
            <a:off x="2760382" y="3238500"/>
            <a:ext cx="364663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sz="1400" err="1"/>
              <a:t>Dilluns</a:t>
            </a:r>
            <a:r>
              <a:rPr lang="es-ES" sz="1400"/>
              <a:t>, 25/10/2021 – </a:t>
            </a:r>
            <a:r>
              <a:rPr lang="es-ES" sz="1400" b="1"/>
              <a:t>FEINER</a:t>
            </a:r>
            <a:r>
              <a:rPr lang="es-ES" sz="1400">
                <a:solidFill>
                  <a:schemeClr val="bg1">
                    <a:lumMod val="65000"/>
                  </a:schemeClr>
                </a:solidFill>
              </a:rPr>
              <a:t>/DISSABTE/FESTIU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34D963-0B55-4D55-A5DE-15689AC051AC}"/>
              </a:ext>
            </a:extLst>
          </p:cNvPr>
          <p:cNvSpPr txBox="1"/>
          <p:nvPr/>
        </p:nvSpPr>
        <p:spPr>
          <a:xfrm>
            <a:off x="3495712" y="4425767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10:05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D80D7F4-BF67-4990-9C38-A33B921294F2}"/>
              </a:ext>
            </a:extLst>
          </p:cNvPr>
          <p:cNvSpPr txBox="1"/>
          <p:nvPr/>
        </p:nvSpPr>
        <p:spPr>
          <a:xfrm>
            <a:off x="4439428" y="442544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10:15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3D81E19-7900-46DD-A6C9-DDD234614158}"/>
              </a:ext>
            </a:extLst>
          </p:cNvPr>
          <p:cNvSpPr txBox="1"/>
          <p:nvPr/>
        </p:nvSpPr>
        <p:spPr>
          <a:xfrm>
            <a:off x="8170651" y="442528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10:35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DEC7277-7D19-44B3-ABE1-C391664F531C}"/>
              </a:ext>
            </a:extLst>
          </p:cNvPr>
          <p:cNvSpPr txBox="1"/>
          <p:nvPr/>
        </p:nvSpPr>
        <p:spPr>
          <a:xfrm>
            <a:off x="3127078" y="3934678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10:54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64DC629-F60E-49BB-A428-2E600581B667}"/>
              </a:ext>
            </a:extLst>
          </p:cNvPr>
          <p:cNvSpPr txBox="1"/>
          <p:nvPr/>
        </p:nvSpPr>
        <p:spPr>
          <a:xfrm>
            <a:off x="4073686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10:27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EDE2217-1177-462D-B24C-D3879A6DB42B}"/>
              </a:ext>
            </a:extLst>
          </p:cNvPr>
          <p:cNvSpPr txBox="1"/>
          <p:nvPr/>
        </p:nvSpPr>
        <p:spPr>
          <a:xfrm>
            <a:off x="7793881" y="3934762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6">
                    <a:lumMod val="60000"/>
                    <a:lumOff val="40000"/>
                  </a:schemeClr>
                </a:solidFill>
              </a:rPr>
              <a:t>10:05</a:t>
            </a:r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6C60F4-E1C5-4F7E-AA72-1B2517D2D1D2}"/>
              </a:ext>
            </a:extLst>
          </p:cNvPr>
          <p:cNvSpPr txBox="1"/>
          <p:nvPr/>
        </p:nvSpPr>
        <p:spPr>
          <a:xfrm>
            <a:off x="7501700" y="432835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50000"/>
                  </a:schemeClr>
                </a:solidFill>
              </a:rPr>
              <a:t>10:00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BCF2323-3083-46FD-9BAB-263321C05EC5}"/>
              </a:ext>
            </a:extLst>
          </p:cNvPr>
          <p:cNvSpPr txBox="1"/>
          <p:nvPr/>
        </p:nvSpPr>
        <p:spPr>
          <a:xfrm>
            <a:off x="7570280" y="4435033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050">
                <a:solidFill>
                  <a:schemeClr val="accent5">
                    <a:lumMod val="75000"/>
                  </a:schemeClr>
                </a:solidFill>
              </a:rPr>
              <a:t>10:25</a:t>
            </a:r>
          </a:p>
        </p:txBody>
      </p:sp>
    </p:spTree>
    <p:extLst>
      <p:ext uri="{BB962C8B-B14F-4D97-AF65-F5344CB8AC3E}">
        <p14:creationId xmlns:p14="http://schemas.microsoft.com/office/powerpoint/2010/main" val="96463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  <a:endCxn id="50" idx="3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9C2DF-DE2B-437E-8227-E2F7AC46D17B}"/>
              </a:ext>
            </a:extLst>
          </p:cNvPr>
          <p:cNvSpPr txBox="1"/>
          <p:nvPr/>
        </p:nvSpPr>
        <p:spPr>
          <a:xfrm rot="18900000">
            <a:off x="8091091" y="3860072"/>
            <a:ext cx="8146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/>
              <a:t>Can </a:t>
            </a:r>
            <a:r>
              <a:rPr lang="es-ES" sz="1200" err="1"/>
              <a:t>Rosés</a:t>
            </a:r>
            <a:endParaRPr lang="es-ES" sz="1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4468ED-A4DC-4AF8-9658-38017BE944A7}"/>
              </a:ext>
            </a:extLst>
          </p:cNvPr>
          <p:cNvSpPr txBox="1"/>
          <p:nvPr/>
        </p:nvSpPr>
        <p:spPr>
          <a:xfrm rot="18900000">
            <a:off x="3499983" y="4589696"/>
            <a:ext cx="11696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Països</a:t>
            </a:r>
            <a:r>
              <a:rPr lang="es-ES" sz="1200"/>
              <a:t> </a:t>
            </a:r>
            <a:r>
              <a:rPr lang="es-ES" sz="1200" err="1"/>
              <a:t>Catalans</a:t>
            </a:r>
            <a:endParaRPr lang="es-ES" sz="120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B162C1-1477-4FA2-AC42-7A36CD6A768A}"/>
              </a:ext>
            </a:extLst>
          </p:cNvPr>
          <p:cNvSpPr txBox="1"/>
          <p:nvPr/>
        </p:nvSpPr>
        <p:spPr>
          <a:xfrm rot="18900000">
            <a:off x="3387815" y="3767493"/>
            <a:ext cx="111246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Estació</a:t>
            </a:r>
            <a:r>
              <a:rPr lang="es-ES" sz="1200"/>
              <a:t> </a:t>
            </a:r>
            <a:r>
              <a:rPr lang="es-ES" sz="1200" err="1"/>
              <a:t>RubÍ+D</a:t>
            </a:r>
            <a:endParaRPr lang="es-ES" sz="120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CBE6323-2EC6-4401-8E7A-CCCE8D9733C2}"/>
              </a:ext>
            </a:extLst>
          </p:cNvPr>
          <p:cNvSpPr txBox="1"/>
          <p:nvPr/>
        </p:nvSpPr>
        <p:spPr>
          <a:xfrm rot="18900000">
            <a:off x="7050253" y="4408015"/>
            <a:ext cx="662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1200" err="1"/>
              <a:t>Els</a:t>
            </a:r>
            <a:r>
              <a:rPr lang="es-ES" sz="1200"/>
              <a:t> </a:t>
            </a:r>
            <a:r>
              <a:rPr lang="es-ES" sz="1200" err="1"/>
              <a:t>Nius</a:t>
            </a:r>
            <a:endParaRPr lang="es-ES" sz="120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3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BF9206E8-53B8-4390-BCE8-30DFE1C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628900" y="723900"/>
            <a:ext cx="6934200" cy="5410200"/>
          </a:xfrm>
          <a:prstGeom prst="rect">
            <a:avLst/>
          </a:prstGeom>
        </p:spPr>
      </p:pic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EF152B4-FB26-49E5-B0A1-F9EAD9ADC745}"/>
              </a:ext>
            </a:extLst>
          </p:cNvPr>
          <p:cNvCxnSpPr/>
          <p:nvPr/>
        </p:nvCxnSpPr>
        <p:spPr>
          <a:xfrm>
            <a:off x="3624552" y="4320699"/>
            <a:ext cx="801403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B8A0979-89E6-4CC2-8ADC-DBF4B4A41F13}"/>
              </a:ext>
            </a:extLst>
          </p:cNvPr>
          <p:cNvCxnSpPr/>
          <p:nvPr/>
        </p:nvCxnSpPr>
        <p:spPr>
          <a:xfrm>
            <a:off x="7680329" y="4320699"/>
            <a:ext cx="468000" cy="0"/>
          </a:xfrm>
          <a:prstGeom prst="line">
            <a:avLst/>
          </a:prstGeom>
          <a:ln w="1905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D939EB-6288-44DB-B576-9416723FAFF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67734" y="4311174"/>
            <a:ext cx="3047612" cy="1272"/>
          </a:xfrm>
          <a:prstGeom prst="line">
            <a:avLst/>
          </a:prstGeom>
          <a:ln w="38100">
            <a:solidFill>
              <a:srgbClr val="428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EA2F74-30A9-46E7-8273-3DC30763DE4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076825" y="3936723"/>
            <a:ext cx="1910222" cy="29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85ACF-4A1B-47B2-A59E-91A175778F6A}"/>
              </a:ext>
            </a:extLst>
          </p:cNvPr>
          <p:cNvCxnSpPr>
            <a:cxnSpLocks/>
            <a:stCxn id="4" idx="7"/>
            <a:endCxn id="27" idx="2"/>
          </p:cNvCxnSpPr>
          <p:nvPr/>
        </p:nvCxnSpPr>
        <p:spPr>
          <a:xfrm flipV="1">
            <a:off x="4546646" y="3939835"/>
            <a:ext cx="530179" cy="3204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96BF921-A172-42C7-9D64-A5EAE60665A8}"/>
              </a:ext>
            </a:extLst>
          </p:cNvPr>
          <p:cNvSpPr/>
          <p:nvPr/>
        </p:nvSpPr>
        <p:spPr>
          <a:xfrm>
            <a:off x="5076825" y="3885835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5F66B02-563E-4D17-8A77-7593C5DAA88C}"/>
              </a:ext>
            </a:extLst>
          </p:cNvPr>
          <p:cNvSpPr/>
          <p:nvPr/>
        </p:nvSpPr>
        <p:spPr>
          <a:xfrm>
            <a:off x="7569154" y="42602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C391A74-93B0-4394-A365-B0074DB473D3}"/>
              </a:ext>
            </a:extLst>
          </p:cNvPr>
          <p:cNvSpPr txBox="1"/>
          <p:nvPr/>
        </p:nvSpPr>
        <p:spPr>
          <a:xfrm>
            <a:off x="6873646" y="352425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Transporte urbano de Rubí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CC32BA5-3B8B-4E7D-BA1B-74CF334AEBB1}"/>
              </a:ext>
            </a:extLst>
          </p:cNvPr>
          <p:cNvCxnSpPr>
            <a:cxnSpLocks/>
            <a:stCxn id="28" idx="1"/>
            <a:endCxn id="46" idx="6"/>
          </p:cNvCxnSpPr>
          <p:nvPr/>
        </p:nvCxnSpPr>
        <p:spPr>
          <a:xfrm flipH="1" flipV="1">
            <a:off x="7095047" y="3936723"/>
            <a:ext cx="489923" cy="3393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E96BAD64-012C-4C71-8245-503DBEA2F866}"/>
              </a:ext>
            </a:extLst>
          </p:cNvPr>
          <p:cNvSpPr/>
          <p:nvPr/>
        </p:nvSpPr>
        <p:spPr>
          <a:xfrm>
            <a:off x="6987047" y="3882723"/>
            <a:ext cx="108000" cy="10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ABE7EDF-F0E8-44E4-8F11-2E4B68A91541}"/>
              </a:ext>
            </a:extLst>
          </p:cNvPr>
          <p:cNvCxnSpPr/>
          <p:nvPr/>
        </p:nvCxnSpPr>
        <p:spPr>
          <a:xfrm>
            <a:off x="3624552" y="4301649"/>
            <a:ext cx="80140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236991A-A978-42AF-830A-DE2C1D52F5E6}"/>
              </a:ext>
            </a:extLst>
          </p:cNvPr>
          <p:cNvSpPr/>
          <p:nvPr/>
        </p:nvSpPr>
        <p:spPr>
          <a:xfrm>
            <a:off x="4423734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05398E5-AA1C-44C5-8F21-66E6D7B710B2}"/>
              </a:ext>
            </a:extLst>
          </p:cNvPr>
          <p:cNvSpPr/>
          <p:nvPr/>
        </p:nvSpPr>
        <p:spPr>
          <a:xfrm>
            <a:off x="3479065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5525BA1-0F25-483A-9CEA-C13F90B36C09}"/>
              </a:ext>
            </a:extLst>
          </p:cNvPr>
          <p:cNvCxnSpPr/>
          <p:nvPr/>
        </p:nvCxnSpPr>
        <p:spPr>
          <a:xfrm>
            <a:off x="7680329" y="4301649"/>
            <a:ext cx="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6CAA1851-E736-427E-891B-8B5F3C9E19B1}"/>
              </a:ext>
            </a:extLst>
          </p:cNvPr>
          <p:cNvSpPr/>
          <p:nvPr/>
        </p:nvSpPr>
        <p:spPr>
          <a:xfrm>
            <a:off x="8151249" y="4239174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B4A64CB9-41B9-449A-88CA-44462C36F935}"/>
              </a:ext>
            </a:extLst>
          </p:cNvPr>
          <p:cNvSpPr/>
          <p:nvPr/>
        </p:nvSpPr>
        <p:spPr>
          <a:xfrm flipH="1">
            <a:off x="5928877" y="381341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CE05AE11-3C62-4D6C-8359-1A225B5D9EC6}"/>
              </a:ext>
            </a:extLst>
          </p:cNvPr>
          <p:cNvSpPr/>
          <p:nvPr/>
        </p:nvSpPr>
        <p:spPr>
          <a:xfrm>
            <a:off x="484928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3A21C75D-25FB-461E-ADEA-E9739BE2935C}"/>
              </a:ext>
            </a:extLst>
          </p:cNvPr>
          <p:cNvSpPr/>
          <p:nvPr/>
        </p:nvSpPr>
        <p:spPr>
          <a:xfrm>
            <a:off x="6205130" y="4191324"/>
            <a:ext cx="695362" cy="239700"/>
          </a:xfrm>
          <a:prstGeom prst="rightArrow">
            <a:avLst>
              <a:gd name="adj1" fmla="val 0"/>
              <a:gd name="adj2" fmla="val 87181"/>
            </a:avLst>
          </a:prstGeom>
          <a:solidFill>
            <a:schemeClr val="accent6">
              <a:lumMod val="75000"/>
            </a:schemeClr>
          </a:solidFill>
          <a:ln>
            <a:solidFill>
              <a:srgbClr val="428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F850A773-372D-44C8-BD2A-D584AE930240}"/>
              </a:ext>
            </a:extLst>
          </p:cNvPr>
          <p:cNvSpPr/>
          <p:nvPr/>
        </p:nvSpPr>
        <p:spPr>
          <a:xfrm>
            <a:off x="3039457" y="7138992"/>
            <a:ext cx="5711211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DA89888-7FA8-473C-84B2-CC9F9894292F}"/>
              </a:ext>
            </a:extLst>
          </p:cNvPr>
          <p:cNvSpPr/>
          <p:nvPr/>
        </p:nvSpPr>
        <p:spPr>
          <a:xfrm>
            <a:off x="3045099" y="-717990"/>
            <a:ext cx="5711211" cy="7849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BEC3FA-183B-4A04-BB63-0DFB0DE032D9}"/>
              </a:ext>
            </a:extLst>
          </p:cNvPr>
          <p:cNvSpPr/>
          <p:nvPr/>
        </p:nvSpPr>
        <p:spPr>
          <a:xfrm>
            <a:off x="3433160" y="1106342"/>
            <a:ext cx="5328791" cy="46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B9BE70-284C-4F2A-A240-DA850BBBCE0E}"/>
              </a:ext>
            </a:extLst>
          </p:cNvPr>
          <p:cNvSpPr/>
          <p:nvPr/>
        </p:nvSpPr>
        <p:spPr>
          <a:xfrm>
            <a:off x="3050740" y="-717990"/>
            <a:ext cx="48768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/>
              <a:t>HorarisTransportsApp</a:t>
            </a:r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3F1FBC13-5FFD-4395-8F2B-8343AEC0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45" y="-717990"/>
            <a:ext cx="834407" cy="54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567785F-0C8C-435E-94B5-4EC3354FEA59}"/>
              </a:ext>
            </a:extLst>
          </p:cNvPr>
          <p:cNvSpPr/>
          <p:nvPr/>
        </p:nvSpPr>
        <p:spPr>
          <a:xfrm>
            <a:off x="3050740" y="-177990"/>
            <a:ext cx="5711211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4">
                    <a:lumMod val="20000"/>
                    <a:lumOff val="80000"/>
                  </a:schemeClr>
                </a:solidFill>
              </a:rPr>
              <a:t>Dimecres, 19/01/2022 - 15:18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B5FA10-252A-4DFA-9BA9-9E467FEC46C2}"/>
              </a:ext>
            </a:extLst>
          </p:cNvPr>
          <p:cNvSpPr/>
          <p:nvPr/>
        </p:nvSpPr>
        <p:spPr>
          <a:xfrm>
            <a:off x="3050740" y="362010"/>
            <a:ext cx="1872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FEINER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957366-4FCF-4043-85A9-4214FD98E3FA}"/>
              </a:ext>
            </a:extLst>
          </p:cNvPr>
          <p:cNvSpPr/>
          <p:nvPr/>
        </p:nvSpPr>
        <p:spPr>
          <a:xfrm>
            <a:off x="4970347" y="362010"/>
            <a:ext cx="1872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DISSABTE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1DB85D-4BB5-4046-ACFA-58FF85F951FA}"/>
              </a:ext>
            </a:extLst>
          </p:cNvPr>
          <p:cNvSpPr/>
          <p:nvPr/>
        </p:nvSpPr>
        <p:spPr>
          <a:xfrm>
            <a:off x="6889952" y="362010"/>
            <a:ext cx="1872000" cy="360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FESTIU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6D9FAA-CF98-4089-B65E-B051FCB5523B}"/>
              </a:ext>
            </a:extLst>
          </p:cNvPr>
          <p:cNvSpPr/>
          <p:nvPr/>
        </p:nvSpPr>
        <p:spPr>
          <a:xfrm>
            <a:off x="3050740" y="730476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Favorits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2866CB6-6231-40C0-B7F9-E7F382E1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60" y="74847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07DFC53-9137-4E26-88B2-FE564F1E7CD7}"/>
              </a:ext>
            </a:extLst>
          </p:cNvPr>
          <p:cNvSpPr/>
          <p:nvPr/>
        </p:nvSpPr>
        <p:spPr>
          <a:xfrm>
            <a:off x="3482540" y="1150672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2389033-05E8-4868-B39A-F4E55FE8674A}"/>
              </a:ext>
            </a:extLst>
          </p:cNvPr>
          <p:cNvSpPr/>
          <p:nvPr/>
        </p:nvSpPr>
        <p:spPr>
          <a:xfrm>
            <a:off x="3880640" y="1342904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6">
                    <a:lumMod val="50000"/>
                  </a:schemeClr>
                </a:solidFill>
              </a:rPr>
              <a:t>Països Catalans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38C004-B9EC-48FD-852F-90F56923FBD9}"/>
              </a:ext>
            </a:extLst>
          </p:cNvPr>
          <p:cNvSpPr/>
          <p:nvPr/>
        </p:nvSpPr>
        <p:spPr>
          <a:xfrm>
            <a:off x="3880640" y="1150672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ESTACIÓ RUBÍ+D-CAN ROSÉS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B1EC15-0743-46D3-BA02-A24D7C9D6B47}"/>
              </a:ext>
            </a:extLst>
          </p:cNvPr>
          <p:cNvSpPr/>
          <p:nvPr/>
        </p:nvSpPr>
        <p:spPr>
          <a:xfrm>
            <a:off x="6571471" y="1342904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600" b="1">
                <a:solidFill>
                  <a:schemeClr val="accent6">
                    <a:lumMod val="50000"/>
                  </a:schemeClr>
                </a:solidFill>
              </a:rPr>
              <a:t>17:50</a:t>
            </a:r>
            <a:r>
              <a:rPr lang="es-ES" sz="1600">
                <a:solidFill>
                  <a:schemeClr val="accent6">
                    <a:lumMod val="50000"/>
                  </a:schemeClr>
                </a:solidFill>
              </a:rPr>
              <a:t> -  2 min - 15 min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57FE918-A71D-438E-BE2B-2C15BB87F2C1}"/>
              </a:ext>
            </a:extLst>
          </p:cNvPr>
          <p:cNvSpPr/>
          <p:nvPr/>
        </p:nvSpPr>
        <p:spPr>
          <a:xfrm>
            <a:off x="3433160" y="1590940"/>
            <a:ext cx="5328791" cy="462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C7D97E-F28C-4DB1-A088-55764922DCE8}"/>
              </a:ext>
            </a:extLst>
          </p:cNvPr>
          <p:cNvSpPr/>
          <p:nvPr/>
        </p:nvSpPr>
        <p:spPr>
          <a:xfrm>
            <a:off x="3482540" y="1635270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L4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1A1668-018A-46DF-B55B-AC1B81832215}"/>
              </a:ext>
            </a:extLst>
          </p:cNvPr>
          <p:cNvSpPr/>
          <p:nvPr/>
        </p:nvSpPr>
        <p:spPr>
          <a:xfrm>
            <a:off x="3880640" y="182750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5">
                    <a:lumMod val="50000"/>
                  </a:schemeClr>
                </a:solidFill>
              </a:rPr>
              <a:t>Can Rosés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36FEFF1-11AA-4774-8C0E-892C4E240F7F}"/>
              </a:ext>
            </a:extLst>
          </p:cNvPr>
          <p:cNvSpPr/>
          <p:nvPr/>
        </p:nvSpPr>
        <p:spPr>
          <a:xfrm>
            <a:off x="3880640" y="1635270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accent5">
                    <a:lumMod val="60000"/>
                    <a:lumOff val="40000"/>
                  </a:schemeClr>
                </a:solidFill>
              </a:rPr>
              <a:t>CAN ROSÉS-ESTACIÓ RUBÍ+D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3E96BB7-A028-4AAB-88C2-D5807FB86DFA}"/>
              </a:ext>
            </a:extLst>
          </p:cNvPr>
          <p:cNvSpPr/>
          <p:nvPr/>
        </p:nvSpPr>
        <p:spPr>
          <a:xfrm>
            <a:off x="6571471" y="182750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600" b="1">
                <a:solidFill>
                  <a:schemeClr val="accent5">
                    <a:lumMod val="50000"/>
                  </a:schemeClr>
                </a:solidFill>
              </a:rPr>
              <a:t>19:55</a:t>
            </a:r>
            <a:r>
              <a:rPr lang="es-ES" sz="1600">
                <a:solidFill>
                  <a:schemeClr val="accent5">
                    <a:lumMod val="50000"/>
                  </a:schemeClr>
                </a:solidFill>
              </a:rPr>
              <a:t> - 12 min -  5 min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44F464-B8E2-4BFB-BF92-FA0B9F967372}"/>
              </a:ext>
            </a:extLst>
          </p:cNvPr>
          <p:cNvSpPr/>
          <p:nvPr/>
        </p:nvSpPr>
        <p:spPr>
          <a:xfrm>
            <a:off x="3045099" y="2067072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Filtres</a:t>
            </a:r>
          </a:p>
        </p:txBody>
      </p:sp>
      <p:pic>
        <p:nvPicPr>
          <p:cNvPr id="35" name="Picture 2" descr="93,566 BEST Filter Icon IMAGES, STOCK PHOTOS &amp; VECTORS | Adobe Stock">
            <a:extLst>
              <a:ext uri="{FF2B5EF4-FFF2-40B4-BE49-F238E27FC236}">
                <a16:creationId xmlns:a16="http://schemas.microsoft.com/office/drawing/2014/main" id="{5A75244E-F083-4B59-8561-645DC48D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9160" y="2085072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F030E760-FCFD-41D3-90AF-A8755BC62986}"/>
              </a:ext>
            </a:extLst>
          </p:cNvPr>
          <p:cNvSpPr txBox="1"/>
          <p:nvPr/>
        </p:nvSpPr>
        <p:spPr>
          <a:xfrm>
            <a:off x="3467100" y="2627138"/>
            <a:ext cx="26289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L1 - Can Serrafossà-El Pinar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L1 - El Pinar-Can Serrafossà</a:t>
            </a:r>
          </a:p>
          <a:p>
            <a:r>
              <a:rPr lang="es-ES" sz="1200">
                <a:highlight>
                  <a:srgbClr val="FFFF00"/>
                </a:highlight>
              </a:rPr>
              <a:t>L2 - El Pinar/Can Rosés-Can Vallhonrat</a:t>
            </a:r>
          </a:p>
          <a:p>
            <a:r>
              <a:rPr lang="es-ES" sz="1200">
                <a:highlight>
                  <a:srgbClr val="FFFF00"/>
                </a:highlight>
              </a:rPr>
              <a:t>L2 - Can Vallhonrat-El Pinar/Can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L3 - Estació RubÍ+D-Castellnou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L3 - Castellnou-Estació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L4 -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L4 - Estació RubÍ+D-Can Rosés</a:t>
            </a:r>
          </a:p>
          <a:p>
            <a:r>
              <a:rPr lang="es-ES" sz="1200">
                <a:solidFill>
                  <a:srgbClr val="FFFF00"/>
                </a:solidFill>
                <a:highlight>
                  <a:srgbClr val="008080"/>
                </a:highlight>
              </a:rPr>
              <a:t>L5 - Estació RubÍ+D-Can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8080"/>
                </a:highlight>
              </a:rPr>
              <a:t>L5 -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L6 - Pol. La Bastida-Pol. Rubí Sud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L6 - Pol. Rubí Sud-Pol. La Bastida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L7 - Sant Muç-Estació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L7 - Estació RubÍ+D-Sant Muç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B5D320-A963-4F91-A0DA-6F6C4AD372AE}"/>
              </a:ext>
            </a:extLst>
          </p:cNvPr>
          <p:cNvSpPr txBox="1"/>
          <p:nvPr/>
        </p:nvSpPr>
        <p:spPr>
          <a:xfrm>
            <a:off x="6106306" y="2607072"/>
            <a:ext cx="26839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Antoni Sedó</a:t>
            </a:r>
          </a:p>
          <a:p>
            <a:r>
              <a:rPr lang="es-ES" sz="1200"/>
              <a:t>Estació RubÍ+D</a:t>
            </a:r>
          </a:p>
          <a:p>
            <a:r>
              <a:rPr lang="es-ES" sz="1200"/>
              <a:t>Joan Puig</a:t>
            </a:r>
          </a:p>
          <a:p>
            <a:r>
              <a:rPr lang="es-ES" sz="1200"/>
              <a:t>Servet</a:t>
            </a:r>
          </a:p>
          <a:p>
            <a:r>
              <a:rPr lang="es-ES" sz="1200"/>
              <a:t>Doctor Ferran	</a:t>
            </a:r>
          </a:p>
          <a:p>
            <a:r>
              <a:rPr lang="es-ES" sz="1200">
                <a:solidFill>
                  <a:srgbClr val="00B050"/>
                </a:solidFill>
              </a:rPr>
              <a:t>Països Catalans            </a:t>
            </a:r>
            <a:r>
              <a:rPr lang="es-ES" sz="1200" b="1">
                <a:solidFill>
                  <a:srgbClr val="00B050"/>
                </a:solidFill>
              </a:rPr>
              <a:t>17:50</a:t>
            </a:r>
            <a:r>
              <a:rPr lang="es-ES" sz="1200">
                <a:solidFill>
                  <a:srgbClr val="00B050"/>
                </a:solidFill>
              </a:rPr>
              <a:t> – 2m – 15m</a:t>
            </a:r>
            <a:endParaRPr lang="es-ES" sz="1200"/>
          </a:p>
          <a:p>
            <a:r>
              <a:rPr lang="es-ES" sz="1200"/>
              <a:t>Anton de Borja</a:t>
            </a:r>
          </a:p>
          <a:p>
            <a:r>
              <a:rPr lang="es-ES" sz="1200"/>
              <a:t>25 de Setembre</a:t>
            </a:r>
          </a:p>
          <a:p>
            <a:r>
              <a:rPr lang="es-ES" sz="1200"/>
              <a:t>Plana de Can Bertran</a:t>
            </a:r>
          </a:p>
          <a:p>
            <a:r>
              <a:rPr lang="es-ES" sz="1200"/>
              <a:t>Lourdes</a:t>
            </a:r>
          </a:p>
          <a:p>
            <a:r>
              <a:rPr lang="es-ES" sz="1200"/>
              <a:t>Ca nOriol</a:t>
            </a:r>
          </a:p>
          <a:p>
            <a:r>
              <a:rPr lang="es-ES" sz="1200"/>
              <a:t>Segòvia</a:t>
            </a:r>
          </a:p>
          <a:p>
            <a:r>
              <a:rPr lang="es-ES" sz="1200"/>
              <a:t>Mallorca</a:t>
            </a:r>
          </a:p>
          <a:p>
            <a:r>
              <a:rPr lang="es-ES" sz="1200"/>
              <a:t>Font del Ferro</a:t>
            </a:r>
          </a:p>
          <a:p>
            <a:r>
              <a:rPr lang="es-ES" sz="1200"/>
              <a:t>El Ferrol</a:t>
            </a:r>
          </a:p>
          <a:p>
            <a:r>
              <a:rPr lang="es-ES" sz="1200"/>
              <a:t>Els Nius</a:t>
            </a:r>
          </a:p>
          <a:p>
            <a:r>
              <a:rPr lang="es-ES" sz="1200"/>
              <a:t>Olimpíades</a:t>
            </a:r>
          </a:p>
          <a:p>
            <a:r>
              <a:rPr lang="es-ES" sz="1200"/>
              <a:t>Can Rosés</a:t>
            </a:r>
          </a:p>
          <a:p>
            <a:r>
              <a:rPr lang="es-ES" sz="1200"/>
              <a:t>Antoni Sedó Mercadal</a:t>
            </a:r>
          </a:p>
          <a:p>
            <a:r>
              <a:rPr lang="es-ES" sz="1200"/>
              <a:t>Sant Cugat</a:t>
            </a:r>
          </a:p>
          <a:p>
            <a:r>
              <a:rPr lang="es-ES" sz="1200"/>
              <a:t>Cervantes</a:t>
            </a:r>
          </a:p>
          <a:p>
            <a:r>
              <a:rPr lang="es-ES" sz="1200"/>
              <a:t>Mercat</a:t>
            </a:r>
          </a:p>
          <a:p>
            <a:r>
              <a:rPr lang="es-ES" sz="1200"/>
              <a:t>Magí Ramentol</a:t>
            </a:r>
          </a:p>
          <a:p>
            <a:r>
              <a:rPr lang="es-ES" sz="1200"/>
              <a:t>Biblioteca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A4DA6EA-F3BE-4F2C-8453-D539D3B0DA65}"/>
              </a:ext>
            </a:extLst>
          </p:cNvPr>
          <p:cNvSpPr/>
          <p:nvPr/>
        </p:nvSpPr>
        <p:spPr>
          <a:xfrm>
            <a:off x="3307080" y="2447613"/>
            <a:ext cx="5392080" cy="21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>
                <a:solidFill>
                  <a:schemeClr val="tx1"/>
                </a:solidFill>
              </a:rPr>
              <a:t>Linies i sentits:                                Parades:</a:t>
            </a:r>
          </a:p>
        </p:txBody>
      </p:sp>
      <p:pic>
        <p:nvPicPr>
          <p:cNvPr id="43" name="Picture 6" descr="Add To Favorites Icon Royalty Free Cliparts, Vectors, And Stock  Illustration. Image 34126262.">
            <a:extLst>
              <a:ext uri="{FF2B5EF4-FFF2-40B4-BE49-F238E27FC236}">
                <a16:creationId xmlns:a16="http://schemas.microsoft.com/office/drawing/2014/main" id="{2F510ABE-0505-48C3-AB0B-98B18462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77" y="2085212"/>
            <a:ext cx="32985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n 43" descr="Mapa&#10;&#10;Descripción generada automáticamente">
            <a:extLst>
              <a:ext uri="{FF2B5EF4-FFF2-40B4-BE49-F238E27FC236}">
                <a16:creationId xmlns:a16="http://schemas.microsoft.com/office/drawing/2014/main" id="{C401C91C-6CA9-4B2A-B576-4013D275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53" y="7206174"/>
            <a:ext cx="556271" cy="360000"/>
          </a:xfrm>
          <a:prstGeom prst="rect">
            <a:avLst/>
          </a:prstGeom>
          <a:ln>
            <a:noFill/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2EB9F9B-F956-408E-A23F-0A4BAC1DF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00" y="7206174"/>
            <a:ext cx="507729" cy="360000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EF7069D1-8C26-46FF-8708-BAFD10D7C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68" y="7206174"/>
            <a:ext cx="360000" cy="360000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B15FBDCF-2777-4DEC-A8FF-A12CF5EDF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53" y="7206174"/>
            <a:ext cx="360000" cy="360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01C06931-A982-4298-A42B-9B96BA275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25" y="7206174"/>
            <a:ext cx="654009" cy="3600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834F7102-6DE2-43E5-BDD2-FD819128E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655" y="4132134"/>
            <a:ext cx="180891" cy="1800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83BA2F7-CE6A-4DF7-85D2-268BAFFBD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5695" y="3567021"/>
            <a:ext cx="180891" cy="1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1F612-A345-4CC1-9724-6F629F0CF09D}"/>
              </a:ext>
            </a:extLst>
          </p:cNvPr>
          <p:cNvSpPr txBox="1"/>
          <p:nvPr/>
        </p:nvSpPr>
        <p:spPr>
          <a:xfrm>
            <a:off x="308758" y="722010"/>
            <a:ext cx="16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Versión ORIGEN</a:t>
            </a:r>
          </a:p>
        </p:txBody>
      </p:sp>
    </p:spTree>
    <p:extLst>
      <p:ext uri="{BB962C8B-B14F-4D97-AF65-F5344CB8AC3E}">
        <p14:creationId xmlns:p14="http://schemas.microsoft.com/office/powerpoint/2010/main" val="3384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CDA89888-7FA8-473C-84B2-CC9F9894292F}"/>
              </a:ext>
            </a:extLst>
          </p:cNvPr>
          <p:cNvSpPr/>
          <p:nvPr/>
        </p:nvSpPr>
        <p:spPr>
          <a:xfrm>
            <a:off x="3045099" y="-717990"/>
            <a:ext cx="5711211" cy="8554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850A773-372D-44C8-BD2A-D584AE930240}"/>
              </a:ext>
            </a:extLst>
          </p:cNvPr>
          <p:cNvSpPr/>
          <p:nvPr/>
        </p:nvSpPr>
        <p:spPr>
          <a:xfrm>
            <a:off x="3039457" y="7368093"/>
            <a:ext cx="5711211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BEC3FA-183B-4A04-BB63-0DFB0DE032D9}"/>
              </a:ext>
            </a:extLst>
          </p:cNvPr>
          <p:cNvSpPr/>
          <p:nvPr/>
        </p:nvSpPr>
        <p:spPr>
          <a:xfrm>
            <a:off x="3433160" y="1278766"/>
            <a:ext cx="5328791" cy="46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B9BE70-284C-4F2A-A240-DA850BBBCE0E}"/>
              </a:ext>
            </a:extLst>
          </p:cNvPr>
          <p:cNvSpPr/>
          <p:nvPr/>
        </p:nvSpPr>
        <p:spPr>
          <a:xfrm>
            <a:off x="3050740" y="-717990"/>
            <a:ext cx="48768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800"/>
              <a:t>HorarisTransportsApp</a:t>
            </a:r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3F1FBC13-5FFD-4395-8F2B-8343AEC0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45" y="-717990"/>
            <a:ext cx="834407" cy="54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567785F-0C8C-435E-94B5-4EC3354FEA59}"/>
              </a:ext>
            </a:extLst>
          </p:cNvPr>
          <p:cNvSpPr/>
          <p:nvPr/>
        </p:nvSpPr>
        <p:spPr>
          <a:xfrm>
            <a:off x="3376655" y="-149610"/>
            <a:ext cx="5385296" cy="50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>
                <a:solidFill>
                  <a:schemeClr val="accent4">
                    <a:lumMod val="20000"/>
                    <a:lumOff val="80000"/>
                  </a:schemeClr>
                </a:solidFill>
              </a:rPr>
              <a:t>Dimecres, 19/01/2022 - 15:18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6D9FAA-CF98-4089-B65E-B051FCB5523B}"/>
              </a:ext>
            </a:extLst>
          </p:cNvPr>
          <p:cNvSpPr/>
          <p:nvPr/>
        </p:nvSpPr>
        <p:spPr>
          <a:xfrm>
            <a:off x="3050740" y="374222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Favorits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2866CB6-6231-40C0-B7F9-E7F382E1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60" y="392222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07DFC53-9137-4E26-88B2-FE564F1E7CD7}"/>
              </a:ext>
            </a:extLst>
          </p:cNvPr>
          <p:cNvSpPr/>
          <p:nvPr/>
        </p:nvSpPr>
        <p:spPr>
          <a:xfrm>
            <a:off x="3482540" y="132309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2389033-05E8-4868-B39A-F4E55FE8674A}"/>
              </a:ext>
            </a:extLst>
          </p:cNvPr>
          <p:cNvSpPr/>
          <p:nvPr/>
        </p:nvSpPr>
        <p:spPr>
          <a:xfrm>
            <a:off x="3880640" y="1515328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400">
                <a:solidFill>
                  <a:schemeClr val="accent6">
                    <a:lumMod val="50000"/>
                  </a:schemeClr>
                </a:solidFill>
              </a:rPr>
              <a:t>Països Catalans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38C004-B9EC-48FD-852F-90F56923FBD9}"/>
              </a:ext>
            </a:extLst>
          </p:cNvPr>
          <p:cNvSpPr/>
          <p:nvPr/>
        </p:nvSpPr>
        <p:spPr>
          <a:xfrm>
            <a:off x="3880640" y="1304046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ESTACIÓ RUBÍ+D-CAN ROSÉS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B1EC15-0743-46D3-BA02-A24D7C9D6B47}"/>
              </a:ext>
            </a:extLst>
          </p:cNvPr>
          <p:cNvSpPr/>
          <p:nvPr/>
        </p:nvSpPr>
        <p:spPr>
          <a:xfrm>
            <a:off x="6342871" y="1515328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200" b="1">
                <a:solidFill>
                  <a:schemeClr val="accent6">
                    <a:lumMod val="50000"/>
                  </a:schemeClr>
                </a:solidFill>
              </a:rPr>
              <a:t>17:50</a:t>
            </a:r>
            <a:r>
              <a:rPr lang="es-ES" sz="1200">
                <a:solidFill>
                  <a:schemeClr val="accent6">
                    <a:lumMod val="50000"/>
                  </a:schemeClr>
                </a:solidFill>
              </a:rPr>
              <a:t> -  2 min - 15 min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57FE918-A71D-438E-BE2B-2C15BB87F2C1}"/>
              </a:ext>
            </a:extLst>
          </p:cNvPr>
          <p:cNvSpPr/>
          <p:nvPr/>
        </p:nvSpPr>
        <p:spPr>
          <a:xfrm>
            <a:off x="3433160" y="776460"/>
            <a:ext cx="5328791" cy="4622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5C7D97E-F28C-4DB1-A088-55764922DCE8}"/>
              </a:ext>
            </a:extLst>
          </p:cNvPr>
          <p:cNvSpPr/>
          <p:nvPr/>
        </p:nvSpPr>
        <p:spPr>
          <a:xfrm>
            <a:off x="3482540" y="820790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L4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1A1668-018A-46DF-B55B-AC1B81832215}"/>
              </a:ext>
            </a:extLst>
          </p:cNvPr>
          <p:cNvSpPr/>
          <p:nvPr/>
        </p:nvSpPr>
        <p:spPr>
          <a:xfrm>
            <a:off x="3880640" y="101302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400">
                <a:solidFill>
                  <a:schemeClr val="accent5">
                    <a:lumMod val="50000"/>
                  </a:schemeClr>
                </a:solidFill>
              </a:rPr>
              <a:t>Can Rosés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36FEFF1-11AA-4774-8C0E-892C4E240F7F}"/>
              </a:ext>
            </a:extLst>
          </p:cNvPr>
          <p:cNvSpPr/>
          <p:nvPr/>
        </p:nvSpPr>
        <p:spPr>
          <a:xfrm>
            <a:off x="3880640" y="805550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CAN ROSÉS-ESTACIÓ RUBÍ+D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3E96BB7-A028-4AAB-88C2-D5807FB86DFA}"/>
              </a:ext>
            </a:extLst>
          </p:cNvPr>
          <p:cNvSpPr/>
          <p:nvPr/>
        </p:nvSpPr>
        <p:spPr>
          <a:xfrm>
            <a:off x="6342871" y="1013022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s-ES" sz="1200" b="1">
                <a:solidFill>
                  <a:schemeClr val="accent5">
                    <a:lumMod val="50000"/>
                  </a:schemeClr>
                </a:solidFill>
              </a:rPr>
              <a:t>19:55</a:t>
            </a:r>
            <a:r>
              <a:rPr lang="es-ES" sz="1200">
                <a:solidFill>
                  <a:schemeClr val="accent5">
                    <a:lumMod val="50000"/>
                  </a:schemeClr>
                </a:solidFill>
              </a:rPr>
              <a:t> - 12 min -  5 min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844F464-B8E2-4BFB-BF92-FA0B9F967372}"/>
              </a:ext>
            </a:extLst>
          </p:cNvPr>
          <p:cNvSpPr/>
          <p:nvPr/>
        </p:nvSpPr>
        <p:spPr>
          <a:xfrm>
            <a:off x="3045099" y="2296173"/>
            <a:ext cx="5711211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r>
              <a:rPr lang="es-ES"/>
              <a:t>        Filtres</a:t>
            </a:r>
          </a:p>
        </p:txBody>
      </p:sp>
      <p:pic>
        <p:nvPicPr>
          <p:cNvPr id="35" name="Picture 2" descr="93,566 BEST Filter Icon IMAGES, STOCK PHOTOS &amp; VECTORS | Adobe Stock">
            <a:extLst>
              <a:ext uri="{FF2B5EF4-FFF2-40B4-BE49-F238E27FC236}">
                <a16:creationId xmlns:a16="http://schemas.microsoft.com/office/drawing/2014/main" id="{5A75244E-F083-4B59-8561-645DC48D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9160" y="2314173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F030E760-FCFD-41D3-90AF-A8755BC62986}"/>
              </a:ext>
            </a:extLst>
          </p:cNvPr>
          <p:cNvSpPr txBox="1"/>
          <p:nvPr/>
        </p:nvSpPr>
        <p:spPr>
          <a:xfrm>
            <a:off x="3467100" y="2856239"/>
            <a:ext cx="26289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 L1 - Can Serrafossà-El Pinar 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0000"/>
                </a:highlight>
              </a:rPr>
              <a:t> L1 - El Pinar-Can Serrafossà </a:t>
            </a:r>
          </a:p>
          <a:p>
            <a:r>
              <a:rPr lang="es-ES" sz="1200">
                <a:highlight>
                  <a:srgbClr val="FFFF00"/>
                </a:highlight>
              </a:rPr>
              <a:t> L2 - El Pinar/Can Rosés-Can Vallhonrat</a:t>
            </a:r>
          </a:p>
          <a:p>
            <a:r>
              <a:rPr lang="es-ES" sz="1200">
                <a:highlight>
                  <a:srgbClr val="FFFF00"/>
                </a:highlight>
              </a:rPr>
              <a:t> L2 - Can Vallhonrat-El Pinar/Can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 L3 - Estació RubÍ+D-Castellnou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 L3 - Castellnou-Estació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 L4 -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0080"/>
                </a:highlight>
              </a:rPr>
              <a:t> L4 - Estació RubÍ+D-Can Rosés</a:t>
            </a:r>
          </a:p>
          <a:p>
            <a:r>
              <a:rPr lang="es-ES" sz="1200">
                <a:solidFill>
                  <a:srgbClr val="FFFF00"/>
                </a:solidFill>
                <a:highlight>
                  <a:srgbClr val="008080"/>
                </a:highlight>
              </a:rPr>
              <a:t> L5 - Estació RubÍ+D-Can Rosés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008080"/>
                </a:highlight>
              </a:rPr>
              <a:t> L5 - Can Rosés-Estació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 L6 - Pol. La Bastida-Pol. Rubí Sud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FF9900"/>
                </a:highlight>
              </a:rPr>
              <a:t> L6 - Pol. Rubí Sud-Pol. La Bastida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 L7 - Sant Muç-Estació RubÍ+D</a:t>
            </a:r>
          </a:p>
          <a:p>
            <a:r>
              <a:rPr lang="es-ES" sz="1200">
                <a:solidFill>
                  <a:schemeClr val="bg1"/>
                </a:solidFill>
                <a:highlight>
                  <a:srgbClr val="CC00CC"/>
                </a:highlight>
              </a:rPr>
              <a:t> L7 - Estació RubÍ+D-Sant Muç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B5D320-A963-4F91-A0DA-6F6C4AD372AE}"/>
              </a:ext>
            </a:extLst>
          </p:cNvPr>
          <p:cNvSpPr txBox="1"/>
          <p:nvPr/>
        </p:nvSpPr>
        <p:spPr>
          <a:xfrm>
            <a:off x="6106306" y="2836173"/>
            <a:ext cx="26839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/>
              <a:t>Antoni Sedó</a:t>
            </a:r>
          </a:p>
          <a:p>
            <a:r>
              <a:rPr lang="es-ES" sz="1200"/>
              <a:t>Estació RubÍ+D</a:t>
            </a:r>
          </a:p>
          <a:p>
            <a:r>
              <a:rPr lang="es-ES" sz="1200"/>
              <a:t>Joan Puig</a:t>
            </a:r>
          </a:p>
          <a:p>
            <a:r>
              <a:rPr lang="es-ES" sz="1200"/>
              <a:t>Servet</a:t>
            </a:r>
          </a:p>
          <a:p>
            <a:r>
              <a:rPr lang="es-ES" sz="1200"/>
              <a:t>Doctor Ferran	</a:t>
            </a:r>
          </a:p>
          <a:p>
            <a:r>
              <a:rPr lang="es-ES" sz="1200">
                <a:solidFill>
                  <a:srgbClr val="00B050"/>
                </a:solidFill>
              </a:rPr>
              <a:t>Països Catalans            </a:t>
            </a:r>
            <a:r>
              <a:rPr lang="es-ES" sz="1200" b="1">
                <a:solidFill>
                  <a:srgbClr val="00B050"/>
                </a:solidFill>
              </a:rPr>
              <a:t>17:50</a:t>
            </a:r>
            <a:r>
              <a:rPr lang="es-ES" sz="1200">
                <a:solidFill>
                  <a:srgbClr val="00B050"/>
                </a:solidFill>
              </a:rPr>
              <a:t> - ORIGEN</a:t>
            </a:r>
            <a:endParaRPr lang="es-ES" sz="1200"/>
          </a:p>
          <a:p>
            <a:r>
              <a:rPr lang="es-ES" sz="1200"/>
              <a:t>Anton de Borja</a:t>
            </a:r>
          </a:p>
          <a:p>
            <a:r>
              <a:rPr lang="es-ES" sz="1200"/>
              <a:t>25 de Setembre</a:t>
            </a:r>
          </a:p>
          <a:p>
            <a:r>
              <a:rPr lang="es-ES" sz="1200"/>
              <a:t>Plana de Can Bertran</a:t>
            </a:r>
          </a:p>
          <a:p>
            <a:r>
              <a:rPr lang="es-ES" sz="1200"/>
              <a:t>Lourdes</a:t>
            </a:r>
          </a:p>
          <a:p>
            <a:r>
              <a:rPr lang="es-ES" sz="1200"/>
              <a:t>Ca nOriol</a:t>
            </a:r>
          </a:p>
          <a:p>
            <a:r>
              <a:rPr lang="es-ES" sz="1200"/>
              <a:t>Segòvia</a:t>
            </a:r>
          </a:p>
          <a:p>
            <a:r>
              <a:rPr lang="es-ES" sz="1200"/>
              <a:t>Mallorca</a:t>
            </a:r>
          </a:p>
          <a:p>
            <a:r>
              <a:rPr lang="es-ES" sz="1200"/>
              <a:t>Font del Ferro</a:t>
            </a:r>
          </a:p>
          <a:p>
            <a:r>
              <a:rPr lang="es-ES" sz="1200"/>
              <a:t>El Ferrol</a:t>
            </a:r>
          </a:p>
          <a:p>
            <a:r>
              <a:rPr lang="es-ES" sz="1200"/>
              <a:t>Els Nius</a:t>
            </a:r>
          </a:p>
          <a:p>
            <a:r>
              <a:rPr lang="es-ES" sz="1200"/>
              <a:t>Olimpíades</a:t>
            </a:r>
          </a:p>
          <a:p>
            <a:r>
              <a:rPr lang="es-ES" sz="1200">
                <a:solidFill>
                  <a:srgbClr val="00B050"/>
                </a:solidFill>
              </a:rPr>
              <a:t>Can Rosés  	             </a:t>
            </a:r>
            <a:r>
              <a:rPr lang="es-ES" sz="1200" b="1">
                <a:solidFill>
                  <a:srgbClr val="00B050"/>
                </a:solidFill>
              </a:rPr>
              <a:t>18:10</a:t>
            </a:r>
            <a:r>
              <a:rPr lang="es-ES" sz="1200">
                <a:solidFill>
                  <a:srgbClr val="00B050"/>
                </a:solidFill>
              </a:rPr>
              <a:t> - DESTÍ</a:t>
            </a:r>
          </a:p>
          <a:p>
            <a:r>
              <a:rPr lang="es-ES" sz="1200"/>
              <a:t>Antoni Sedó Mercadal</a:t>
            </a:r>
          </a:p>
          <a:p>
            <a:r>
              <a:rPr lang="es-ES" sz="1200"/>
              <a:t>Sant Cugat</a:t>
            </a:r>
          </a:p>
          <a:p>
            <a:r>
              <a:rPr lang="es-ES" sz="1200"/>
              <a:t>Cervantes</a:t>
            </a:r>
          </a:p>
          <a:p>
            <a:r>
              <a:rPr lang="es-ES" sz="1200"/>
              <a:t>Mercat</a:t>
            </a:r>
          </a:p>
          <a:p>
            <a:r>
              <a:rPr lang="es-ES" sz="1200"/>
              <a:t>Magí Ramentol</a:t>
            </a:r>
          </a:p>
          <a:p>
            <a:r>
              <a:rPr lang="es-ES" sz="1200"/>
              <a:t>Biblioteca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A4DA6EA-F3BE-4F2C-8453-D539D3B0DA65}"/>
              </a:ext>
            </a:extLst>
          </p:cNvPr>
          <p:cNvSpPr/>
          <p:nvPr/>
        </p:nvSpPr>
        <p:spPr>
          <a:xfrm>
            <a:off x="3307080" y="2676714"/>
            <a:ext cx="5392080" cy="21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>
                <a:solidFill>
                  <a:schemeClr val="tx1"/>
                </a:solidFill>
              </a:rPr>
              <a:t>Linies i sentits:                                Parades:</a:t>
            </a:r>
          </a:p>
        </p:txBody>
      </p:sp>
      <p:pic>
        <p:nvPicPr>
          <p:cNvPr id="43" name="Picture 6" descr="Add To Favorites Icon Royalty Free Cliparts, Vectors, And Stock  Illustration. Image 34126262.">
            <a:extLst>
              <a:ext uri="{FF2B5EF4-FFF2-40B4-BE49-F238E27FC236}">
                <a16:creationId xmlns:a16="http://schemas.microsoft.com/office/drawing/2014/main" id="{2F510ABE-0505-48C3-AB0B-98B18462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77" y="2314313"/>
            <a:ext cx="32985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n 43" descr="Mapa&#10;&#10;Descripción generada automáticamente">
            <a:extLst>
              <a:ext uri="{FF2B5EF4-FFF2-40B4-BE49-F238E27FC236}">
                <a16:creationId xmlns:a16="http://schemas.microsoft.com/office/drawing/2014/main" id="{C401C91C-6CA9-4B2A-B576-4013D275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53" y="7435275"/>
            <a:ext cx="556271" cy="360000"/>
          </a:xfrm>
          <a:prstGeom prst="rect">
            <a:avLst/>
          </a:prstGeom>
          <a:ln>
            <a:noFill/>
          </a:ln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2EB9F9B-F956-408E-A23F-0A4BAC1DF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00" y="7435275"/>
            <a:ext cx="507729" cy="360000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EF7069D1-8C26-46FF-8708-BAFD10D7C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68" y="7435275"/>
            <a:ext cx="360000" cy="360000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B15FBDCF-2777-4DEC-A8FF-A12CF5EDF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53" y="7435275"/>
            <a:ext cx="360000" cy="360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01C06931-A982-4298-A42B-9B96BA275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25" y="7435275"/>
            <a:ext cx="654009" cy="3600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834F7102-6DE2-43E5-BDD2-FD819128E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655" y="4361235"/>
            <a:ext cx="180891" cy="1800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83BA2F7-CE6A-4DF7-85D2-268BAFFBD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6645" y="3796122"/>
            <a:ext cx="180891" cy="180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0F6DED84-9D4D-41A8-B3E8-9F8363398B25}"/>
              </a:ext>
            </a:extLst>
          </p:cNvPr>
          <p:cNvSpPr txBox="1"/>
          <p:nvPr/>
        </p:nvSpPr>
        <p:spPr>
          <a:xfrm>
            <a:off x="308758" y="722010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Versión ORIGEN-DESTÍ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4177677C-7DB9-4985-88BA-49818EB65E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2065" y="5997745"/>
            <a:ext cx="180891" cy="180000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D519637-599D-44B4-947E-25EC03ACA94A}"/>
              </a:ext>
            </a:extLst>
          </p:cNvPr>
          <p:cNvSpPr/>
          <p:nvPr/>
        </p:nvSpPr>
        <p:spPr>
          <a:xfrm>
            <a:off x="3433160" y="1785604"/>
            <a:ext cx="5328791" cy="46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0D6E023-28B9-4148-9C69-AECCFE460555}"/>
              </a:ext>
            </a:extLst>
          </p:cNvPr>
          <p:cNvSpPr/>
          <p:nvPr/>
        </p:nvSpPr>
        <p:spPr>
          <a:xfrm>
            <a:off x="3482540" y="1848984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L5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08AC41D-7680-4F52-86F0-A4B80EDBF6CD}"/>
              </a:ext>
            </a:extLst>
          </p:cNvPr>
          <p:cNvSpPr/>
          <p:nvPr/>
        </p:nvSpPr>
        <p:spPr>
          <a:xfrm>
            <a:off x="3880640" y="1945966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200">
                <a:solidFill>
                  <a:schemeClr val="accent6">
                    <a:lumMod val="50000"/>
                  </a:schemeClr>
                </a:solidFill>
              </a:rPr>
              <a:t>ORIGEN: Països Catalans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31379AA-77BB-4D78-A2AC-A70795D53916}"/>
              </a:ext>
            </a:extLst>
          </p:cNvPr>
          <p:cNvSpPr/>
          <p:nvPr/>
        </p:nvSpPr>
        <p:spPr>
          <a:xfrm>
            <a:off x="3880640" y="1791280"/>
            <a:ext cx="2960996" cy="18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ESTACIÓ RUBÍ+D-CAN ROSÉS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135DCBE-FEF5-4E67-81C4-8DCFEECAADFA}"/>
              </a:ext>
            </a:extLst>
          </p:cNvPr>
          <p:cNvSpPr/>
          <p:nvPr/>
        </p:nvSpPr>
        <p:spPr>
          <a:xfrm>
            <a:off x="7112165" y="1945966"/>
            <a:ext cx="149843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200" b="1">
                <a:solidFill>
                  <a:schemeClr val="accent6">
                    <a:lumMod val="50000"/>
                  </a:schemeClr>
                </a:solidFill>
              </a:rPr>
              <a:t>17:50</a:t>
            </a:r>
            <a:r>
              <a:rPr lang="es-ES" sz="1200">
                <a:solidFill>
                  <a:schemeClr val="accent6">
                    <a:lumMod val="50000"/>
                  </a:schemeClr>
                </a:solidFill>
              </a:rPr>
              <a:t> -  2 min - 15 min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321A5E7-C1C4-4B98-8C55-305F4CC8F377}"/>
              </a:ext>
            </a:extLst>
          </p:cNvPr>
          <p:cNvSpPr/>
          <p:nvPr/>
        </p:nvSpPr>
        <p:spPr>
          <a:xfrm>
            <a:off x="3880640" y="2085666"/>
            <a:ext cx="21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200">
                <a:solidFill>
                  <a:schemeClr val="accent6">
                    <a:lumMod val="50000"/>
                  </a:schemeClr>
                </a:solidFill>
              </a:rPr>
              <a:t>DESTÍ: Can Rosés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B963555-5777-4A2B-A85F-7EF3FB02A49B}"/>
              </a:ext>
            </a:extLst>
          </p:cNvPr>
          <p:cNvSpPr/>
          <p:nvPr/>
        </p:nvSpPr>
        <p:spPr>
          <a:xfrm>
            <a:off x="7112165" y="2085666"/>
            <a:ext cx="1498435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200" b="1">
                <a:solidFill>
                  <a:schemeClr val="accent6">
                    <a:lumMod val="50000"/>
                  </a:schemeClr>
                </a:solidFill>
              </a:rPr>
              <a:t>18:10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A9AEDD-6B95-4610-994C-E030E18F1C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3548" y="-161708"/>
            <a:ext cx="500618" cy="50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9213CAD-F7AE-464A-96CC-888EA40B27F9}"/>
              </a:ext>
            </a:extLst>
          </p:cNvPr>
          <p:cNvSpPr txBox="1"/>
          <p:nvPr/>
        </p:nvSpPr>
        <p:spPr>
          <a:xfrm>
            <a:off x="3092985" y="-160640"/>
            <a:ext cx="252000" cy="252000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990BF-6235-42F1-80B2-32DD11336EDB}"/>
              </a:ext>
            </a:extLst>
          </p:cNvPr>
          <p:cNvSpPr txBox="1"/>
          <p:nvPr/>
        </p:nvSpPr>
        <p:spPr>
          <a:xfrm>
            <a:off x="3092985" y="108457"/>
            <a:ext cx="252000" cy="252000"/>
          </a:xfrm>
          <a:prstGeom prst="rect">
            <a:avLst/>
          </a:prstGeom>
          <a:solidFill>
            <a:srgbClr val="FF99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687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Add To Favorites Icon Royalty Free Cliparts, Vectors, And Stock  Illustration. Image 34126262.">
            <a:extLst>
              <a:ext uri="{FF2B5EF4-FFF2-40B4-BE49-F238E27FC236}">
                <a16:creationId xmlns:a16="http://schemas.microsoft.com/office/drawing/2014/main" id="{CA942316-E01D-4B30-A415-CFF5801F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965200"/>
            <a:ext cx="1552575" cy="1520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cono De Desplazamiento, Flecha, A La Derecha Gratis De Entypo Icons -  Flecha PNG – Stunning free transparent png clipart images free download">
            <a:extLst>
              <a:ext uri="{FF2B5EF4-FFF2-40B4-BE49-F238E27FC236}">
                <a16:creationId xmlns:a16="http://schemas.microsoft.com/office/drawing/2014/main" id="{CFCE50BE-B9EC-4C2A-B013-61FFA566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965200"/>
            <a:ext cx="2316163" cy="1520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A4504D-06A8-44EC-8CE9-F087882F1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25" y="965200"/>
            <a:ext cx="2219325" cy="1520825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4D69899-A00D-4E53-9484-FB1C96232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543175"/>
            <a:ext cx="1506538" cy="1506538"/>
          </a:xfrm>
          <a:prstGeom prst="rect">
            <a:avLst/>
          </a:prstGeom>
        </p:spPr>
      </p:pic>
      <p:pic>
        <p:nvPicPr>
          <p:cNvPr id="2050" name="Picture 2" descr="93,566 BEST Filter Icon IMAGES, STOCK PHOTOS &amp; VECTORS | Adobe Stock">
            <a:extLst>
              <a:ext uri="{FF2B5EF4-FFF2-40B4-BE49-F238E27FC236}">
                <a16:creationId xmlns:a16="http://schemas.microsoft.com/office/drawing/2014/main" id="{6F2644DB-1E94-4F02-AC70-7223A124C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2606675" y="2543175"/>
            <a:ext cx="1504950" cy="150653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1A16B7-412A-4920-B240-99E453DB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775" y="2543175"/>
            <a:ext cx="1512888" cy="1506538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F44B2CF-6D74-4660-9CE0-A4B785A11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543175"/>
            <a:ext cx="1504950" cy="150653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241BA9F-DF2C-413D-B236-7BAC0E6FF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1041400" y="4108450"/>
            <a:ext cx="1552575" cy="155257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FE9949E0-DF5A-465F-8138-83FBABA44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4108450"/>
            <a:ext cx="2982913" cy="1552575"/>
          </a:xfrm>
          <a:prstGeom prst="rect">
            <a:avLst/>
          </a:prstGeom>
        </p:spPr>
      </p:pic>
      <p:pic>
        <p:nvPicPr>
          <p:cNvPr id="2058" name="Picture 10" descr="Iconos de Flechas gratis - Flecha hacia la izquierda | Disenos de unas,  Flechas, Iconos">
            <a:extLst>
              <a:ext uri="{FF2B5EF4-FFF2-40B4-BE49-F238E27FC236}">
                <a16:creationId xmlns:a16="http://schemas.microsoft.com/office/drawing/2014/main" id="{6D5F1E61-B712-4966-AE69-BA9EED4C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72113" y="3887788"/>
            <a:ext cx="1987550" cy="198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1CBBEF5-C699-48D7-A04D-8024D8B1D2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4798" y="1355536"/>
            <a:ext cx="1409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528</Words>
  <Application>Microsoft Office PowerPoint</Application>
  <PresentationFormat>Panorámica</PresentationFormat>
  <Paragraphs>156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64</cp:revision>
  <dcterms:created xsi:type="dcterms:W3CDTF">2021-09-18T15:53:18Z</dcterms:created>
  <dcterms:modified xsi:type="dcterms:W3CDTF">2022-01-21T11:57:15Z</dcterms:modified>
</cp:coreProperties>
</file>