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0" r:id="rId4"/>
    <p:sldId id="262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30DCB-20F6-431D-8543-BF9E225BDDBF}" type="datetimeFigureOut">
              <a:rPr lang="es-ES" smtClean="0"/>
              <a:t>30/10/2016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AC747-4781-450A-8E74-660A4EDC89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56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F9154EA1-A48E-4C49-B00C-5CAB04798BFF}" type="datetime1">
              <a:rPr lang="es-ES" smtClean="0"/>
              <a:t>30/10/2016</a:t>
            </a:fld>
            <a:endParaRPr lang="es-E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2DD-11F3-4497-88AF-F13EDDA96322}" type="datetime1">
              <a:rPr lang="es-ES" smtClean="0"/>
              <a:t>30/10/2016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88B6-EC91-41F8-A5F0-4F08CA4852BE}" type="datetime1">
              <a:rPr lang="es-ES" smtClean="0"/>
              <a:t>30/10/2016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7E8D6C4-71FB-4AE9-8D00-D79260F584D1}" type="datetime1">
              <a:rPr lang="es-ES" smtClean="0"/>
              <a:t>30/10/2016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4887-1E2C-48FC-8FEC-82CDF35B676A}" type="datetime1">
              <a:rPr lang="es-ES" smtClean="0"/>
              <a:t>30/10/2016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C9BA5C-7A16-49BE-BEBF-1C53E26AC425}" type="datetime1">
              <a:rPr lang="es-ES" smtClean="0"/>
              <a:t>30/10/2016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E189C4A-2B75-4C35-BDFF-5478F40EE85D}" type="datetime1">
              <a:rPr lang="es-ES" smtClean="0"/>
              <a:t>30/10/2016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D926-09F8-456C-846B-C23A75C2D9EF}" type="datetime1">
              <a:rPr lang="es-ES" smtClean="0"/>
              <a:t>30/10/2016</a:t>
            </a:fld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A765-DE3C-4CA4-BCD7-72F32A106C3E}" type="datetime1">
              <a:rPr lang="es-ES" smtClean="0"/>
              <a:t>30/10/2016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4A9523-9706-47E9-8AD0-6A8ABDBA2107}" type="datetime1">
              <a:rPr lang="es-ES" smtClean="0"/>
              <a:t>30/10/2016</a:t>
            </a:fld>
            <a:endParaRPr lang="es-E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41E34976-3389-4492-BF92-204931EC9C14}" type="datetime1">
              <a:rPr lang="es-ES" smtClean="0"/>
              <a:t>30/10/2016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45728FD2-837D-4492-80E7-56351B1E2A82}" type="datetime1">
              <a:rPr lang="es-ES" smtClean="0"/>
              <a:t>30/10/2016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Miquel Campos S.A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219FDC8F-26CE-49F3-BE31-BA010643EDC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Miquel Campos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Logotipos: </a:t>
            </a:r>
            <a:br>
              <a:rPr lang="es-ES" dirty="0" smtClean="0"/>
            </a:br>
            <a:r>
              <a:rPr lang="es-ES" dirty="0" smtClean="0"/>
              <a:t>CACA Localización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658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4600" y="980728"/>
            <a:ext cx="4114800" cy="701040"/>
          </a:xfrm>
        </p:spPr>
        <p:txBody>
          <a:bodyPr/>
          <a:lstStyle/>
          <a:p>
            <a:r>
              <a:rPr lang="es-ES" dirty="0" smtClean="0"/>
              <a:t>Proyecto 1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7E8D6C4-71FB-4AE9-8D00-D79260F584D1}" type="datetime1">
              <a:rPr lang="es-ES" smtClean="0"/>
              <a:t>30/10/2016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0" t="36000" r="28779" b="30647"/>
          <a:stretch/>
        </p:blipFill>
        <p:spPr bwMode="auto">
          <a:xfrm>
            <a:off x="1900032" y="1927896"/>
            <a:ext cx="5343936" cy="418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2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7E8D6C4-71FB-4AE9-8D00-D79260F584D1}" type="datetime1">
              <a:rPr lang="es-ES" smtClean="0"/>
              <a:t>30/10/2016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23" t="35869" r="27139" b="21261"/>
          <a:stretch/>
        </p:blipFill>
        <p:spPr bwMode="auto">
          <a:xfrm>
            <a:off x="2192288" y="1844824"/>
            <a:ext cx="4836302" cy="42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4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3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7E8D6C4-71FB-4AE9-8D00-D79260F584D1}" type="datetime1">
              <a:rPr lang="es-ES" smtClean="0"/>
              <a:t>30/10/2016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19FDC8F-26CE-49F3-BE31-BA010643EDC9}" type="slidenum">
              <a:rPr lang="es-ES" smtClean="0"/>
              <a:t>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Miquel Campos S.A</a:t>
            </a:r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5" t="43813" r="26685" b="29823"/>
          <a:stretch/>
        </p:blipFill>
        <p:spPr bwMode="auto">
          <a:xfrm>
            <a:off x="1678506" y="2636912"/>
            <a:ext cx="5786988" cy="294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44</TotalTime>
  <Words>25</Words>
  <Application>Microsoft Office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BlackTie</vt:lpstr>
      <vt:lpstr>Logotipos:  CACA Localización</vt:lpstr>
      <vt:lpstr>Proyecto 1</vt:lpstr>
      <vt:lpstr>Proyecto 2</vt:lpstr>
      <vt:lpstr>Proyecto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Logotipos: CACA Localización</dc:title>
  <dc:creator>Miki</dc:creator>
  <cp:lastModifiedBy>Miki</cp:lastModifiedBy>
  <cp:revision>8</cp:revision>
  <dcterms:created xsi:type="dcterms:W3CDTF">2016-10-30T11:07:32Z</dcterms:created>
  <dcterms:modified xsi:type="dcterms:W3CDTF">2016-10-30T11:56:22Z</dcterms:modified>
</cp:coreProperties>
</file>