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19a0bca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a019a0bca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19a0bca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a019a0bca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19a0bca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a019a0bca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19a0bca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a019a0bca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19a0bca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a019a0bca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019a0bca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019a0bca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19a0bca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a019a0bca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19a0bca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a019a0bca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19a0bca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a019a0bca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19a0bca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a019a0bca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19a0bca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a019a0bca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019a0bca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a019a0bca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19a0bca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a019a0bca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19a0bca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a019a0bca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019a0bca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a019a0bca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19a0bca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a019a0bca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019a0bca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a019a0bca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019a0bca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019a0bca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019a0bca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a019a0bca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019a0bca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a019a0bca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019a0b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a019a0b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19a0bca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a019a0bca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19a0bca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ga019a0bca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19a0bca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a019a0bca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19a0bca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a019a0bca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19a0bca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a019a0bc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19a0bca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a019a0bca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19a0bc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a019a0bc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019a0bc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a019a0bc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19a0bca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a019a0bca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E836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46482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020272" y="6528816"/>
            <a:ext cx="21237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042318" y="-518319"/>
            <a:ext cx="50593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2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525" cy="4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3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542656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164288" y="6597352"/>
            <a:ext cx="1979712" cy="23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4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5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4040188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752600"/>
            <a:ext cx="404177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572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58" name="Google Shape;58;p7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533400" y="1371600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Content  will go here.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9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480048"/>
            <a:ext cx="9144000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E836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4958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164288" y="6528816"/>
            <a:ext cx="1979712" cy="25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Python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6885940" y="6529070"/>
            <a:ext cx="225869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22, 2020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796136" y="5292497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highlight>
                  <a:srgbClr val="FFFFFF"/>
                </a:highlight>
              </a:rPr>
              <a:t>Short Hand If ... Else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have only one statement to execute, one for if, and one for else, you can put it all on the same line: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2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One line if else statement:</a:t>
            </a:r>
            <a:endParaRPr sz="15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 b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This technique is known as Ternary Operators, or Conditional Expressions.</a:t>
            </a: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have multiple else statements on the same line: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One line if else statement, with 3 conditions: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 b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"="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== b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highlight>
                  <a:srgbClr val="FFFFFF"/>
                </a:highlight>
              </a:rPr>
              <a:t>And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is a logical operator, and is used to combine conditional statements: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2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Test if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AND if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5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I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sz="15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 b and c &gt; a: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"Both conditions are True"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>
                <a:solidFill>
                  <a:schemeClr val="dk1"/>
                </a:solidFill>
                <a:highlight>
                  <a:srgbClr val="FFFFFF"/>
                </a:highlight>
              </a:rPr>
              <a:t>Or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is a logical operator, and is used to combine conditional statements: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Test if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OR if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 b or a &gt; c: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"At least one of the conditions is True"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Nested If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have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 inside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statements, this is called </a:t>
            </a:r>
            <a:r>
              <a:rPr lang="en-IN" sz="13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nested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41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"Above ten,"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 also above 20!"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 not above 20."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highlight>
                  <a:srgbClr val="FFFFFF"/>
                </a:highlight>
              </a:rPr>
              <a:t>The pass Statement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 cannot be empty, but if you for some reason have an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with no content, put in the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to avoid getting an error.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7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00">
                <a:solidFill>
                  <a:schemeClr val="dk1"/>
                </a:solidFill>
                <a:highlight>
                  <a:srgbClr val="FFFFFF"/>
                </a:highlight>
              </a:rPr>
              <a:t>Python Loops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two primitive loop commands: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00">
                <a:solidFill>
                  <a:schemeClr val="dk1"/>
                </a:solidFill>
                <a:highlight>
                  <a:srgbClr val="FFFFFF"/>
                </a:highlight>
              </a:rPr>
              <a:t>The while Loop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we can execute a set of statements as long as a condition is true.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</a:rPr>
              <a:t>Example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 i as long as i is less than 6:</a:t>
            </a:r>
            <a:endParaRPr sz="1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IN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-IN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-IN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remember to increment i, or else the loop will continue forever.</a:t>
            </a:r>
            <a:endParaRPr sz="19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20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requires relevant variables to be ready, in this example we need to define an indexing variable, </a:t>
            </a:r>
            <a:r>
              <a:rPr lang="en-IN" sz="20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we set to 1.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highlight>
                  <a:srgbClr val="FFFFFF"/>
                </a:highlight>
              </a:rPr>
              <a:t>The break Statement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 sz="20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loop even if the while condition is true: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</a:rPr>
              <a:t>Example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Exit the loop when i is 3:</a:t>
            </a:r>
            <a:endParaRPr sz="18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8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Python Conditions and If statements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supports the usual logical conditions from mathematics: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Equals: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 Equals: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 or equal to: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 or equal to: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endParaRPr sz="19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These conditions can be used in several ways, most commonly in "if statements" and loops.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"if statement" is written by using the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The continue Statement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current iteration, and continue with the next: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Continue to the next iteration if i is 3: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3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While Loops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The else Statement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run a block of code once when the condition no longer is true: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a message once the condition is false: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is no longer less than 6"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 dirty="0">
                <a:solidFill>
                  <a:schemeClr val="dk1"/>
                </a:solidFill>
                <a:highlight>
                  <a:srgbClr val="FFFFFF"/>
                </a:highlight>
              </a:rPr>
              <a:t>Python For Loops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IN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is used for iterating over a sequence (that is either a list, a tuple, a dictionary, a set, or a string).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is less like the </a:t>
            </a:r>
            <a:r>
              <a:rPr lang="en-IN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in other programming languages, and works more like an iterator method as found in other object-orientated programming languages.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we can execute a set of statements, once for each item in a list, tuple, set etc.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 dirty="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each fruit in a fruit list:</a:t>
            </a:r>
            <a:endParaRPr sz="1350" dirty="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does not require an indexing variable to set beforehand.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>
                <a:solidFill>
                  <a:schemeClr val="dk1"/>
                </a:solidFill>
                <a:highlight>
                  <a:srgbClr val="FFFFFF"/>
                </a:highlight>
              </a:rPr>
              <a:t>Looping Through a String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Even strings are iterable objects, they contain a sequence of characters: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Loop through the letters in the word "banana":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highlight>
                  <a:srgbClr val="FFFFFF"/>
                </a:highlight>
              </a:rPr>
              <a:t>The break Statement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loop before it has looped through all the items: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2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Exit the loop when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is "banana":</a:t>
            </a:r>
            <a:endParaRPr sz="15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5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Example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Exit the loop when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IN" sz="17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"banana", but this time the break comes before the print: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7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98" name="Google Shape;298;p3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The continue Statement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current iteration of the loop, and continue with the next: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Do not print banana: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3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>
                <a:solidFill>
                  <a:schemeClr val="dk1"/>
                </a:solidFill>
                <a:highlight>
                  <a:srgbClr val="FFFFFF"/>
                </a:highlight>
              </a:rPr>
              <a:t>The range() Function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loop through a set of code a specified number of times, we can use 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a sequence of numbers, starting from 0 by default, and increments by 1 (by default), and ends at a specified number.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Using the range() function: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 that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range(6)</a:t>
            </a:r>
            <a:r>
              <a:rPr lang="en-IN" sz="16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is not the values of 0 to 6, but the values 0 to 5.</a:t>
            </a:r>
            <a:endParaRPr sz="16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defaults to 0 as a starting value, however it is possible to specify the starting value by adding a parameter: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range(2, 6)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means values from 2 to 6 (but not including 6):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Using the start parameter: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29</a:t>
            </a:fld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defaults to increment the sequence by 1, however it is possible to specify the increment value by adding a third parameter: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range(2, 30, 3)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5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Increment the sequence with 3 (default is 1):</a:t>
            </a:r>
            <a:endParaRPr sz="18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</a:rPr>
              <a:t>Example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statement:</a:t>
            </a:r>
            <a:endParaRPr sz="18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>
                <a:solidFill>
                  <a:schemeClr val="dk1"/>
                </a:solidFill>
                <a:highlight>
                  <a:srgbClr val="FFFFFF"/>
                </a:highlight>
              </a:rPr>
              <a:t>Else in For Loop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in a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specifies a block of code to be executed when the loop is finished: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all numbers from 0 to 5, and print a message when the loop has ended: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"Finally finished!"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31</a:t>
            </a:fld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</a:rPr>
              <a:t>Nested Loops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nested loop is a loop inside a loop.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"inner loop" will be executed one time for each iteration of the "outer loop":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each adjective for every fruit:</a:t>
            </a:r>
            <a:endParaRPr sz="12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 = [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"big"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"tasty"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adj: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For Loops</a:t>
            </a:r>
            <a:endParaRPr sz="31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32</a:t>
            </a:fld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100">
                <a:solidFill>
                  <a:schemeClr val="dk1"/>
                </a:solidFill>
                <a:highlight>
                  <a:srgbClr val="FFFFFF"/>
                </a:highlight>
              </a:rPr>
              <a:t>The pass Statement</a:t>
            </a:r>
            <a:endParaRPr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 cannot be empty, but if you for some reason have a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with no content, put in the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to avoid getting an error.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5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8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dt" idx="10"/>
          </p:nvPr>
        </p:nvSpPr>
        <p:spPr>
          <a:xfrm>
            <a:off x="6660232" y="6528816"/>
            <a:ext cx="2483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22, 2020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33</a:t>
            </a:fld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2963545" y="2657475"/>
            <a:ext cx="40938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we use two variables,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are used as part of the if statement to test whether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As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we know that 200 is greater than 33, and so we print to screen that "b is greater than a".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00">
                <a:solidFill>
                  <a:schemeClr val="dk1"/>
                </a:solidFill>
                <a:highlight>
                  <a:srgbClr val="FFFFFF"/>
                </a:highlight>
              </a:rPr>
              <a:t>Indentation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relies on indentation (whitespace at the beginning of a line) to define scope in the code. Other programming languages often use curly-brackets for this purpose.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If statement, without indentation (will raise an error):</a:t>
            </a:r>
            <a:endParaRPr sz="17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7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IN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will get an error</a:t>
            </a:r>
            <a:endParaRPr sz="1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/>
              <a:t>Saturday, August 23, 2020</a:t>
            </a:r>
            <a:endParaRPr sz="110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300"/>
              <a:t>6</a:t>
            </a:fld>
            <a:endParaRPr sz="1300"/>
          </a:p>
        </p:txBody>
      </p:sp>
      <p:sp>
        <p:nvSpPr>
          <p:cNvPr id="139" name="Google Shape;139;p18"/>
          <p:cNvSpPr txBox="1"/>
          <p:nvPr/>
        </p:nvSpPr>
        <p:spPr>
          <a:xfrm>
            <a:off x="611950" y="686925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Elif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is pythons way of saying "if the previous conditions were not true, then try this condition".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3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== b: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and b are equal"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</a:t>
            </a:r>
            <a:r>
              <a:rPr lang="en-IN" sz="1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equal to </a:t>
            </a:r>
            <a:r>
              <a:rPr lang="en-IN" sz="1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so the first condition is not true, but the </a:t>
            </a:r>
            <a:r>
              <a:rPr lang="en-IN" sz="1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condition is true, so we print to screen that "a and b are equal".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</a:rPr>
              <a:t>Else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3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catches anything which isn't caught by the preceding conditions.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== b: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and b are equal"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greater than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so the first condition is not true, also the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condition is not true, so we go to the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condition and print to screen that "a is greater than b".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have an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without the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4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not greater than a"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If ... Else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highlight>
                  <a:srgbClr val="FFFFFF"/>
                </a:highlight>
              </a:rPr>
              <a:t>Short Hand If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have only one statement to execute, you can put it on the same line as the if statement.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One line if statement:</a:t>
            </a:r>
            <a:endParaRPr sz="17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 b: </a:t>
            </a: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Microsoft Office PowerPoint</Application>
  <PresentationFormat>On-screen Show (4:3)</PresentationFormat>
  <Paragraphs>344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Verdana</vt:lpstr>
      <vt:lpstr>CourseSlide</vt:lpstr>
      <vt:lpstr>Python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If ... Else</vt:lpstr>
      <vt:lpstr>Python While Loops</vt:lpstr>
      <vt:lpstr>Python While Loops</vt:lpstr>
      <vt:lpstr>Python While Loops</vt:lpstr>
      <vt:lpstr>Python While Loops</vt:lpstr>
      <vt:lpstr>Python While Loops</vt:lpstr>
      <vt:lpstr>Python While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Python 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CACLD Centre For Advanced Computer Learning and Development</cp:lastModifiedBy>
  <cp:revision>1</cp:revision>
  <dcterms:modified xsi:type="dcterms:W3CDTF">2020-10-16T11:52:32Z</dcterms:modified>
</cp:coreProperties>
</file>