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256" r:id="rId2"/>
    <p:sldId id="333" r:id="rId3"/>
    <p:sldId id="334" r:id="rId4"/>
    <p:sldId id="335" r:id="rId5"/>
    <p:sldId id="336" r:id="rId6"/>
    <p:sldId id="337" r:id="rId7"/>
    <p:sldId id="338" r:id="rId8"/>
    <p:sldId id="339" r:id="rId9"/>
    <p:sldId id="340" r:id="rId10"/>
    <p:sldId id="341" r:id="rId11"/>
    <p:sldId id="342" r:id="rId12"/>
    <p:sldId id="343" r:id="rId13"/>
    <p:sldId id="344" r:id="rId14"/>
    <p:sldId id="345" r:id="rId15"/>
    <p:sldId id="346" r:id="rId16"/>
    <p:sldId id="347" r:id="rId17"/>
    <p:sldId id="348" r:id="rId18"/>
    <p:sldId id="349" r:id="rId19"/>
    <p:sldId id="315" r:id="rId2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33"/>
    <a:srgbClr val="6E836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00" autoAdjust="0"/>
    <p:restoredTop sz="87145" autoAdjust="0"/>
  </p:normalViewPr>
  <p:slideViewPr>
    <p:cSldViewPr>
      <p:cViewPr varScale="1">
        <p:scale>
          <a:sx n="57" d="100"/>
          <a:sy n="57" d="100"/>
        </p:scale>
        <p:origin x="-1686"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BC3258F-4CBB-4DD5-BC5B-59AD81A0DCFE}" type="datetimeFigureOut">
              <a:rPr lang="en-US" smtClean="0"/>
              <a:t>8/22/2020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4B30033-6D88-48CA-8052-CEF858C9DD7E}" type="slidenum">
              <a:rPr lang="en-US" smtClean="0"/>
              <a:t>‹#›</a:t>
            </a:fld>
            <a:endParaRPr lang="en-US"/>
          </a:p>
        </p:txBody>
      </p:sp>
    </p:spTree>
    <p:extLst>
      <p:ext uri="{BB962C8B-B14F-4D97-AF65-F5344CB8AC3E}">
        <p14:creationId xmlns:p14="http://schemas.microsoft.com/office/powerpoint/2010/main" val="33522232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userDrawn="1"/>
        </p:nvSpPr>
        <p:spPr>
          <a:xfrm>
            <a:off x="0" y="6477000"/>
            <a:ext cx="9144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Half Frame 4"/>
          <p:cNvSpPr/>
          <p:nvPr userDrawn="1"/>
        </p:nvSpPr>
        <p:spPr>
          <a:xfrm>
            <a:off x="8229600" y="0"/>
            <a:ext cx="914400" cy="914400"/>
          </a:xfrm>
          <a:prstGeom prst="halfFrame">
            <a:avLst/>
          </a:prstGeom>
          <a:solidFill>
            <a:srgbClr val="6E8365"/>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2" name="Title 1"/>
          <p:cNvSpPr>
            <a:spLocks noGrp="1"/>
          </p:cNvSpPr>
          <p:nvPr>
            <p:ph type="ctrTitle"/>
          </p:nvPr>
        </p:nvSpPr>
        <p:spPr>
          <a:xfrm>
            <a:off x="762000" y="1828800"/>
            <a:ext cx="7772400" cy="1470025"/>
          </a:xfrm>
        </p:spPr>
        <p:txBody>
          <a:bodyPr/>
          <a:lstStyle/>
          <a:p>
            <a:r>
              <a:rPr lang="en-US" smtClean="0"/>
              <a:t>Click to edit Master title style</a:t>
            </a:r>
            <a:endParaRPr lang="en-US" dirty="0"/>
          </a:p>
        </p:txBody>
      </p:sp>
      <p:sp>
        <p:nvSpPr>
          <p:cNvPr id="3" name="Subtitle 2"/>
          <p:cNvSpPr>
            <a:spLocks noGrp="1"/>
          </p:cNvSpPr>
          <p:nvPr>
            <p:ph type="subTitle" idx="1"/>
          </p:nvPr>
        </p:nvSpPr>
        <p:spPr>
          <a:xfrm>
            <a:off x="1524000" y="3581400"/>
            <a:ext cx="6400800" cy="1752600"/>
          </a:xfrm>
        </p:spPr>
        <p:txBody>
          <a:bodyPr/>
          <a:lstStyle>
            <a:lvl1pPr marL="0" indent="0" algn="ctr">
              <a:buNone/>
              <a:defRPr>
                <a:solidFill>
                  <a:schemeClr val="tx1">
                    <a:tint val="75000"/>
                  </a:schemeClr>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8" name="Slide Number Placeholder 5"/>
          <p:cNvSpPr>
            <a:spLocks noGrp="1"/>
          </p:cNvSpPr>
          <p:nvPr>
            <p:ph type="sldNum" sz="quarter" idx="11"/>
          </p:nvPr>
        </p:nvSpPr>
        <p:spPr>
          <a:xfrm>
            <a:off x="4648200" y="6492875"/>
            <a:ext cx="533400" cy="365125"/>
          </a:xfrm>
          <a:prstGeom prst="rect">
            <a:avLst/>
          </a:prstGeom>
        </p:spPr>
        <p:txBody>
          <a:bodyPr/>
          <a:lstStyle>
            <a:lvl1pPr>
              <a:defRPr sz="1400">
                <a:solidFill>
                  <a:schemeClr val="bg1"/>
                </a:solidFill>
              </a:defRPr>
            </a:lvl1pPr>
          </a:lstStyle>
          <a:p>
            <a:pPr>
              <a:defRPr/>
            </a:pPr>
            <a:fld id="{2E1B670E-3C2D-4101-8CA6-28386E923AAA}" type="slidenum">
              <a:rPr lang="en-US" smtClean="0"/>
              <a:t>‹#›</a:t>
            </a:fld>
            <a:endParaRPr lang="en-US" dirty="0"/>
          </a:p>
        </p:txBody>
      </p:sp>
      <p:sp>
        <p:nvSpPr>
          <p:cNvPr id="9" name="Date Placeholder 3"/>
          <p:cNvSpPr>
            <a:spLocks noGrp="1"/>
          </p:cNvSpPr>
          <p:nvPr>
            <p:ph type="dt" sz="half" idx="10"/>
          </p:nvPr>
        </p:nvSpPr>
        <p:spPr>
          <a:xfrm>
            <a:off x="7020272" y="6528816"/>
            <a:ext cx="2123728" cy="329184"/>
          </a:xfrm>
          <a:prstGeom prst="rect">
            <a:avLst/>
          </a:prstGeom>
        </p:spPr>
        <p:txBody>
          <a:bodyPr/>
          <a:lstStyle>
            <a:lvl1pPr>
              <a:defRPr sz="1200">
                <a:solidFill>
                  <a:schemeClr val="bg1"/>
                </a:solidFill>
              </a:defRPr>
            </a:lvl1pPr>
          </a:lstStyle>
          <a:p>
            <a:pPr>
              <a:defRPr/>
            </a:pPr>
            <a:fld id="{E490F4A6-35BD-4005-B88E-D81ABD7F4071}" type="datetime2">
              <a:rPr lang="en-US" smtClean="0"/>
              <a:t>Saturday, August 22, 2020</a:t>
            </a:fld>
            <a:endParaRPr lang="en-US" dirty="0"/>
          </a:p>
        </p:txBody>
      </p:sp>
      <p:pic>
        <p:nvPicPr>
          <p:cNvPr id="10" name="Picture 9" descr="Index.png"/>
          <p:cNvPicPr>
            <a:picLocks noChangeAspect="1"/>
          </p:cNvPicPr>
          <p:nvPr userDrawn="1"/>
        </p:nvPicPr>
        <p:blipFill>
          <a:blip r:embed="rId2"/>
          <a:stretch>
            <a:fillRect/>
          </a:stretch>
        </p:blipFill>
        <p:spPr>
          <a:xfrm>
            <a:off x="0" y="0"/>
            <a:ext cx="314369" cy="6858000"/>
          </a:xfrm>
          <a:prstGeom prst="rect">
            <a:avLst/>
          </a:prstGeom>
        </p:spPr>
      </p:pic>
      <p:pic>
        <p:nvPicPr>
          <p:cNvPr id="11" name="Google Shape;87;p13"/>
          <p:cNvPicPr preferRelativeResize="0"/>
          <p:nvPr userDrawn="1"/>
        </p:nvPicPr>
        <p:blipFill>
          <a:blip r:embed="rId3">
            <a:alphaModFix/>
          </a:blip>
          <a:stretch>
            <a:fillRect/>
          </a:stretch>
        </p:blipFill>
        <p:spPr>
          <a:xfrm>
            <a:off x="54140" y="0"/>
            <a:ext cx="1277500" cy="798450"/>
          </a:xfrm>
          <a:prstGeom prst="rect">
            <a:avLst/>
          </a:prstGeom>
          <a:noFill/>
          <a:ln>
            <a:noFill/>
          </a:ln>
        </p:spPr>
      </p:pic>
      <p:sp>
        <p:nvSpPr>
          <p:cNvPr id="6" name="TextBox 5"/>
          <p:cNvSpPr txBox="1"/>
          <p:nvPr userDrawn="1"/>
        </p:nvSpPr>
        <p:spPr>
          <a:xfrm>
            <a:off x="467544" y="6538579"/>
            <a:ext cx="3744416" cy="246221"/>
          </a:xfrm>
          <a:prstGeom prst="rect">
            <a:avLst/>
          </a:prstGeom>
          <a:noFill/>
        </p:spPr>
        <p:txBody>
          <a:bodyPr wrap="square" rtlCol="0">
            <a:spAutoFit/>
          </a:bodyPr>
          <a:lstStyle/>
          <a:p>
            <a:r>
              <a:rPr lang="en-IN" sz="1000" dirty="0" smtClean="0">
                <a:solidFill>
                  <a:schemeClr val="bg1"/>
                </a:solidFill>
              </a:rPr>
              <a:t>Centre For Advanced Computer Learning and Development</a:t>
            </a:r>
            <a:endParaRPr lang="en-IN" sz="1000" dirty="0">
              <a:solidFill>
                <a:schemeClr val="bg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457200" y="1066800"/>
            <a:ext cx="8229600" cy="50593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Date Placeholder 3"/>
          <p:cNvSpPr>
            <a:spLocks noGrp="1"/>
          </p:cNvSpPr>
          <p:nvPr>
            <p:ph type="dt" sz="half" idx="10"/>
          </p:nvPr>
        </p:nvSpPr>
        <p:spPr>
          <a:xfrm>
            <a:off x="7306056" y="6528816"/>
            <a:ext cx="1837944" cy="304800"/>
          </a:xfrm>
          <a:prstGeom prst="rect">
            <a:avLst/>
          </a:prstGeom>
        </p:spPr>
        <p:txBody>
          <a:bodyPr/>
          <a:lstStyle>
            <a:lvl1pPr>
              <a:defRPr sz="1200">
                <a:solidFill>
                  <a:schemeClr val="bg1"/>
                </a:solidFill>
              </a:defRPr>
            </a:lvl1pPr>
          </a:lstStyle>
          <a:p>
            <a:pPr>
              <a:defRPr/>
            </a:pPr>
            <a:fld id="{E490F4A6-35BD-4005-B88E-D81ABD7F4071}" type="datetime2">
              <a:rPr lang="en-US" smtClean="0"/>
              <a:t>Saturday, August 22, 2020</a:t>
            </a:fld>
            <a:endParaRPr lang="en-US" dirty="0"/>
          </a:p>
        </p:txBody>
      </p:sp>
      <p:sp>
        <p:nvSpPr>
          <p:cNvPr id="9" name="Title 1"/>
          <p:cNvSpPr>
            <a:spLocks noGrp="1"/>
          </p:cNvSpPr>
          <p:nvPr>
            <p:ph type="title"/>
          </p:nvPr>
        </p:nvSpPr>
        <p:spPr>
          <a:xfrm>
            <a:off x="457200" y="274638"/>
            <a:ext cx="8229600" cy="487362"/>
          </a:xfrm>
        </p:spPr>
        <p:txBody>
          <a:bodyPr/>
          <a:lstStyle>
            <a:lvl1pPr algn="l">
              <a:defRPr sz="3200"/>
            </a:lvl1pPr>
          </a:lstStyle>
          <a:p>
            <a:r>
              <a:rPr lang="en-US" smtClean="0"/>
              <a:t>Click to edit Master title style</a:t>
            </a:r>
            <a:endParaRPr lang="en-US" dirty="0"/>
          </a:p>
        </p:txBody>
      </p:sp>
      <p:pic>
        <p:nvPicPr>
          <p:cNvPr id="10" name="Picture 9" descr="Index.png"/>
          <p:cNvPicPr>
            <a:picLocks noChangeAspect="1"/>
          </p:cNvPicPr>
          <p:nvPr userDrawn="1"/>
        </p:nvPicPr>
        <p:blipFill>
          <a:blip r:embed="rId2"/>
          <a:stretch>
            <a:fillRect/>
          </a:stretch>
        </p:blipFill>
        <p:spPr>
          <a:xfrm>
            <a:off x="0" y="0"/>
            <a:ext cx="314369" cy="6858000"/>
          </a:xfrm>
          <a:prstGeom prst="rect">
            <a:avLst/>
          </a:prstGeom>
        </p:spPr>
      </p:pic>
      <p:sp>
        <p:nvSpPr>
          <p:cNvPr id="11" name="Slide Number Placeholder 5"/>
          <p:cNvSpPr>
            <a:spLocks noGrp="1"/>
          </p:cNvSpPr>
          <p:nvPr>
            <p:ph type="sldNum" sz="quarter" idx="11"/>
          </p:nvPr>
        </p:nvSpPr>
        <p:spPr>
          <a:xfrm>
            <a:off x="4343400" y="6492875"/>
            <a:ext cx="533400" cy="365125"/>
          </a:xfrm>
          <a:prstGeom prst="rect">
            <a:avLst/>
          </a:prstGeom>
        </p:spPr>
        <p:txBody>
          <a:bodyPr/>
          <a:lstStyle>
            <a:lvl1pPr>
              <a:defRPr sz="1400">
                <a:solidFill>
                  <a:schemeClr val="bg1"/>
                </a:solidFill>
              </a:defRPr>
            </a:lvl1pPr>
          </a:lstStyle>
          <a:p>
            <a:pPr>
              <a:defRPr/>
            </a:pPr>
            <a:fld id="{2E1B670E-3C2D-4101-8CA6-28386E923AAA}"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Date Placeholder 3"/>
          <p:cNvSpPr>
            <a:spLocks noGrp="1"/>
          </p:cNvSpPr>
          <p:nvPr>
            <p:ph type="dt" sz="half" idx="10"/>
          </p:nvPr>
        </p:nvSpPr>
        <p:spPr>
          <a:xfrm>
            <a:off x="7306056" y="6528816"/>
            <a:ext cx="1837944" cy="304800"/>
          </a:xfrm>
          <a:prstGeom prst="rect">
            <a:avLst/>
          </a:prstGeom>
        </p:spPr>
        <p:txBody>
          <a:bodyPr/>
          <a:lstStyle>
            <a:lvl1pPr>
              <a:defRPr sz="1200">
                <a:solidFill>
                  <a:schemeClr val="bg1"/>
                </a:solidFill>
              </a:defRPr>
            </a:lvl1pPr>
          </a:lstStyle>
          <a:p>
            <a:pPr>
              <a:defRPr/>
            </a:pPr>
            <a:fld id="{E490F4A6-35BD-4005-B88E-D81ABD7F4071}" type="datetime2">
              <a:rPr lang="en-US" smtClean="0"/>
              <a:t>Saturday, August 22, 2020</a:t>
            </a:fld>
            <a:endParaRPr lang="en-US" dirty="0"/>
          </a:p>
        </p:txBody>
      </p:sp>
      <p:pic>
        <p:nvPicPr>
          <p:cNvPr id="9" name="Picture 8" descr="Index.png"/>
          <p:cNvPicPr>
            <a:picLocks noChangeAspect="1"/>
          </p:cNvPicPr>
          <p:nvPr userDrawn="1"/>
        </p:nvPicPr>
        <p:blipFill>
          <a:blip r:embed="rId2"/>
          <a:stretch>
            <a:fillRect/>
          </a:stretch>
        </p:blipFill>
        <p:spPr>
          <a:xfrm>
            <a:off x="0" y="0"/>
            <a:ext cx="314369" cy="6858000"/>
          </a:xfrm>
          <a:prstGeom prst="rect">
            <a:avLst/>
          </a:prstGeom>
        </p:spPr>
      </p:pic>
      <p:sp>
        <p:nvSpPr>
          <p:cNvPr id="10" name="Slide Number Placeholder 5"/>
          <p:cNvSpPr>
            <a:spLocks noGrp="1"/>
          </p:cNvSpPr>
          <p:nvPr>
            <p:ph type="sldNum" sz="quarter" idx="11"/>
          </p:nvPr>
        </p:nvSpPr>
        <p:spPr>
          <a:xfrm>
            <a:off x="4343400" y="6492875"/>
            <a:ext cx="533400" cy="365125"/>
          </a:xfrm>
          <a:prstGeom prst="rect">
            <a:avLst/>
          </a:prstGeom>
        </p:spPr>
        <p:txBody>
          <a:bodyPr/>
          <a:lstStyle>
            <a:lvl1pPr>
              <a:defRPr sz="1400">
                <a:solidFill>
                  <a:schemeClr val="bg1"/>
                </a:solidFill>
              </a:defRPr>
            </a:lvl1pPr>
          </a:lstStyle>
          <a:p>
            <a:pPr>
              <a:defRPr/>
            </a:pPr>
            <a:fld id="{2E1B670E-3C2D-4101-8CA6-28386E923AAA}"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210945" y="200025"/>
            <a:ext cx="6867525" cy="487045"/>
          </a:xfrm>
        </p:spPr>
        <p:txBody>
          <a:bodyPr/>
          <a:lstStyle>
            <a:lvl1pPr algn="l">
              <a:defRPr sz="3600"/>
            </a:lvl1pPr>
          </a:lstStyle>
          <a:p>
            <a:r>
              <a:rPr lang="en-US" smtClean="0"/>
              <a:t>Click to edit Master title style</a:t>
            </a:r>
            <a:endParaRPr lang="en-US" dirty="0"/>
          </a:p>
        </p:txBody>
      </p:sp>
      <p:sp>
        <p:nvSpPr>
          <p:cNvPr id="3" name="Content Placeholder 2"/>
          <p:cNvSpPr>
            <a:spLocks noGrp="1"/>
          </p:cNvSpPr>
          <p:nvPr>
            <p:ph idx="1"/>
          </p:nvPr>
        </p:nvSpPr>
        <p:spPr>
          <a:xfrm>
            <a:off x="457200" y="1066800"/>
            <a:ext cx="8229600" cy="5059363"/>
          </a:xfrm>
        </p:spPr>
        <p:txBody>
          <a:bodyPr/>
          <a:lstStyle>
            <a:lvl1pPr>
              <a:defRPr sz="2400">
                <a:latin typeface="Arial" panose="020B0604020202020204" pitchFamily="34" charset="0"/>
                <a:cs typeface="Arial" panose="020B0604020202020204" pitchFamily="34" charset="0"/>
              </a:defRPr>
            </a:lvl1pPr>
            <a:lvl2pPr>
              <a:defRPr sz="1800">
                <a:latin typeface="Arial" panose="020B0604020202020204" pitchFamily="34" charset="0"/>
                <a:cs typeface="Arial" panose="020B0604020202020204" pitchFamily="34" charset="0"/>
              </a:defRPr>
            </a:lvl2pPr>
            <a:lvl3pPr>
              <a:defRPr sz="1600">
                <a:latin typeface="Arial" panose="020B0604020202020204" pitchFamily="34" charset="0"/>
                <a:cs typeface="Arial" panose="020B0604020202020204" pitchFamily="34" charset="0"/>
              </a:defRPr>
            </a:lvl3pPr>
            <a:lvl4pPr>
              <a:defRPr sz="1400">
                <a:latin typeface="Arial" panose="020B0604020202020204" pitchFamily="34" charset="0"/>
                <a:cs typeface="Arial" panose="020B0604020202020204" pitchFamily="34" charset="0"/>
              </a:defRPr>
            </a:lvl4pPr>
            <a:lvl5pPr>
              <a:defRPr sz="1200">
                <a:latin typeface="Arial" panose="020B0604020202020204"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3"/>
          <p:cNvSpPr>
            <a:spLocks noGrp="1"/>
          </p:cNvSpPr>
          <p:nvPr>
            <p:ph type="dt" sz="half" idx="10"/>
          </p:nvPr>
        </p:nvSpPr>
        <p:spPr>
          <a:xfrm>
            <a:off x="7092280" y="6528816"/>
            <a:ext cx="2051720" cy="329184"/>
          </a:xfrm>
          <a:prstGeom prst="rect">
            <a:avLst/>
          </a:prstGeom>
        </p:spPr>
        <p:txBody>
          <a:bodyPr/>
          <a:lstStyle>
            <a:lvl1pPr>
              <a:defRPr sz="1200">
                <a:solidFill>
                  <a:schemeClr val="bg1"/>
                </a:solidFill>
              </a:defRPr>
            </a:lvl1pPr>
          </a:lstStyle>
          <a:p>
            <a:pPr>
              <a:defRPr/>
            </a:pPr>
            <a:fld id="{E490F4A6-35BD-4005-B88E-D81ABD7F4071}" type="datetime2">
              <a:rPr lang="en-US" smtClean="0"/>
              <a:t>Saturday, August 22, 2020</a:t>
            </a:fld>
            <a:endParaRPr lang="en-US" dirty="0"/>
          </a:p>
        </p:txBody>
      </p:sp>
      <p:pic>
        <p:nvPicPr>
          <p:cNvPr id="9" name="Picture 8" descr="Index.png"/>
          <p:cNvPicPr>
            <a:picLocks noChangeAspect="1"/>
          </p:cNvPicPr>
          <p:nvPr userDrawn="1"/>
        </p:nvPicPr>
        <p:blipFill>
          <a:blip r:embed="rId2"/>
          <a:stretch>
            <a:fillRect/>
          </a:stretch>
        </p:blipFill>
        <p:spPr>
          <a:xfrm>
            <a:off x="0" y="0"/>
            <a:ext cx="314369" cy="6858000"/>
          </a:xfrm>
          <a:prstGeom prst="rect">
            <a:avLst/>
          </a:prstGeom>
        </p:spPr>
      </p:pic>
      <p:sp>
        <p:nvSpPr>
          <p:cNvPr id="10" name="Slide Number Placeholder 5"/>
          <p:cNvSpPr>
            <a:spLocks noGrp="1"/>
          </p:cNvSpPr>
          <p:nvPr>
            <p:ph type="sldNum" sz="quarter" idx="11"/>
          </p:nvPr>
        </p:nvSpPr>
        <p:spPr>
          <a:xfrm>
            <a:off x="4542656" y="6492875"/>
            <a:ext cx="533400" cy="365125"/>
          </a:xfrm>
          <a:prstGeom prst="rect">
            <a:avLst/>
          </a:prstGeom>
        </p:spPr>
        <p:txBody>
          <a:bodyPr/>
          <a:lstStyle>
            <a:lvl1pPr>
              <a:defRPr sz="1400">
                <a:solidFill>
                  <a:schemeClr val="bg1"/>
                </a:solidFill>
              </a:defRPr>
            </a:lvl1pPr>
          </a:lstStyle>
          <a:p>
            <a:pPr>
              <a:defRPr/>
            </a:pPr>
            <a:fld id="{2E1B670E-3C2D-4101-8CA6-28386E923AAA}" type="slidenum">
              <a:rPr lang="en-US" smtClean="0"/>
              <a:t>‹#›</a:t>
            </a:fld>
            <a:endParaRPr lang="en-US" dirty="0"/>
          </a:p>
        </p:txBody>
      </p:sp>
      <p:pic>
        <p:nvPicPr>
          <p:cNvPr id="11" name="Google Shape;87;p13"/>
          <p:cNvPicPr preferRelativeResize="0"/>
          <p:nvPr userDrawn="1"/>
        </p:nvPicPr>
        <p:blipFill>
          <a:blip r:embed="rId3">
            <a:alphaModFix/>
          </a:blip>
          <a:stretch>
            <a:fillRect/>
          </a:stretch>
        </p:blipFill>
        <p:spPr>
          <a:xfrm>
            <a:off x="54140" y="0"/>
            <a:ext cx="1277500" cy="79845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8" name="Date Placeholder 3"/>
          <p:cNvSpPr>
            <a:spLocks noGrp="1"/>
          </p:cNvSpPr>
          <p:nvPr>
            <p:ph type="dt" sz="half" idx="10"/>
          </p:nvPr>
        </p:nvSpPr>
        <p:spPr>
          <a:xfrm>
            <a:off x="7092280" y="6528816"/>
            <a:ext cx="2051720" cy="329184"/>
          </a:xfrm>
          <a:prstGeom prst="rect">
            <a:avLst/>
          </a:prstGeom>
        </p:spPr>
        <p:txBody>
          <a:bodyPr/>
          <a:lstStyle>
            <a:lvl1pPr>
              <a:defRPr sz="1200">
                <a:solidFill>
                  <a:schemeClr val="bg1"/>
                </a:solidFill>
              </a:defRPr>
            </a:lvl1pPr>
          </a:lstStyle>
          <a:p>
            <a:pPr>
              <a:defRPr/>
            </a:pPr>
            <a:fld id="{E490F4A6-35BD-4005-B88E-D81ABD7F4071}" type="datetime2">
              <a:rPr lang="en-US" smtClean="0"/>
              <a:t>Saturday, August 22, 2020</a:t>
            </a:fld>
            <a:endParaRPr lang="en-US" dirty="0"/>
          </a:p>
        </p:txBody>
      </p:sp>
      <p:pic>
        <p:nvPicPr>
          <p:cNvPr id="9" name="Picture 8" descr="Index.png"/>
          <p:cNvPicPr>
            <a:picLocks noChangeAspect="1"/>
          </p:cNvPicPr>
          <p:nvPr userDrawn="1"/>
        </p:nvPicPr>
        <p:blipFill>
          <a:blip r:embed="rId2"/>
          <a:stretch>
            <a:fillRect/>
          </a:stretch>
        </p:blipFill>
        <p:spPr>
          <a:xfrm>
            <a:off x="0" y="0"/>
            <a:ext cx="314369" cy="6858000"/>
          </a:xfrm>
          <a:prstGeom prst="rect">
            <a:avLst/>
          </a:prstGeom>
        </p:spPr>
      </p:pic>
      <p:sp>
        <p:nvSpPr>
          <p:cNvPr id="10" name="Slide Number Placeholder 5"/>
          <p:cNvSpPr>
            <a:spLocks noGrp="1"/>
          </p:cNvSpPr>
          <p:nvPr>
            <p:ph type="sldNum" sz="quarter" idx="11"/>
          </p:nvPr>
        </p:nvSpPr>
        <p:spPr>
          <a:xfrm>
            <a:off x="4343400" y="6492875"/>
            <a:ext cx="533400" cy="365125"/>
          </a:xfrm>
          <a:prstGeom prst="rect">
            <a:avLst/>
          </a:prstGeom>
        </p:spPr>
        <p:txBody>
          <a:bodyPr/>
          <a:lstStyle>
            <a:lvl1pPr>
              <a:defRPr sz="1400">
                <a:solidFill>
                  <a:schemeClr val="bg1"/>
                </a:solidFill>
              </a:defRPr>
            </a:lvl1pPr>
          </a:lstStyle>
          <a:p>
            <a:pPr>
              <a:defRPr/>
            </a:pPr>
            <a:fld id="{2E1B670E-3C2D-4101-8CA6-28386E923AAA}"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143000"/>
            <a:ext cx="4038600" cy="4983163"/>
          </a:xfrm>
        </p:spPr>
        <p:txBody>
          <a:bodyPr/>
          <a:lstStyle>
            <a:lvl1pPr>
              <a:defRPr sz="2400">
                <a:latin typeface="Arial" panose="020B0604020202020204" pitchFamily="34" charset="0"/>
                <a:cs typeface="Arial" panose="020B0604020202020204" pitchFamily="34" charset="0"/>
              </a:defRPr>
            </a:lvl1pPr>
            <a:lvl2pPr>
              <a:defRPr sz="2000">
                <a:latin typeface="Arial" panose="020B0604020202020204" pitchFamily="34" charset="0"/>
                <a:cs typeface="Arial" panose="020B0604020202020204" pitchFamily="34" charset="0"/>
              </a:defRPr>
            </a:lvl2pPr>
            <a:lvl3pPr>
              <a:defRPr sz="1800">
                <a:latin typeface="Arial" panose="020B0604020202020204" pitchFamily="34" charset="0"/>
                <a:cs typeface="Arial" panose="020B0604020202020204" pitchFamily="34" charset="0"/>
              </a:defRPr>
            </a:lvl3pPr>
            <a:lvl4pPr>
              <a:defRPr sz="1400">
                <a:latin typeface="Arial" panose="020B0604020202020204" pitchFamily="34" charset="0"/>
                <a:cs typeface="Arial" panose="020B0604020202020204" pitchFamily="34" charset="0"/>
              </a:defRPr>
            </a:lvl4pPr>
            <a:lvl5pPr>
              <a:defRPr sz="1200">
                <a:latin typeface="Arial" panose="020B0604020202020204" pitchFamily="34" charset="0"/>
                <a:cs typeface="Arial" panose="020B0604020202020204" pitchFamily="34" charset="0"/>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143000"/>
            <a:ext cx="4038600" cy="4983163"/>
          </a:xfrm>
        </p:spPr>
        <p:txBody>
          <a:bodyPr/>
          <a:lstStyle>
            <a:lvl1pPr algn="l" rtl="0" eaLnBrk="0" fontAlgn="base" hangingPunct="0">
              <a:spcBef>
                <a:spcPct val="20000"/>
              </a:spcBef>
              <a:spcAft>
                <a:spcPct val="0"/>
              </a:spcAft>
              <a:buFont typeface="Arial" panose="020B0604020202020204" pitchFamily="34" charset="0"/>
              <a:defRPr lang="en-US" sz="2400" kern="1200" dirty="0" smtClean="0">
                <a:solidFill>
                  <a:schemeClr val="tx1"/>
                </a:solidFill>
                <a:latin typeface="Arial" panose="020B0604020202020204" pitchFamily="34" charset="0"/>
                <a:ea typeface="+mn-ea"/>
                <a:cs typeface="Arial" panose="020B0604020202020204" pitchFamily="34" charset="0"/>
              </a:defRPr>
            </a:lvl1pPr>
            <a:lvl2pPr algn="l" rtl="0" eaLnBrk="0" fontAlgn="base" hangingPunct="0">
              <a:spcBef>
                <a:spcPct val="20000"/>
              </a:spcBef>
              <a:spcAft>
                <a:spcPct val="0"/>
              </a:spcAft>
              <a:buFont typeface="Arial" panose="020B0604020202020204" pitchFamily="34" charset="0"/>
              <a:defRPr lang="en-US" sz="2000" kern="1200" dirty="0" smtClean="0">
                <a:solidFill>
                  <a:schemeClr val="tx1"/>
                </a:solidFill>
                <a:latin typeface="Arial" panose="020B0604020202020204" pitchFamily="34" charset="0"/>
                <a:ea typeface="+mn-ea"/>
                <a:cs typeface="Arial" panose="020B0604020202020204" pitchFamily="34" charset="0"/>
              </a:defRPr>
            </a:lvl2pPr>
            <a:lvl3pPr algn="l" rtl="0" eaLnBrk="0" fontAlgn="base" hangingPunct="0">
              <a:spcBef>
                <a:spcPct val="20000"/>
              </a:spcBef>
              <a:spcAft>
                <a:spcPct val="0"/>
              </a:spcAft>
              <a:buFont typeface="Arial" panose="020B0604020202020204" pitchFamily="34" charset="0"/>
              <a:defRPr lang="en-US" sz="1800" kern="1200" dirty="0" smtClean="0">
                <a:solidFill>
                  <a:schemeClr val="tx1"/>
                </a:solidFill>
                <a:latin typeface="Arial" panose="020B0604020202020204" pitchFamily="34" charset="0"/>
                <a:ea typeface="+mn-ea"/>
                <a:cs typeface="Arial" panose="020B0604020202020204" pitchFamily="34" charset="0"/>
              </a:defRPr>
            </a:lvl3pPr>
            <a:lvl4pPr algn="l" rtl="0" eaLnBrk="0" fontAlgn="base" hangingPunct="0">
              <a:spcBef>
                <a:spcPct val="20000"/>
              </a:spcBef>
              <a:spcAft>
                <a:spcPct val="0"/>
              </a:spcAft>
              <a:buFont typeface="Arial" panose="020B0604020202020204" pitchFamily="34" charset="0"/>
              <a:defRPr lang="en-US" sz="1400" kern="1200" dirty="0" smtClean="0">
                <a:solidFill>
                  <a:schemeClr val="tx1"/>
                </a:solidFill>
                <a:latin typeface="Arial" panose="020B0604020202020204" pitchFamily="34" charset="0"/>
                <a:ea typeface="+mn-ea"/>
                <a:cs typeface="Arial" panose="020B0604020202020204" pitchFamily="34" charset="0"/>
              </a:defRPr>
            </a:lvl4pPr>
            <a:lvl5pPr algn="l" rtl="0" eaLnBrk="0" fontAlgn="base" hangingPunct="0">
              <a:spcBef>
                <a:spcPct val="20000"/>
              </a:spcBef>
              <a:spcAft>
                <a:spcPct val="0"/>
              </a:spcAft>
              <a:buFont typeface="Arial" panose="020B0604020202020204" pitchFamily="34" charset="0"/>
              <a:defRPr lang="en-US" sz="1200" kern="1200" dirty="0">
                <a:solidFill>
                  <a:schemeClr val="tx1"/>
                </a:solidFill>
                <a:latin typeface="Arial" panose="020B0604020202020204" pitchFamily="34" charset="0"/>
                <a:ea typeface="+mn-ea"/>
                <a:cs typeface="Arial" panose="020B0604020202020204" pitchFamily="34" charset="0"/>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Date Placeholder 3"/>
          <p:cNvSpPr>
            <a:spLocks noGrp="1"/>
          </p:cNvSpPr>
          <p:nvPr>
            <p:ph type="dt" sz="half" idx="10"/>
          </p:nvPr>
        </p:nvSpPr>
        <p:spPr>
          <a:xfrm>
            <a:off x="7092280" y="6528816"/>
            <a:ext cx="2051720" cy="329184"/>
          </a:xfrm>
          <a:prstGeom prst="rect">
            <a:avLst/>
          </a:prstGeom>
        </p:spPr>
        <p:txBody>
          <a:bodyPr/>
          <a:lstStyle>
            <a:lvl1pPr>
              <a:defRPr sz="1200">
                <a:solidFill>
                  <a:schemeClr val="bg1"/>
                </a:solidFill>
              </a:defRPr>
            </a:lvl1pPr>
          </a:lstStyle>
          <a:p>
            <a:pPr>
              <a:defRPr/>
            </a:pPr>
            <a:fld id="{E490F4A6-35BD-4005-B88E-D81ABD7F4071}" type="datetime2">
              <a:rPr lang="en-US" smtClean="0"/>
              <a:t>Saturday, August 22, 2020</a:t>
            </a:fld>
            <a:endParaRPr lang="en-US" dirty="0"/>
          </a:p>
        </p:txBody>
      </p:sp>
      <p:sp>
        <p:nvSpPr>
          <p:cNvPr id="10" name="Title 1"/>
          <p:cNvSpPr>
            <a:spLocks noGrp="1"/>
          </p:cNvSpPr>
          <p:nvPr>
            <p:ph type="title"/>
          </p:nvPr>
        </p:nvSpPr>
        <p:spPr>
          <a:xfrm>
            <a:off x="457200" y="274638"/>
            <a:ext cx="8229600" cy="487362"/>
          </a:xfrm>
        </p:spPr>
        <p:txBody>
          <a:bodyPr/>
          <a:lstStyle>
            <a:lvl1pPr algn="l">
              <a:defRPr sz="3600"/>
            </a:lvl1pPr>
          </a:lstStyle>
          <a:p>
            <a:r>
              <a:rPr lang="en-US" smtClean="0"/>
              <a:t>Click to edit Master title style</a:t>
            </a:r>
            <a:endParaRPr lang="en-US" dirty="0"/>
          </a:p>
        </p:txBody>
      </p:sp>
      <p:pic>
        <p:nvPicPr>
          <p:cNvPr id="11" name="Picture 10" descr="Index.png"/>
          <p:cNvPicPr>
            <a:picLocks noChangeAspect="1"/>
          </p:cNvPicPr>
          <p:nvPr userDrawn="1"/>
        </p:nvPicPr>
        <p:blipFill>
          <a:blip r:embed="rId2"/>
          <a:stretch>
            <a:fillRect/>
          </a:stretch>
        </p:blipFill>
        <p:spPr>
          <a:xfrm>
            <a:off x="0" y="0"/>
            <a:ext cx="314369" cy="6858000"/>
          </a:xfrm>
          <a:prstGeom prst="rect">
            <a:avLst/>
          </a:prstGeom>
        </p:spPr>
      </p:pic>
      <p:sp>
        <p:nvSpPr>
          <p:cNvPr id="12" name="Slide Number Placeholder 5"/>
          <p:cNvSpPr>
            <a:spLocks noGrp="1"/>
          </p:cNvSpPr>
          <p:nvPr>
            <p:ph type="sldNum" sz="quarter" idx="11"/>
          </p:nvPr>
        </p:nvSpPr>
        <p:spPr>
          <a:xfrm>
            <a:off x="4343400" y="6492875"/>
            <a:ext cx="533400" cy="365125"/>
          </a:xfrm>
          <a:prstGeom prst="rect">
            <a:avLst/>
          </a:prstGeom>
        </p:spPr>
        <p:txBody>
          <a:bodyPr/>
          <a:lstStyle>
            <a:lvl1pPr>
              <a:defRPr sz="1400">
                <a:solidFill>
                  <a:schemeClr val="bg1"/>
                </a:solidFill>
              </a:defRPr>
            </a:lvl1pPr>
          </a:lstStyle>
          <a:p>
            <a:pPr>
              <a:defRPr/>
            </a:pPr>
            <a:fld id="{2E1B670E-3C2D-4101-8CA6-28386E923AAA}"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457200" y="1752600"/>
            <a:ext cx="4040188" cy="4373563"/>
          </a:xfrm>
        </p:spPr>
        <p:txBody>
          <a:bodyPr/>
          <a:lstStyle>
            <a:lvl1pPr>
              <a:defRPr sz="1800">
                <a:latin typeface="Arial" panose="020B0604020202020204" pitchFamily="34" charset="0"/>
                <a:cs typeface="Arial" panose="020B0604020202020204" pitchFamily="34" charset="0"/>
              </a:defRPr>
            </a:lvl1pPr>
            <a:lvl2pPr>
              <a:defRPr sz="1600">
                <a:latin typeface="Arial" panose="020B0604020202020204" pitchFamily="34" charset="0"/>
                <a:cs typeface="Arial" panose="020B0604020202020204" pitchFamily="34" charset="0"/>
              </a:defRPr>
            </a:lvl2pPr>
            <a:lvl3pPr>
              <a:defRPr sz="1400">
                <a:latin typeface="Arial" panose="020B0604020202020204" pitchFamily="34" charset="0"/>
                <a:cs typeface="Arial" panose="020B0604020202020204" pitchFamily="34" charset="0"/>
              </a:defRPr>
            </a:lvl3pPr>
            <a:lvl4pPr>
              <a:defRPr sz="1200">
                <a:latin typeface="Arial" panose="020B0604020202020204" pitchFamily="34" charset="0"/>
                <a:cs typeface="Arial" panose="020B0604020202020204" pitchFamily="34" charset="0"/>
              </a:defRPr>
            </a:lvl4pPr>
            <a:lvl5pPr>
              <a:defRPr sz="1000">
                <a:latin typeface="Arial" panose="020B0604020202020204" pitchFamily="34" charset="0"/>
                <a:cs typeface="Arial" panose="020B0604020202020204" pitchFamily="34" charset="0"/>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572000" y="1143000"/>
            <a:ext cx="4041775" cy="369887"/>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1752600"/>
            <a:ext cx="4041775" cy="4373563"/>
          </a:xfrm>
        </p:spPr>
        <p:txBody>
          <a:bodyPr/>
          <a:lstStyle>
            <a:lvl1pPr>
              <a:defRPr sz="1800">
                <a:latin typeface="Arial" panose="020B0604020202020204" pitchFamily="34" charset="0"/>
                <a:cs typeface="Arial" panose="020B0604020202020204" pitchFamily="34" charset="0"/>
              </a:defRPr>
            </a:lvl1pPr>
            <a:lvl2pPr>
              <a:defRPr sz="1600">
                <a:latin typeface="Arial" panose="020B0604020202020204" pitchFamily="34" charset="0"/>
                <a:cs typeface="Arial" panose="020B0604020202020204" pitchFamily="34" charset="0"/>
              </a:defRPr>
            </a:lvl2pPr>
            <a:lvl3pPr>
              <a:defRPr sz="1400">
                <a:latin typeface="Arial" panose="020B0604020202020204" pitchFamily="34" charset="0"/>
                <a:cs typeface="Arial" panose="020B0604020202020204" pitchFamily="34" charset="0"/>
              </a:defRPr>
            </a:lvl3pPr>
            <a:lvl4pPr>
              <a:defRPr sz="1200">
                <a:latin typeface="Arial" panose="020B0604020202020204" pitchFamily="34" charset="0"/>
                <a:cs typeface="Arial" panose="020B0604020202020204" pitchFamily="34" charset="0"/>
              </a:defRPr>
            </a:lvl4pPr>
            <a:lvl5pPr>
              <a:defRPr sz="1000">
                <a:latin typeface="Arial" panose="020B0604020202020204" pitchFamily="34" charset="0"/>
                <a:cs typeface="Arial" panose="020B0604020202020204" pitchFamily="34" charset="0"/>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Date Placeholder 3"/>
          <p:cNvSpPr>
            <a:spLocks noGrp="1"/>
          </p:cNvSpPr>
          <p:nvPr>
            <p:ph type="dt" sz="half" idx="10"/>
          </p:nvPr>
        </p:nvSpPr>
        <p:spPr>
          <a:xfrm>
            <a:off x="7306056" y="6528816"/>
            <a:ext cx="1837944" cy="304800"/>
          </a:xfrm>
          <a:prstGeom prst="rect">
            <a:avLst/>
          </a:prstGeom>
        </p:spPr>
        <p:txBody>
          <a:bodyPr/>
          <a:lstStyle>
            <a:lvl1pPr>
              <a:defRPr sz="1200">
                <a:solidFill>
                  <a:schemeClr val="bg1"/>
                </a:solidFill>
              </a:defRPr>
            </a:lvl1pPr>
          </a:lstStyle>
          <a:p>
            <a:pPr>
              <a:defRPr/>
            </a:pPr>
            <a:fld id="{E490F4A6-35BD-4005-B88E-D81ABD7F4071}" type="datetime2">
              <a:rPr lang="en-US" smtClean="0"/>
              <a:t>Saturday, August 22, 2020</a:t>
            </a:fld>
            <a:endParaRPr lang="en-US" dirty="0"/>
          </a:p>
        </p:txBody>
      </p:sp>
      <p:sp>
        <p:nvSpPr>
          <p:cNvPr id="12" name="Title 1"/>
          <p:cNvSpPr>
            <a:spLocks noGrp="1"/>
          </p:cNvSpPr>
          <p:nvPr>
            <p:ph type="title"/>
          </p:nvPr>
        </p:nvSpPr>
        <p:spPr>
          <a:xfrm>
            <a:off x="457200" y="274638"/>
            <a:ext cx="8229600" cy="487362"/>
          </a:xfrm>
        </p:spPr>
        <p:txBody>
          <a:bodyPr/>
          <a:lstStyle>
            <a:lvl1pPr algn="l">
              <a:defRPr sz="3200"/>
            </a:lvl1pPr>
          </a:lstStyle>
          <a:p>
            <a:r>
              <a:rPr lang="en-US" smtClean="0"/>
              <a:t>Click to edit Master title style</a:t>
            </a:r>
            <a:endParaRPr lang="en-US" dirty="0"/>
          </a:p>
        </p:txBody>
      </p:sp>
      <p:sp>
        <p:nvSpPr>
          <p:cNvPr id="13" name="Text Placeholder 4"/>
          <p:cNvSpPr>
            <a:spLocks noGrp="1"/>
          </p:cNvSpPr>
          <p:nvPr>
            <p:ph type="body" sz="quarter" idx="12"/>
          </p:nvPr>
        </p:nvSpPr>
        <p:spPr>
          <a:xfrm>
            <a:off x="457200" y="1143000"/>
            <a:ext cx="4041775" cy="369887"/>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pic>
        <p:nvPicPr>
          <p:cNvPr id="14" name="Picture 13" descr="Index.png"/>
          <p:cNvPicPr>
            <a:picLocks noChangeAspect="1"/>
          </p:cNvPicPr>
          <p:nvPr userDrawn="1"/>
        </p:nvPicPr>
        <p:blipFill>
          <a:blip r:embed="rId2"/>
          <a:stretch>
            <a:fillRect/>
          </a:stretch>
        </p:blipFill>
        <p:spPr>
          <a:xfrm>
            <a:off x="0" y="0"/>
            <a:ext cx="314369" cy="6858000"/>
          </a:xfrm>
          <a:prstGeom prst="rect">
            <a:avLst/>
          </a:prstGeom>
        </p:spPr>
      </p:pic>
      <p:sp>
        <p:nvSpPr>
          <p:cNvPr id="15" name="Slide Number Placeholder 5"/>
          <p:cNvSpPr>
            <a:spLocks noGrp="1"/>
          </p:cNvSpPr>
          <p:nvPr>
            <p:ph type="sldNum" sz="quarter" idx="11"/>
          </p:nvPr>
        </p:nvSpPr>
        <p:spPr>
          <a:xfrm>
            <a:off x="4343400" y="6492875"/>
            <a:ext cx="533400" cy="365125"/>
          </a:xfrm>
          <a:prstGeom prst="rect">
            <a:avLst/>
          </a:prstGeom>
        </p:spPr>
        <p:txBody>
          <a:bodyPr/>
          <a:lstStyle>
            <a:lvl1pPr>
              <a:defRPr sz="1400">
                <a:solidFill>
                  <a:schemeClr val="bg1"/>
                </a:solidFill>
              </a:defRPr>
            </a:lvl1pPr>
          </a:lstStyle>
          <a:p>
            <a:pPr>
              <a:defRPr/>
            </a:pPr>
            <a:fld id="{2E1B670E-3C2D-4101-8CA6-28386E923AAA}"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Date Placeholder 3"/>
          <p:cNvSpPr>
            <a:spLocks noGrp="1"/>
          </p:cNvSpPr>
          <p:nvPr>
            <p:ph type="dt" sz="half" idx="10"/>
          </p:nvPr>
        </p:nvSpPr>
        <p:spPr>
          <a:xfrm>
            <a:off x="7306056" y="6528816"/>
            <a:ext cx="1837944" cy="304800"/>
          </a:xfrm>
          <a:prstGeom prst="rect">
            <a:avLst/>
          </a:prstGeom>
        </p:spPr>
        <p:txBody>
          <a:bodyPr/>
          <a:lstStyle>
            <a:lvl1pPr>
              <a:defRPr sz="1200">
                <a:solidFill>
                  <a:schemeClr val="bg1"/>
                </a:solidFill>
              </a:defRPr>
            </a:lvl1pPr>
          </a:lstStyle>
          <a:p>
            <a:pPr>
              <a:defRPr/>
            </a:pPr>
            <a:fld id="{E490F4A6-35BD-4005-B88E-D81ABD7F4071}" type="datetime2">
              <a:rPr lang="en-US" smtClean="0"/>
              <a:t>Saturday, August 22, 2020</a:t>
            </a:fld>
            <a:endParaRPr lang="en-US" dirty="0"/>
          </a:p>
        </p:txBody>
      </p:sp>
      <p:sp>
        <p:nvSpPr>
          <p:cNvPr id="8" name="Title 1"/>
          <p:cNvSpPr>
            <a:spLocks noGrp="1"/>
          </p:cNvSpPr>
          <p:nvPr>
            <p:ph type="title"/>
          </p:nvPr>
        </p:nvSpPr>
        <p:spPr>
          <a:xfrm>
            <a:off x="457200" y="274638"/>
            <a:ext cx="8229600" cy="487362"/>
          </a:xfrm>
        </p:spPr>
        <p:txBody>
          <a:bodyPr/>
          <a:lstStyle>
            <a:lvl1pPr algn="l">
              <a:defRPr sz="3600"/>
            </a:lvl1pPr>
          </a:lstStyle>
          <a:p>
            <a:r>
              <a:rPr lang="en-US" smtClean="0"/>
              <a:t>Click to edit Master title style</a:t>
            </a:r>
            <a:endParaRPr lang="en-US" dirty="0"/>
          </a:p>
        </p:txBody>
      </p:sp>
      <p:sp>
        <p:nvSpPr>
          <p:cNvPr id="9" name="TextBox 8"/>
          <p:cNvSpPr txBox="1"/>
          <p:nvPr userDrawn="1"/>
        </p:nvSpPr>
        <p:spPr>
          <a:xfrm>
            <a:off x="533400" y="1371600"/>
            <a:ext cx="8153400" cy="369332"/>
          </a:xfrm>
          <a:prstGeom prst="rect">
            <a:avLst/>
          </a:prstGeom>
          <a:noFill/>
        </p:spPr>
        <p:txBody>
          <a:bodyPr wrap="square" rtlCol="0">
            <a:spAutoFit/>
          </a:bodyPr>
          <a:lstStyle/>
          <a:p>
            <a:r>
              <a:rPr lang="en-US" dirty="0" smtClean="0"/>
              <a:t>The  Content </a:t>
            </a:r>
            <a:r>
              <a:rPr lang="en-US" baseline="0" dirty="0" smtClean="0"/>
              <a:t> will go here.</a:t>
            </a:r>
            <a:endParaRPr lang="en-US" dirty="0"/>
          </a:p>
        </p:txBody>
      </p:sp>
      <p:pic>
        <p:nvPicPr>
          <p:cNvPr id="10" name="Picture 9" descr="Index.png"/>
          <p:cNvPicPr>
            <a:picLocks noChangeAspect="1"/>
          </p:cNvPicPr>
          <p:nvPr userDrawn="1"/>
        </p:nvPicPr>
        <p:blipFill>
          <a:blip r:embed="rId2"/>
          <a:stretch>
            <a:fillRect/>
          </a:stretch>
        </p:blipFill>
        <p:spPr>
          <a:xfrm>
            <a:off x="0" y="0"/>
            <a:ext cx="314369" cy="6858000"/>
          </a:xfrm>
          <a:prstGeom prst="rect">
            <a:avLst/>
          </a:prstGeom>
        </p:spPr>
      </p:pic>
      <p:sp>
        <p:nvSpPr>
          <p:cNvPr id="11" name="Slide Number Placeholder 5"/>
          <p:cNvSpPr>
            <a:spLocks noGrp="1"/>
          </p:cNvSpPr>
          <p:nvPr>
            <p:ph type="sldNum" sz="quarter" idx="11"/>
          </p:nvPr>
        </p:nvSpPr>
        <p:spPr>
          <a:xfrm>
            <a:off x="4343400" y="6492875"/>
            <a:ext cx="533400" cy="365125"/>
          </a:xfrm>
          <a:prstGeom prst="rect">
            <a:avLst/>
          </a:prstGeom>
        </p:spPr>
        <p:txBody>
          <a:bodyPr/>
          <a:lstStyle>
            <a:lvl1pPr>
              <a:defRPr sz="1400">
                <a:solidFill>
                  <a:schemeClr val="bg1"/>
                </a:solidFill>
              </a:defRPr>
            </a:lvl1pPr>
          </a:lstStyle>
          <a:p>
            <a:pPr>
              <a:defRPr/>
            </a:pPr>
            <a:fld id="{2E1B670E-3C2D-4101-8CA6-28386E923AAA}"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Date Placeholder 3"/>
          <p:cNvSpPr>
            <a:spLocks noGrp="1"/>
          </p:cNvSpPr>
          <p:nvPr>
            <p:ph type="dt" sz="half" idx="10"/>
          </p:nvPr>
        </p:nvSpPr>
        <p:spPr>
          <a:xfrm>
            <a:off x="7164288" y="6597352"/>
            <a:ext cx="1979712" cy="236264"/>
          </a:xfrm>
          <a:prstGeom prst="rect">
            <a:avLst/>
          </a:prstGeom>
        </p:spPr>
        <p:txBody>
          <a:bodyPr/>
          <a:lstStyle>
            <a:lvl1pPr>
              <a:defRPr sz="1200">
                <a:solidFill>
                  <a:schemeClr val="bg1"/>
                </a:solidFill>
              </a:defRPr>
            </a:lvl1pPr>
          </a:lstStyle>
          <a:p>
            <a:pPr>
              <a:defRPr/>
            </a:pPr>
            <a:fld id="{E490F4A6-35BD-4005-B88E-D81ABD7F4071}" type="datetime2">
              <a:rPr lang="en-US" smtClean="0"/>
              <a:t>Saturday, August 22, 2020</a:t>
            </a:fld>
            <a:endParaRPr lang="en-US" dirty="0"/>
          </a:p>
        </p:txBody>
      </p:sp>
      <p:pic>
        <p:nvPicPr>
          <p:cNvPr id="7" name="Picture 6" descr="Index.png"/>
          <p:cNvPicPr>
            <a:picLocks noChangeAspect="1"/>
          </p:cNvPicPr>
          <p:nvPr userDrawn="1"/>
        </p:nvPicPr>
        <p:blipFill>
          <a:blip r:embed="rId2"/>
          <a:stretch>
            <a:fillRect/>
          </a:stretch>
        </p:blipFill>
        <p:spPr>
          <a:xfrm>
            <a:off x="0" y="0"/>
            <a:ext cx="314369" cy="6858000"/>
          </a:xfrm>
          <a:prstGeom prst="rect">
            <a:avLst/>
          </a:prstGeom>
        </p:spPr>
      </p:pic>
      <p:sp>
        <p:nvSpPr>
          <p:cNvPr id="8" name="Slide Number Placeholder 5"/>
          <p:cNvSpPr>
            <a:spLocks noGrp="1"/>
          </p:cNvSpPr>
          <p:nvPr>
            <p:ph type="sldNum" sz="quarter" idx="11"/>
          </p:nvPr>
        </p:nvSpPr>
        <p:spPr>
          <a:xfrm>
            <a:off x="4343400" y="6492875"/>
            <a:ext cx="533400" cy="365125"/>
          </a:xfrm>
          <a:prstGeom prst="rect">
            <a:avLst/>
          </a:prstGeom>
        </p:spPr>
        <p:txBody>
          <a:bodyPr/>
          <a:lstStyle>
            <a:lvl1pPr>
              <a:defRPr sz="1400">
                <a:solidFill>
                  <a:schemeClr val="bg1"/>
                </a:solidFill>
              </a:defRPr>
            </a:lvl1pPr>
          </a:lstStyle>
          <a:p>
            <a:pPr>
              <a:defRPr/>
            </a:pPr>
            <a:fld id="{2E1B670E-3C2D-4101-8CA6-28386E923AAA}"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Date Placeholder 3"/>
          <p:cNvSpPr>
            <a:spLocks noGrp="1"/>
          </p:cNvSpPr>
          <p:nvPr>
            <p:ph type="dt" sz="half" idx="10"/>
          </p:nvPr>
        </p:nvSpPr>
        <p:spPr>
          <a:xfrm>
            <a:off x="7306056" y="6528816"/>
            <a:ext cx="1837944" cy="304800"/>
          </a:xfrm>
          <a:prstGeom prst="rect">
            <a:avLst/>
          </a:prstGeom>
        </p:spPr>
        <p:txBody>
          <a:bodyPr/>
          <a:lstStyle>
            <a:lvl1pPr>
              <a:defRPr sz="1200">
                <a:solidFill>
                  <a:schemeClr val="bg1"/>
                </a:solidFill>
              </a:defRPr>
            </a:lvl1pPr>
          </a:lstStyle>
          <a:p>
            <a:pPr>
              <a:defRPr/>
            </a:pPr>
            <a:fld id="{E490F4A6-35BD-4005-B88E-D81ABD7F4071}" type="datetime2">
              <a:rPr lang="en-US" smtClean="0"/>
              <a:t>Saturday, August 22, 2020</a:t>
            </a:fld>
            <a:endParaRPr lang="en-US" dirty="0"/>
          </a:p>
        </p:txBody>
      </p:sp>
      <p:pic>
        <p:nvPicPr>
          <p:cNvPr id="10" name="Picture 9" descr="Index.png"/>
          <p:cNvPicPr>
            <a:picLocks noChangeAspect="1"/>
          </p:cNvPicPr>
          <p:nvPr userDrawn="1"/>
        </p:nvPicPr>
        <p:blipFill>
          <a:blip r:embed="rId2"/>
          <a:stretch>
            <a:fillRect/>
          </a:stretch>
        </p:blipFill>
        <p:spPr>
          <a:xfrm>
            <a:off x="0" y="0"/>
            <a:ext cx="314369" cy="6858000"/>
          </a:xfrm>
          <a:prstGeom prst="rect">
            <a:avLst/>
          </a:prstGeom>
        </p:spPr>
      </p:pic>
      <p:sp>
        <p:nvSpPr>
          <p:cNvPr id="11" name="Slide Number Placeholder 5"/>
          <p:cNvSpPr>
            <a:spLocks noGrp="1"/>
          </p:cNvSpPr>
          <p:nvPr>
            <p:ph type="sldNum" sz="quarter" idx="11"/>
          </p:nvPr>
        </p:nvSpPr>
        <p:spPr>
          <a:xfrm>
            <a:off x="4343400" y="6492875"/>
            <a:ext cx="533400" cy="365125"/>
          </a:xfrm>
          <a:prstGeom prst="rect">
            <a:avLst/>
          </a:prstGeom>
        </p:spPr>
        <p:txBody>
          <a:bodyPr/>
          <a:lstStyle>
            <a:lvl1pPr>
              <a:defRPr sz="1400">
                <a:solidFill>
                  <a:schemeClr val="bg1"/>
                </a:solidFill>
              </a:defRPr>
            </a:lvl1pPr>
          </a:lstStyle>
          <a:p>
            <a:pPr>
              <a:defRPr/>
            </a:pPr>
            <a:fld id="{2E1B670E-3C2D-4101-8CA6-28386E923AAA}"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Date Placeholder 3"/>
          <p:cNvSpPr>
            <a:spLocks noGrp="1"/>
          </p:cNvSpPr>
          <p:nvPr>
            <p:ph type="dt" sz="half" idx="10"/>
          </p:nvPr>
        </p:nvSpPr>
        <p:spPr>
          <a:xfrm>
            <a:off x="7306056" y="6528816"/>
            <a:ext cx="1837944" cy="304800"/>
          </a:xfrm>
          <a:prstGeom prst="rect">
            <a:avLst/>
          </a:prstGeom>
        </p:spPr>
        <p:txBody>
          <a:bodyPr/>
          <a:lstStyle>
            <a:lvl1pPr>
              <a:defRPr sz="1200">
                <a:solidFill>
                  <a:schemeClr val="bg1"/>
                </a:solidFill>
              </a:defRPr>
            </a:lvl1pPr>
          </a:lstStyle>
          <a:p>
            <a:pPr>
              <a:defRPr/>
            </a:pPr>
            <a:fld id="{E490F4A6-35BD-4005-B88E-D81ABD7F4071}" type="datetime2">
              <a:rPr lang="en-US" smtClean="0"/>
              <a:t>Saturday, August 22, 2020</a:t>
            </a:fld>
            <a:endParaRPr lang="en-US" dirty="0"/>
          </a:p>
        </p:txBody>
      </p:sp>
      <p:pic>
        <p:nvPicPr>
          <p:cNvPr id="10" name="Picture 9" descr="Index.png"/>
          <p:cNvPicPr>
            <a:picLocks noChangeAspect="1"/>
          </p:cNvPicPr>
          <p:nvPr userDrawn="1"/>
        </p:nvPicPr>
        <p:blipFill>
          <a:blip r:embed="rId2"/>
          <a:stretch>
            <a:fillRect/>
          </a:stretch>
        </p:blipFill>
        <p:spPr>
          <a:xfrm>
            <a:off x="0" y="0"/>
            <a:ext cx="314369" cy="6858000"/>
          </a:xfrm>
          <a:prstGeom prst="rect">
            <a:avLst/>
          </a:prstGeom>
        </p:spPr>
      </p:pic>
      <p:sp>
        <p:nvSpPr>
          <p:cNvPr id="11" name="Slide Number Placeholder 5"/>
          <p:cNvSpPr>
            <a:spLocks noGrp="1"/>
          </p:cNvSpPr>
          <p:nvPr>
            <p:ph type="sldNum" sz="quarter" idx="11"/>
          </p:nvPr>
        </p:nvSpPr>
        <p:spPr>
          <a:xfrm>
            <a:off x="4343400" y="6492875"/>
            <a:ext cx="533400" cy="365125"/>
          </a:xfrm>
          <a:prstGeom prst="rect">
            <a:avLst/>
          </a:prstGeom>
        </p:spPr>
        <p:txBody>
          <a:bodyPr/>
          <a:lstStyle>
            <a:lvl1pPr>
              <a:defRPr sz="1400">
                <a:solidFill>
                  <a:schemeClr val="bg1"/>
                </a:solidFill>
              </a:defRPr>
            </a:lvl1pPr>
          </a:lstStyle>
          <a:p>
            <a:pPr>
              <a:defRPr/>
            </a:pPr>
            <a:fld id="{2E1B670E-3C2D-4101-8CA6-28386E923AAA}"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ln>
        </p:spPr>
        <p:txBody>
          <a:bodyPr vert="horz" wrap="square" lIns="91440" tIns="45720" rIns="91440" bIns="45720" numCol="1" anchor="ctr" anchorCtr="0" compatLnSpc="1"/>
          <a:lstStyle/>
          <a:p>
            <a:pPr lvl="0"/>
            <a:r>
              <a:rPr lang="en-US" smtClean="0"/>
              <a:t>Click to edit Master title style</a:t>
            </a:r>
            <a:endParaRPr lang="en-US" dirty="0" smtClean="0"/>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ln>
        </p:spPr>
        <p:txBody>
          <a:bodyPr vert="horz" wrap="square" lIns="91440" tIns="45720" rIns="91440" bIns="45720" numCol="1" anchor="t" anchorCtr="0" compatLnSpc="1"/>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7" name="Rectangle 6"/>
          <p:cNvSpPr/>
          <p:nvPr/>
        </p:nvSpPr>
        <p:spPr>
          <a:xfrm>
            <a:off x="0" y="6480048"/>
            <a:ext cx="9144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Half Frame 7"/>
          <p:cNvSpPr/>
          <p:nvPr/>
        </p:nvSpPr>
        <p:spPr>
          <a:xfrm>
            <a:off x="8229600" y="0"/>
            <a:ext cx="914400" cy="914400"/>
          </a:xfrm>
          <a:prstGeom prst="halfFrame">
            <a:avLst/>
          </a:prstGeom>
          <a:solidFill>
            <a:srgbClr val="6E8365"/>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9" name="Slide Number Placeholder 5"/>
          <p:cNvSpPr>
            <a:spLocks noGrp="1"/>
          </p:cNvSpPr>
          <p:nvPr>
            <p:ph type="sldNum" sz="quarter" idx="4"/>
          </p:nvPr>
        </p:nvSpPr>
        <p:spPr>
          <a:xfrm>
            <a:off x="4495800" y="6492875"/>
            <a:ext cx="533400" cy="365125"/>
          </a:xfrm>
          <a:prstGeom prst="rect">
            <a:avLst/>
          </a:prstGeom>
        </p:spPr>
        <p:txBody>
          <a:bodyPr/>
          <a:lstStyle>
            <a:lvl1pPr>
              <a:defRPr>
                <a:solidFill>
                  <a:schemeClr val="bg1"/>
                </a:solidFill>
              </a:defRPr>
            </a:lvl1pPr>
          </a:lstStyle>
          <a:p>
            <a:pPr>
              <a:defRPr/>
            </a:pPr>
            <a:fld id="{2E1B670E-3C2D-4101-8CA6-28386E923AAA}" type="slidenum">
              <a:rPr lang="en-US" smtClean="0"/>
              <a:t>‹#›</a:t>
            </a:fld>
            <a:endParaRPr lang="en-US" dirty="0"/>
          </a:p>
        </p:txBody>
      </p:sp>
      <p:sp>
        <p:nvSpPr>
          <p:cNvPr id="10" name="Date Placeholder 3"/>
          <p:cNvSpPr>
            <a:spLocks noGrp="1"/>
          </p:cNvSpPr>
          <p:nvPr>
            <p:ph type="dt" sz="half" idx="2"/>
          </p:nvPr>
        </p:nvSpPr>
        <p:spPr>
          <a:xfrm>
            <a:off x="7164288" y="6528816"/>
            <a:ext cx="1979712" cy="255984"/>
          </a:xfrm>
          <a:prstGeom prst="rect">
            <a:avLst/>
          </a:prstGeom>
        </p:spPr>
        <p:txBody>
          <a:bodyPr/>
          <a:lstStyle>
            <a:lvl1pPr>
              <a:defRPr sz="1200">
                <a:solidFill>
                  <a:schemeClr val="bg1"/>
                </a:solidFill>
              </a:defRPr>
            </a:lvl1pPr>
          </a:lstStyle>
          <a:p>
            <a:pPr>
              <a:defRPr/>
            </a:pPr>
            <a:fld id="{E490F4A6-35BD-4005-B88E-D81ABD7F4071}" type="datetime2">
              <a:rPr lang="en-US" smtClean="0"/>
              <a:t>Saturday, August 22, 2020</a:t>
            </a:fld>
            <a:endParaRPr lang="en-US" dirty="0"/>
          </a:p>
        </p:txBody>
      </p:sp>
      <p:sp>
        <p:nvSpPr>
          <p:cNvPr id="11" name="TextBox 10"/>
          <p:cNvSpPr txBox="1"/>
          <p:nvPr userDrawn="1"/>
        </p:nvSpPr>
        <p:spPr>
          <a:xfrm>
            <a:off x="467544" y="6538579"/>
            <a:ext cx="3744416" cy="246221"/>
          </a:xfrm>
          <a:prstGeom prst="rect">
            <a:avLst/>
          </a:prstGeom>
          <a:noFill/>
        </p:spPr>
        <p:txBody>
          <a:bodyPr wrap="square" rtlCol="0">
            <a:spAutoFit/>
          </a:bodyPr>
          <a:lstStyle/>
          <a:p>
            <a:r>
              <a:rPr lang="en-IN" sz="1000" dirty="0" smtClean="0">
                <a:solidFill>
                  <a:schemeClr val="bg1"/>
                </a:solidFill>
              </a:rPr>
              <a:t>Centre For Advanced Computer Learning and Development</a:t>
            </a:r>
            <a:endParaRPr lang="en-IN" sz="1000"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anose="020F0502020204030204" pitchFamily="34" charset="0"/>
        </a:defRPr>
      </a:lvl2pPr>
      <a:lvl3pPr algn="ctr" rtl="0" eaLnBrk="1" fontAlgn="base" hangingPunct="1">
        <a:spcBef>
          <a:spcPct val="0"/>
        </a:spcBef>
        <a:spcAft>
          <a:spcPct val="0"/>
        </a:spcAft>
        <a:defRPr sz="4400">
          <a:solidFill>
            <a:schemeClr val="tx1"/>
          </a:solidFill>
          <a:latin typeface="Calibri" panose="020F0502020204030204" pitchFamily="34" charset="0"/>
        </a:defRPr>
      </a:lvl3pPr>
      <a:lvl4pPr algn="ctr" rtl="0" eaLnBrk="1" fontAlgn="base" hangingPunct="1">
        <a:spcBef>
          <a:spcPct val="0"/>
        </a:spcBef>
        <a:spcAft>
          <a:spcPct val="0"/>
        </a:spcAft>
        <a:defRPr sz="4400">
          <a:solidFill>
            <a:schemeClr val="tx1"/>
          </a:solidFill>
          <a:latin typeface="Calibri" panose="020F0502020204030204" pitchFamily="34" charset="0"/>
        </a:defRPr>
      </a:lvl4pPr>
      <a:lvl5pPr algn="ctr" rtl="0" eaLnBrk="1" fontAlgn="base" hangingPunct="1">
        <a:spcBef>
          <a:spcPct val="0"/>
        </a:spcBef>
        <a:spcAft>
          <a:spcPct val="0"/>
        </a:spcAft>
        <a:defRPr sz="4400">
          <a:solidFill>
            <a:schemeClr val="tx1"/>
          </a:solidFill>
          <a:latin typeface="Calibri" panose="020F0502020204030204" pitchFamily="34" charset="0"/>
        </a:defRPr>
      </a:lvl5pPr>
      <a:lvl6pPr marL="457200" algn="ctr" rtl="0" eaLnBrk="1" fontAlgn="base" hangingPunct="1">
        <a:spcBef>
          <a:spcPct val="0"/>
        </a:spcBef>
        <a:spcAft>
          <a:spcPct val="0"/>
        </a:spcAft>
        <a:defRPr sz="4400">
          <a:solidFill>
            <a:schemeClr val="tx1"/>
          </a:solidFill>
          <a:latin typeface="Calibri" panose="020F0502020204030204" pitchFamily="34" charset="0"/>
        </a:defRPr>
      </a:lvl6pPr>
      <a:lvl7pPr marL="914400" algn="ctr" rtl="0" eaLnBrk="1" fontAlgn="base" hangingPunct="1">
        <a:spcBef>
          <a:spcPct val="0"/>
        </a:spcBef>
        <a:spcAft>
          <a:spcPct val="0"/>
        </a:spcAft>
        <a:defRPr sz="4400">
          <a:solidFill>
            <a:schemeClr val="tx1"/>
          </a:solidFill>
          <a:latin typeface="Calibri" panose="020F0502020204030204" pitchFamily="34" charset="0"/>
        </a:defRPr>
      </a:lvl7pPr>
      <a:lvl8pPr marL="1371600" algn="ctr" rtl="0" eaLnBrk="1" fontAlgn="base" hangingPunct="1">
        <a:spcBef>
          <a:spcPct val="0"/>
        </a:spcBef>
        <a:spcAft>
          <a:spcPct val="0"/>
        </a:spcAft>
        <a:defRPr sz="4400">
          <a:solidFill>
            <a:schemeClr val="tx1"/>
          </a:solidFill>
          <a:latin typeface="Calibri" panose="020F0502020204030204" pitchFamily="34" charset="0"/>
        </a:defRPr>
      </a:lvl8pPr>
      <a:lvl9pPr marL="1828800" algn="ctr" rtl="0" eaLnBrk="1" fontAlgn="base" hangingPunct="1">
        <a:spcBef>
          <a:spcPct val="0"/>
        </a:spcBef>
        <a:spcAft>
          <a:spcPct val="0"/>
        </a:spcAft>
        <a:defRPr sz="4400">
          <a:solidFill>
            <a:schemeClr val="tx1"/>
          </a:solidFill>
          <a:latin typeface="Calibri" panose="020F0502020204030204" pitchFamily="34" charset="0"/>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09800"/>
            <a:ext cx="7772400" cy="1238250"/>
          </a:xfrm>
        </p:spPr>
        <p:txBody>
          <a:bodyPr rtlCol="0">
            <a:normAutofit/>
          </a:bodyPr>
          <a:lstStyle/>
          <a:p>
            <a:pPr eaLnBrk="1" fontAlgn="auto" hangingPunct="1">
              <a:spcAft>
                <a:spcPts val="0"/>
              </a:spcAft>
              <a:defRPr/>
            </a:pPr>
            <a:r>
              <a:rPr lang="en-IN" altLang="en-US" dirty="0" smtClean="0"/>
              <a:t>Python</a:t>
            </a:r>
            <a:endParaRPr lang="en-IN" altLang="en-US" dirty="0"/>
          </a:p>
        </p:txBody>
      </p:sp>
      <p:sp>
        <p:nvSpPr>
          <p:cNvPr id="4" name="Slide Number Placeholder 3"/>
          <p:cNvSpPr>
            <a:spLocks noGrp="1"/>
          </p:cNvSpPr>
          <p:nvPr>
            <p:ph type="sldNum" sz="quarter" idx="11"/>
          </p:nvPr>
        </p:nvSpPr>
        <p:spPr>
          <a:xfrm>
            <a:off x="4343400" y="6492875"/>
            <a:ext cx="381000" cy="365125"/>
          </a:xfrm>
          <a:prstGeom prst="rect">
            <a:avLst/>
          </a:prstGeom>
        </p:spPr>
        <p:txBody>
          <a:bodyPr/>
          <a:lstStyle/>
          <a:p>
            <a:pPr>
              <a:defRPr/>
            </a:pPr>
            <a:fld id="{2E1B670E-3C2D-4101-8CA6-28386E923AAA}" type="slidenum">
              <a:rPr lang="en-US" smtClean="0"/>
              <a:t>1</a:t>
            </a:fld>
            <a:endParaRPr lang="en-US" dirty="0"/>
          </a:p>
        </p:txBody>
      </p:sp>
      <p:sp>
        <p:nvSpPr>
          <p:cNvPr id="5" name="Date Placeholder 4"/>
          <p:cNvSpPr>
            <a:spLocks noGrp="1"/>
          </p:cNvSpPr>
          <p:nvPr>
            <p:ph type="dt" sz="half" idx="10"/>
          </p:nvPr>
        </p:nvSpPr>
        <p:spPr>
          <a:xfrm>
            <a:off x="6885940" y="6529070"/>
            <a:ext cx="2258695" cy="304800"/>
          </a:xfrm>
          <a:prstGeom prst="rect">
            <a:avLst/>
          </a:prstGeom>
        </p:spPr>
        <p:txBody>
          <a:bodyPr/>
          <a:lstStyle/>
          <a:p>
            <a:pPr>
              <a:defRPr/>
            </a:pPr>
            <a:fld id="{5405EE63-B15D-4B43-BB4A-730B15B5E61B}" type="datetime2">
              <a:rPr lang="en-US" smtClean="0"/>
              <a:t>Saturday, August 22, 2020</a:t>
            </a:fld>
            <a:endParaRPr lang="en-US"/>
          </a:p>
        </p:txBody>
      </p:sp>
      <p:sp>
        <p:nvSpPr>
          <p:cNvPr id="3" name="TextBox 2"/>
          <p:cNvSpPr txBox="1"/>
          <p:nvPr/>
        </p:nvSpPr>
        <p:spPr>
          <a:xfrm>
            <a:off x="5796136" y="5292497"/>
            <a:ext cx="3168352" cy="584775"/>
          </a:xfrm>
          <a:prstGeom prst="rect">
            <a:avLst/>
          </a:prstGeom>
          <a:noFill/>
        </p:spPr>
        <p:txBody>
          <a:bodyPr wrap="square" rtlCol="0">
            <a:spAutoFit/>
          </a:bodyPr>
          <a:lstStyle/>
          <a:p>
            <a:r>
              <a:rPr lang="en-IN" sz="3200" dirty="0" err="1" smtClean="0"/>
              <a:t>Sitanath</a:t>
            </a:r>
            <a:r>
              <a:rPr lang="en-IN" sz="3200" dirty="0" smtClean="0"/>
              <a:t> </a:t>
            </a:r>
            <a:r>
              <a:rPr lang="en-IN" sz="3200" dirty="0" err="1" smtClean="0"/>
              <a:t>Biswas</a:t>
            </a:r>
            <a:endParaRPr lang="en-IN" sz="32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Python Command Line</a:t>
            </a:r>
            <a:endParaRPr lang="en-IN" dirty="0"/>
          </a:p>
        </p:txBody>
      </p:sp>
      <p:sp>
        <p:nvSpPr>
          <p:cNvPr id="4" name="Date Placeholder 3"/>
          <p:cNvSpPr>
            <a:spLocks noGrp="1"/>
          </p:cNvSpPr>
          <p:nvPr>
            <p:ph type="dt" sz="half" idx="10"/>
          </p:nvPr>
        </p:nvSpPr>
        <p:spPr/>
        <p:txBody>
          <a:bodyPr/>
          <a:lstStyle/>
          <a:p>
            <a:pPr>
              <a:defRPr/>
            </a:pPr>
            <a:fld id="{E490F4A6-35BD-4005-B88E-D81ABD7F4071}" type="datetime2">
              <a:rPr lang="en-US" smtClean="0"/>
              <a:t>Saturday, August 22, 2020</a:t>
            </a:fld>
            <a:endParaRPr lang="en-US" dirty="0"/>
          </a:p>
        </p:txBody>
      </p:sp>
      <p:sp>
        <p:nvSpPr>
          <p:cNvPr id="5" name="Slide Number Placeholder 4"/>
          <p:cNvSpPr>
            <a:spLocks noGrp="1"/>
          </p:cNvSpPr>
          <p:nvPr>
            <p:ph type="sldNum" sz="quarter" idx="11"/>
          </p:nvPr>
        </p:nvSpPr>
        <p:spPr/>
        <p:txBody>
          <a:bodyPr/>
          <a:lstStyle/>
          <a:p>
            <a:pPr>
              <a:defRPr/>
            </a:pPr>
            <a:fld id="{2E1B670E-3C2D-4101-8CA6-28386E923AAA}" type="slidenum">
              <a:rPr lang="en-US" smtClean="0"/>
              <a:t>10</a:t>
            </a:fld>
            <a:endParaRPr lang="en-US" dirty="0"/>
          </a:p>
        </p:txBody>
      </p:sp>
      <p:sp>
        <p:nvSpPr>
          <p:cNvPr id="6" name="Google Shape;150;p21"/>
          <p:cNvSpPr txBox="1">
            <a:spLocks/>
          </p:cNvSpPr>
          <p:nvPr/>
        </p:nvSpPr>
        <p:spPr bwMode="auto">
          <a:xfrm>
            <a:off x="457200" y="1340768"/>
            <a:ext cx="8229600" cy="4785395"/>
          </a:xfrm>
          <a:prstGeom prst="rect">
            <a:avLst/>
          </a:prstGeom>
          <a:noFill/>
          <a:ln w="9525">
            <a:noFill/>
            <a:miter lim="800000"/>
          </a:ln>
        </p:spPr>
        <p:txBody>
          <a:bodyPr spcFirstLastPara="1" vert="horz" wrap="square" lIns="91425" tIns="45700" rIns="91425" bIns="45700" numCol="1" anchor="t" anchorCtr="0" compatLnSpc="1">
            <a:noAutofit/>
          </a:bodyPr>
          <a:lstStyle>
            <a:lvl1pPr marL="342900" indent="-342900" algn="l" rtl="0" eaLnBrk="1" fontAlgn="base" hangingPunct="1">
              <a:spcBef>
                <a:spcPct val="20000"/>
              </a:spcBef>
              <a:spcAft>
                <a:spcPct val="0"/>
              </a:spcAft>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742950" indent="-285750" algn="l" rtl="0" eaLnBrk="1" fontAlgn="base" hangingPunct="1">
              <a:spcBef>
                <a:spcPct val="2000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rtl="0" eaLnBrk="1" fontAlgn="base" hangingPunct="1">
              <a:spcBef>
                <a:spcPct val="20000"/>
              </a:spcBef>
              <a:spcAft>
                <a:spcPct val="0"/>
              </a:spcAft>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1600200" indent="-228600" algn="l" rtl="0" eaLnBrk="1" fontAlgn="base" hangingPunct="1">
              <a:spcBef>
                <a:spcPct val="20000"/>
              </a:spcBef>
              <a:spcAft>
                <a:spcPct val="0"/>
              </a:spcAft>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4pPr>
            <a:lvl5pPr marL="2057400" indent="-228600" algn="l" rtl="0" eaLnBrk="1" fontAlgn="base" hangingPunct="1">
              <a:spcBef>
                <a:spcPct val="20000"/>
              </a:spcBef>
              <a:spcAft>
                <a:spcPct val="0"/>
              </a:spcAft>
              <a:buFont typeface="Arial" panose="020B0604020202020204" pitchFamily="34" charset="0"/>
              <a:buChar char="»"/>
              <a:defRPr sz="12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80000"/>
              </a:lnSpc>
              <a:spcBef>
                <a:spcPts val="0"/>
              </a:spcBef>
              <a:spcAft>
                <a:spcPts val="0"/>
              </a:spcAft>
              <a:buClr>
                <a:schemeClr val="dk1"/>
              </a:buClr>
              <a:buSzPts val="2240"/>
            </a:pPr>
            <a:r>
              <a:rPr lang="en-IN" sz="2240" smtClean="0"/>
              <a:t>To test a short amount of code in python sometimes it is quickest and easiest not to write the code in a file. This is made possible because Python can be run as a command line itself.</a:t>
            </a:r>
            <a:endParaRPr lang="en-IN" smtClean="0"/>
          </a:p>
          <a:p>
            <a:pPr marL="0" indent="0">
              <a:lnSpc>
                <a:spcPct val="80000"/>
              </a:lnSpc>
              <a:spcBef>
                <a:spcPts val="448"/>
              </a:spcBef>
              <a:spcAft>
                <a:spcPts val="0"/>
              </a:spcAft>
              <a:buClr>
                <a:schemeClr val="dk1"/>
              </a:buClr>
              <a:buSzPts val="2240"/>
              <a:buFont typeface="Arial" panose="020B0604020202020204" pitchFamily="34" charset="0"/>
              <a:buNone/>
            </a:pPr>
            <a:endParaRPr lang="en-IN" sz="2240" smtClean="0"/>
          </a:p>
          <a:p>
            <a:pPr>
              <a:lnSpc>
                <a:spcPct val="80000"/>
              </a:lnSpc>
              <a:spcBef>
                <a:spcPts val="448"/>
              </a:spcBef>
              <a:spcAft>
                <a:spcPts val="0"/>
              </a:spcAft>
              <a:buClr>
                <a:schemeClr val="dk1"/>
              </a:buClr>
              <a:buSzPts val="2240"/>
            </a:pPr>
            <a:r>
              <a:rPr lang="en-IN" sz="2240" smtClean="0"/>
              <a:t>Type the following on the Windows, Mac or Linux command line:</a:t>
            </a:r>
            <a:endParaRPr lang="en-IN" smtClean="0"/>
          </a:p>
          <a:p>
            <a:pPr marL="0" indent="0">
              <a:lnSpc>
                <a:spcPct val="80000"/>
              </a:lnSpc>
              <a:spcBef>
                <a:spcPts val="448"/>
              </a:spcBef>
              <a:spcAft>
                <a:spcPts val="0"/>
              </a:spcAft>
              <a:buClr>
                <a:schemeClr val="dk1"/>
              </a:buClr>
              <a:buSzPts val="2240"/>
              <a:buFont typeface="Arial" panose="020B0604020202020204" pitchFamily="34" charset="0"/>
              <a:buNone/>
            </a:pPr>
            <a:endParaRPr lang="en-IN" sz="2240" smtClean="0"/>
          </a:p>
          <a:p>
            <a:pPr marL="0" indent="0">
              <a:lnSpc>
                <a:spcPct val="80000"/>
              </a:lnSpc>
              <a:spcBef>
                <a:spcPts val="448"/>
              </a:spcBef>
              <a:spcAft>
                <a:spcPts val="0"/>
              </a:spcAft>
              <a:buClr>
                <a:schemeClr val="dk1"/>
              </a:buClr>
              <a:buSzPts val="2240"/>
              <a:buFont typeface="Arial" panose="020B0604020202020204" pitchFamily="34" charset="0"/>
              <a:buNone/>
            </a:pPr>
            <a:r>
              <a:rPr lang="en-IN" sz="2240" smtClean="0"/>
              <a:t>		C:\Users\</a:t>
            </a:r>
            <a:r>
              <a:rPr lang="en-IN" sz="2240" i="1" smtClean="0"/>
              <a:t>Your Name</a:t>
            </a:r>
            <a:r>
              <a:rPr lang="en-IN" sz="2240" smtClean="0"/>
              <a:t>&gt;python</a:t>
            </a:r>
            <a:endParaRPr lang="en-IN" smtClean="0"/>
          </a:p>
          <a:p>
            <a:pPr marL="0" indent="0">
              <a:lnSpc>
                <a:spcPct val="80000"/>
              </a:lnSpc>
              <a:spcBef>
                <a:spcPts val="448"/>
              </a:spcBef>
              <a:spcAft>
                <a:spcPts val="0"/>
              </a:spcAft>
              <a:buClr>
                <a:schemeClr val="dk1"/>
              </a:buClr>
              <a:buSzPts val="2240"/>
              <a:buFont typeface="Arial" panose="020B0604020202020204" pitchFamily="34" charset="0"/>
              <a:buNone/>
            </a:pPr>
            <a:endParaRPr lang="en-IN" sz="2240" smtClean="0"/>
          </a:p>
          <a:p>
            <a:pPr>
              <a:lnSpc>
                <a:spcPct val="80000"/>
              </a:lnSpc>
              <a:spcBef>
                <a:spcPts val="448"/>
              </a:spcBef>
              <a:spcAft>
                <a:spcPts val="0"/>
              </a:spcAft>
              <a:buClr>
                <a:schemeClr val="dk1"/>
              </a:buClr>
              <a:buSzPts val="2240"/>
            </a:pPr>
            <a:r>
              <a:rPr lang="en-IN" sz="2240" smtClean="0"/>
              <a:t>Or, if the "python" command did not work, you can try </a:t>
            </a:r>
          </a:p>
          <a:p>
            <a:pPr marL="0" indent="0">
              <a:lnSpc>
                <a:spcPct val="80000"/>
              </a:lnSpc>
              <a:spcBef>
                <a:spcPts val="448"/>
              </a:spcBef>
              <a:spcAft>
                <a:spcPts val="0"/>
              </a:spcAft>
              <a:buClr>
                <a:schemeClr val="dk1"/>
              </a:buClr>
              <a:buSzPts val="2240"/>
              <a:buFont typeface="Arial" panose="020B0604020202020204" pitchFamily="34" charset="0"/>
              <a:buNone/>
            </a:pPr>
            <a:endParaRPr lang="en-IN" sz="2240" smtClean="0"/>
          </a:p>
          <a:p>
            <a:pPr marL="0" indent="0">
              <a:lnSpc>
                <a:spcPct val="80000"/>
              </a:lnSpc>
              <a:spcBef>
                <a:spcPts val="448"/>
              </a:spcBef>
              <a:spcAft>
                <a:spcPts val="0"/>
              </a:spcAft>
              <a:buClr>
                <a:schemeClr val="dk1"/>
              </a:buClr>
              <a:buSzPts val="2240"/>
              <a:buFont typeface="Arial" panose="020B0604020202020204" pitchFamily="34" charset="0"/>
              <a:buNone/>
            </a:pPr>
            <a:r>
              <a:rPr lang="en-IN" sz="2240" smtClean="0"/>
              <a:t>		"py":C:\Users\</a:t>
            </a:r>
            <a:r>
              <a:rPr lang="en-IN" sz="2240" i="1" smtClean="0"/>
              <a:t>Your Name</a:t>
            </a:r>
            <a:r>
              <a:rPr lang="en-IN" sz="2240" smtClean="0"/>
              <a:t>&gt;py</a:t>
            </a:r>
          </a:p>
          <a:p>
            <a:pPr marL="0" indent="0">
              <a:lnSpc>
                <a:spcPct val="80000"/>
              </a:lnSpc>
              <a:spcBef>
                <a:spcPts val="448"/>
              </a:spcBef>
              <a:spcAft>
                <a:spcPts val="0"/>
              </a:spcAft>
              <a:buClr>
                <a:schemeClr val="dk1"/>
              </a:buClr>
              <a:buSzPts val="2240"/>
              <a:buFont typeface="Arial" panose="020B0604020202020204" pitchFamily="34" charset="0"/>
              <a:buNone/>
            </a:pPr>
            <a:endParaRPr lang="en-IN" sz="2240" smtClean="0"/>
          </a:p>
          <a:p>
            <a:pPr marL="0" indent="0">
              <a:lnSpc>
                <a:spcPct val="80000"/>
              </a:lnSpc>
              <a:spcBef>
                <a:spcPts val="448"/>
              </a:spcBef>
              <a:spcAft>
                <a:spcPts val="0"/>
              </a:spcAft>
              <a:buClr>
                <a:schemeClr val="dk1"/>
              </a:buClr>
              <a:buSzPts val="2240"/>
              <a:buFont typeface="Arial" panose="020B0604020202020204" pitchFamily="34" charset="0"/>
              <a:buNone/>
            </a:pPr>
            <a:endParaRPr lang="en-IN" sz="2240" dirty="0"/>
          </a:p>
        </p:txBody>
      </p:sp>
    </p:spTree>
    <p:extLst>
      <p:ext uri="{BB962C8B-B14F-4D97-AF65-F5344CB8AC3E}">
        <p14:creationId xmlns:p14="http://schemas.microsoft.com/office/powerpoint/2010/main" val="9718426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Python Command Line..</a:t>
            </a:r>
            <a:endParaRPr lang="en-IN" dirty="0"/>
          </a:p>
        </p:txBody>
      </p:sp>
      <p:sp>
        <p:nvSpPr>
          <p:cNvPr id="4" name="Date Placeholder 3"/>
          <p:cNvSpPr>
            <a:spLocks noGrp="1"/>
          </p:cNvSpPr>
          <p:nvPr>
            <p:ph type="dt" sz="half" idx="10"/>
          </p:nvPr>
        </p:nvSpPr>
        <p:spPr/>
        <p:txBody>
          <a:bodyPr/>
          <a:lstStyle/>
          <a:p>
            <a:pPr>
              <a:defRPr/>
            </a:pPr>
            <a:fld id="{E490F4A6-35BD-4005-B88E-D81ABD7F4071}" type="datetime2">
              <a:rPr lang="en-US" smtClean="0"/>
              <a:t>Saturday, August 22, 2020</a:t>
            </a:fld>
            <a:endParaRPr lang="en-US" dirty="0"/>
          </a:p>
        </p:txBody>
      </p:sp>
      <p:sp>
        <p:nvSpPr>
          <p:cNvPr id="5" name="Slide Number Placeholder 4"/>
          <p:cNvSpPr>
            <a:spLocks noGrp="1"/>
          </p:cNvSpPr>
          <p:nvPr>
            <p:ph type="sldNum" sz="quarter" idx="11"/>
          </p:nvPr>
        </p:nvSpPr>
        <p:spPr/>
        <p:txBody>
          <a:bodyPr/>
          <a:lstStyle/>
          <a:p>
            <a:pPr>
              <a:defRPr/>
            </a:pPr>
            <a:fld id="{2E1B670E-3C2D-4101-8CA6-28386E923AAA}" type="slidenum">
              <a:rPr lang="en-US" smtClean="0"/>
              <a:t>11</a:t>
            </a:fld>
            <a:endParaRPr lang="en-US" dirty="0"/>
          </a:p>
        </p:txBody>
      </p:sp>
      <p:sp>
        <p:nvSpPr>
          <p:cNvPr id="7" name="Google Shape;158;p22"/>
          <p:cNvSpPr txBox="1">
            <a:spLocks/>
          </p:cNvSpPr>
          <p:nvPr/>
        </p:nvSpPr>
        <p:spPr bwMode="auto">
          <a:xfrm>
            <a:off x="518864" y="1340768"/>
            <a:ext cx="8229600" cy="4525963"/>
          </a:xfrm>
          <a:prstGeom prst="rect">
            <a:avLst/>
          </a:prstGeom>
          <a:noFill/>
          <a:ln w="9525">
            <a:noFill/>
            <a:miter lim="800000"/>
          </a:ln>
        </p:spPr>
        <p:txBody>
          <a:bodyPr spcFirstLastPara="1" vert="horz" wrap="square" lIns="91425" tIns="45700" rIns="91425" bIns="45700" numCol="1" anchor="t" anchorCtr="0" compatLnSpc="1">
            <a:noAutofit/>
          </a:bodyPr>
          <a:lstStyle>
            <a:lvl1pPr marL="342900" indent="-342900" algn="l" rtl="0" eaLnBrk="1" fontAlgn="base" hangingPunct="1">
              <a:spcBef>
                <a:spcPct val="20000"/>
              </a:spcBef>
              <a:spcAft>
                <a:spcPct val="0"/>
              </a:spcAft>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742950" indent="-285750" algn="l" rtl="0" eaLnBrk="1" fontAlgn="base" hangingPunct="1">
              <a:spcBef>
                <a:spcPct val="2000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rtl="0" eaLnBrk="1" fontAlgn="base" hangingPunct="1">
              <a:spcBef>
                <a:spcPct val="20000"/>
              </a:spcBef>
              <a:spcAft>
                <a:spcPct val="0"/>
              </a:spcAft>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1600200" indent="-228600" algn="l" rtl="0" eaLnBrk="1" fontAlgn="base" hangingPunct="1">
              <a:spcBef>
                <a:spcPct val="20000"/>
              </a:spcBef>
              <a:spcAft>
                <a:spcPct val="0"/>
              </a:spcAft>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4pPr>
            <a:lvl5pPr marL="2057400" indent="-228600" algn="l" rtl="0" eaLnBrk="1" fontAlgn="base" hangingPunct="1">
              <a:spcBef>
                <a:spcPct val="20000"/>
              </a:spcBef>
              <a:spcAft>
                <a:spcPct val="0"/>
              </a:spcAft>
              <a:buFont typeface="Arial" panose="020B0604020202020204" pitchFamily="34" charset="0"/>
              <a:buChar char="»"/>
              <a:defRPr sz="12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90000"/>
              </a:lnSpc>
              <a:spcBef>
                <a:spcPts val="0"/>
              </a:spcBef>
              <a:spcAft>
                <a:spcPts val="0"/>
              </a:spcAft>
              <a:buClr>
                <a:schemeClr val="dk1"/>
              </a:buClr>
              <a:buSzPts val="2720"/>
            </a:pPr>
            <a:r>
              <a:rPr lang="en-IN" sz="2720" smtClean="0"/>
              <a:t>From there you can write any python, including our hello world example from earlier in the tutorial:</a:t>
            </a:r>
            <a:endParaRPr lang="en-IN" smtClean="0"/>
          </a:p>
          <a:p>
            <a:pPr indent="-170180">
              <a:lnSpc>
                <a:spcPct val="90000"/>
              </a:lnSpc>
              <a:spcBef>
                <a:spcPts val="544"/>
              </a:spcBef>
              <a:spcAft>
                <a:spcPts val="0"/>
              </a:spcAft>
              <a:buClr>
                <a:schemeClr val="dk1"/>
              </a:buClr>
              <a:buSzPts val="2720"/>
              <a:buFont typeface="Arial" panose="020B0604020202020204" pitchFamily="34" charset="0"/>
              <a:buNone/>
            </a:pPr>
            <a:endParaRPr lang="en-IN" sz="2720" smtClean="0"/>
          </a:p>
          <a:p>
            <a:pPr marL="0" indent="0">
              <a:lnSpc>
                <a:spcPct val="90000"/>
              </a:lnSpc>
              <a:spcBef>
                <a:spcPts val="323"/>
              </a:spcBef>
              <a:spcAft>
                <a:spcPts val="0"/>
              </a:spcAft>
              <a:buClr>
                <a:schemeClr val="dk1"/>
              </a:buClr>
              <a:buSzPts val="1615"/>
              <a:buFont typeface="Arial" panose="020B0604020202020204" pitchFamily="34" charset="0"/>
              <a:buNone/>
            </a:pPr>
            <a:r>
              <a:rPr lang="en-IN" sz="1615" smtClean="0"/>
              <a:t>C:\Users\</a:t>
            </a:r>
            <a:r>
              <a:rPr lang="en-IN" sz="1615" i="1" smtClean="0"/>
              <a:t>Your Name</a:t>
            </a:r>
            <a:r>
              <a:rPr lang="en-IN" sz="1615" smtClean="0"/>
              <a:t>&gt;python</a:t>
            </a:r>
            <a:br>
              <a:rPr lang="en-IN" sz="1615" smtClean="0"/>
            </a:br>
            <a:r>
              <a:rPr lang="en-IN" sz="1615" smtClean="0"/>
              <a:t>Python 3.6.4 (v3.6.4:d48eceb, Dec 19 2017, 06:04:45) [MSC v.1900 32 bit (Intel)] on win32 </a:t>
            </a:r>
            <a:endParaRPr lang="en-IN" smtClean="0"/>
          </a:p>
          <a:p>
            <a:pPr marL="0" indent="0">
              <a:lnSpc>
                <a:spcPct val="90000"/>
              </a:lnSpc>
              <a:spcBef>
                <a:spcPts val="323"/>
              </a:spcBef>
              <a:spcAft>
                <a:spcPts val="0"/>
              </a:spcAft>
              <a:buClr>
                <a:schemeClr val="dk1"/>
              </a:buClr>
              <a:buSzPts val="1615"/>
              <a:buFont typeface="Arial" panose="020B0604020202020204" pitchFamily="34" charset="0"/>
              <a:buNone/>
            </a:pPr>
            <a:r>
              <a:rPr lang="en-IN" sz="1615" smtClean="0"/>
              <a:t>Type "help", "copyright", "credits" or "license" for more information.</a:t>
            </a:r>
            <a:br>
              <a:rPr lang="en-IN" sz="1615" smtClean="0"/>
            </a:br>
            <a:r>
              <a:rPr lang="en-IN" sz="1615" smtClean="0"/>
              <a:t>&gt;&gt;&gt; print("Hello, World!")</a:t>
            </a:r>
            <a:endParaRPr lang="en-IN" smtClean="0"/>
          </a:p>
          <a:p>
            <a:pPr marL="0" indent="0">
              <a:lnSpc>
                <a:spcPct val="90000"/>
              </a:lnSpc>
              <a:spcBef>
                <a:spcPts val="544"/>
              </a:spcBef>
              <a:spcAft>
                <a:spcPts val="0"/>
              </a:spcAft>
              <a:buClr>
                <a:schemeClr val="dk1"/>
              </a:buClr>
              <a:buSzPts val="2720"/>
              <a:buFont typeface="Arial" panose="020B0604020202020204" pitchFamily="34" charset="0"/>
              <a:buNone/>
            </a:pPr>
            <a:endParaRPr lang="en-IN" sz="2720" smtClean="0"/>
          </a:p>
          <a:p>
            <a:pPr>
              <a:lnSpc>
                <a:spcPct val="90000"/>
              </a:lnSpc>
              <a:spcBef>
                <a:spcPts val="544"/>
              </a:spcBef>
              <a:spcAft>
                <a:spcPts val="0"/>
              </a:spcAft>
              <a:buClr>
                <a:schemeClr val="dk1"/>
              </a:buClr>
              <a:buSzPts val="2720"/>
            </a:pPr>
            <a:r>
              <a:rPr lang="en-IN" sz="2720" smtClean="0"/>
              <a:t>Whenever you are done in the python command line, you can simply type the following to quit the python command line interface:</a:t>
            </a:r>
            <a:endParaRPr lang="en-IN" smtClean="0"/>
          </a:p>
          <a:p>
            <a:pPr marL="0" indent="0">
              <a:lnSpc>
                <a:spcPct val="90000"/>
              </a:lnSpc>
              <a:spcBef>
                <a:spcPts val="544"/>
              </a:spcBef>
              <a:spcAft>
                <a:spcPts val="0"/>
              </a:spcAft>
              <a:buClr>
                <a:schemeClr val="dk1"/>
              </a:buClr>
              <a:buSzPts val="2720"/>
              <a:buFont typeface="Arial" panose="020B0604020202020204" pitchFamily="34" charset="0"/>
              <a:buNone/>
            </a:pPr>
            <a:r>
              <a:rPr lang="en-IN" sz="2720" smtClean="0"/>
              <a:t>		exit()</a:t>
            </a:r>
            <a:endParaRPr lang="en-IN" smtClean="0"/>
          </a:p>
          <a:p>
            <a:pPr marL="0" indent="0">
              <a:lnSpc>
                <a:spcPct val="90000"/>
              </a:lnSpc>
              <a:spcBef>
                <a:spcPts val="544"/>
              </a:spcBef>
              <a:spcAft>
                <a:spcPts val="0"/>
              </a:spcAft>
              <a:buClr>
                <a:schemeClr val="dk1"/>
              </a:buClr>
              <a:buSzPts val="2720"/>
              <a:buFont typeface="Arial" panose="020B0604020202020204" pitchFamily="34" charset="0"/>
              <a:buNone/>
            </a:pPr>
            <a:endParaRPr lang="en-IN" sz="2720" smtClean="0"/>
          </a:p>
          <a:p>
            <a:pPr marL="0" indent="0">
              <a:lnSpc>
                <a:spcPct val="90000"/>
              </a:lnSpc>
              <a:spcBef>
                <a:spcPts val="544"/>
              </a:spcBef>
              <a:spcAft>
                <a:spcPts val="0"/>
              </a:spcAft>
              <a:buClr>
                <a:schemeClr val="dk1"/>
              </a:buClr>
              <a:buSzPts val="2720"/>
              <a:buFont typeface="Arial" panose="020B0604020202020204" pitchFamily="34" charset="0"/>
              <a:buNone/>
            </a:pPr>
            <a:endParaRPr lang="en-IN" sz="2720" dirty="0"/>
          </a:p>
        </p:txBody>
      </p:sp>
    </p:spTree>
    <p:extLst>
      <p:ext uri="{BB962C8B-B14F-4D97-AF65-F5344CB8AC3E}">
        <p14:creationId xmlns:p14="http://schemas.microsoft.com/office/powerpoint/2010/main" val="23931108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Python Indentation</a:t>
            </a:r>
            <a:endParaRPr lang="en-IN" dirty="0"/>
          </a:p>
        </p:txBody>
      </p:sp>
      <p:sp>
        <p:nvSpPr>
          <p:cNvPr id="4" name="Date Placeholder 3"/>
          <p:cNvSpPr>
            <a:spLocks noGrp="1"/>
          </p:cNvSpPr>
          <p:nvPr>
            <p:ph type="dt" sz="half" idx="10"/>
          </p:nvPr>
        </p:nvSpPr>
        <p:spPr/>
        <p:txBody>
          <a:bodyPr/>
          <a:lstStyle/>
          <a:p>
            <a:pPr>
              <a:defRPr/>
            </a:pPr>
            <a:fld id="{E490F4A6-35BD-4005-B88E-D81ABD7F4071}" type="datetime2">
              <a:rPr lang="en-US" smtClean="0"/>
              <a:t>Saturday, August 22, 2020</a:t>
            </a:fld>
            <a:endParaRPr lang="en-US" dirty="0"/>
          </a:p>
        </p:txBody>
      </p:sp>
      <p:sp>
        <p:nvSpPr>
          <p:cNvPr id="5" name="Slide Number Placeholder 4"/>
          <p:cNvSpPr>
            <a:spLocks noGrp="1"/>
          </p:cNvSpPr>
          <p:nvPr>
            <p:ph type="sldNum" sz="quarter" idx="11"/>
          </p:nvPr>
        </p:nvSpPr>
        <p:spPr/>
        <p:txBody>
          <a:bodyPr/>
          <a:lstStyle/>
          <a:p>
            <a:pPr>
              <a:defRPr/>
            </a:pPr>
            <a:fld id="{2E1B670E-3C2D-4101-8CA6-28386E923AAA}" type="slidenum">
              <a:rPr lang="en-US" smtClean="0"/>
              <a:t>12</a:t>
            </a:fld>
            <a:endParaRPr lang="en-US" dirty="0"/>
          </a:p>
        </p:txBody>
      </p:sp>
      <p:sp>
        <p:nvSpPr>
          <p:cNvPr id="6" name="Google Shape;166;p23"/>
          <p:cNvSpPr txBox="1">
            <a:spLocks/>
          </p:cNvSpPr>
          <p:nvPr/>
        </p:nvSpPr>
        <p:spPr bwMode="auto">
          <a:xfrm>
            <a:off x="457200" y="1268760"/>
            <a:ext cx="8229600" cy="4925144"/>
          </a:xfrm>
          <a:prstGeom prst="rect">
            <a:avLst/>
          </a:prstGeom>
          <a:noFill/>
          <a:ln w="9525">
            <a:noFill/>
            <a:miter lim="800000"/>
          </a:ln>
        </p:spPr>
        <p:txBody>
          <a:bodyPr spcFirstLastPara="1" vert="horz" wrap="square" lIns="91425" tIns="45700" rIns="91425" bIns="45700" numCol="1" anchor="t" anchorCtr="0" compatLnSpc="1">
            <a:noAutofit/>
          </a:bodyPr>
          <a:lstStyle>
            <a:lvl1pPr marL="342900" indent="-342900" algn="l" rtl="0" eaLnBrk="1" fontAlgn="base" hangingPunct="1">
              <a:spcBef>
                <a:spcPct val="20000"/>
              </a:spcBef>
              <a:spcAft>
                <a:spcPct val="0"/>
              </a:spcAft>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742950" indent="-285750" algn="l" rtl="0" eaLnBrk="1" fontAlgn="base" hangingPunct="1">
              <a:spcBef>
                <a:spcPct val="2000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rtl="0" eaLnBrk="1" fontAlgn="base" hangingPunct="1">
              <a:spcBef>
                <a:spcPct val="20000"/>
              </a:spcBef>
              <a:spcAft>
                <a:spcPct val="0"/>
              </a:spcAft>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1600200" indent="-228600" algn="l" rtl="0" eaLnBrk="1" fontAlgn="base" hangingPunct="1">
              <a:spcBef>
                <a:spcPct val="20000"/>
              </a:spcBef>
              <a:spcAft>
                <a:spcPct val="0"/>
              </a:spcAft>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4pPr>
            <a:lvl5pPr marL="2057400" indent="-228600" algn="l" rtl="0" eaLnBrk="1" fontAlgn="base" hangingPunct="1">
              <a:spcBef>
                <a:spcPct val="20000"/>
              </a:spcBef>
              <a:spcAft>
                <a:spcPct val="0"/>
              </a:spcAft>
              <a:buFont typeface="Arial" panose="020B0604020202020204" pitchFamily="34" charset="0"/>
              <a:buChar char="»"/>
              <a:defRPr sz="12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80000"/>
              </a:lnSpc>
              <a:spcBef>
                <a:spcPts val="0"/>
              </a:spcBef>
              <a:spcAft>
                <a:spcPts val="0"/>
              </a:spcAft>
              <a:buClr>
                <a:schemeClr val="dk1"/>
              </a:buClr>
              <a:buSzPts val="1760"/>
            </a:pPr>
            <a:r>
              <a:rPr lang="en-IN" sz="1760" smtClean="0"/>
              <a:t>Indentation refers to the spaces at the beginning of a code line.</a:t>
            </a:r>
            <a:endParaRPr lang="en-IN" smtClean="0"/>
          </a:p>
          <a:p>
            <a:pPr marL="0" indent="0">
              <a:lnSpc>
                <a:spcPct val="80000"/>
              </a:lnSpc>
              <a:spcBef>
                <a:spcPts val="352"/>
              </a:spcBef>
              <a:spcAft>
                <a:spcPts val="0"/>
              </a:spcAft>
              <a:buClr>
                <a:schemeClr val="dk1"/>
              </a:buClr>
              <a:buSzPts val="1760"/>
              <a:buFont typeface="Arial" panose="020B0604020202020204" pitchFamily="34" charset="0"/>
              <a:buNone/>
            </a:pPr>
            <a:endParaRPr lang="en-IN" sz="1760" smtClean="0"/>
          </a:p>
          <a:p>
            <a:pPr>
              <a:lnSpc>
                <a:spcPct val="80000"/>
              </a:lnSpc>
              <a:spcBef>
                <a:spcPts val="352"/>
              </a:spcBef>
              <a:spcAft>
                <a:spcPts val="0"/>
              </a:spcAft>
              <a:buClr>
                <a:schemeClr val="dk1"/>
              </a:buClr>
              <a:buSzPts val="1760"/>
            </a:pPr>
            <a:r>
              <a:rPr lang="en-IN" sz="1760" smtClean="0"/>
              <a:t>Where in other programming languages the indentation in code is for readability only, the indentation in Python is very important.</a:t>
            </a:r>
            <a:endParaRPr lang="en-IN" smtClean="0"/>
          </a:p>
          <a:p>
            <a:pPr marL="0" indent="0">
              <a:lnSpc>
                <a:spcPct val="80000"/>
              </a:lnSpc>
              <a:spcBef>
                <a:spcPts val="352"/>
              </a:spcBef>
              <a:spcAft>
                <a:spcPts val="0"/>
              </a:spcAft>
              <a:buClr>
                <a:schemeClr val="dk1"/>
              </a:buClr>
              <a:buSzPts val="1760"/>
              <a:buFont typeface="Arial" panose="020B0604020202020204" pitchFamily="34" charset="0"/>
              <a:buNone/>
            </a:pPr>
            <a:endParaRPr lang="en-IN" sz="1760" smtClean="0"/>
          </a:p>
          <a:p>
            <a:pPr>
              <a:lnSpc>
                <a:spcPct val="80000"/>
              </a:lnSpc>
              <a:spcBef>
                <a:spcPts val="352"/>
              </a:spcBef>
              <a:spcAft>
                <a:spcPts val="0"/>
              </a:spcAft>
              <a:buClr>
                <a:schemeClr val="dk1"/>
              </a:buClr>
              <a:buSzPts val="1760"/>
            </a:pPr>
            <a:r>
              <a:rPr lang="en-IN" sz="1760" smtClean="0"/>
              <a:t>Python uses indentation to indicate a block of code.</a:t>
            </a:r>
            <a:endParaRPr lang="en-IN" smtClean="0"/>
          </a:p>
          <a:p>
            <a:pPr marL="0" indent="0">
              <a:lnSpc>
                <a:spcPct val="80000"/>
              </a:lnSpc>
              <a:spcBef>
                <a:spcPts val="352"/>
              </a:spcBef>
              <a:spcAft>
                <a:spcPts val="0"/>
              </a:spcAft>
              <a:buClr>
                <a:schemeClr val="dk1"/>
              </a:buClr>
              <a:buSzPts val="1760"/>
              <a:buFont typeface="Arial" panose="020B0604020202020204" pitchFamily="34" charset="0"/>
              <a:buNone/>
            </a:pPr>
            <a:endParaRPr lang="en-IN" sz="1760" smtClean="0"/>
          </a:p>
          <a:p>
            <a:pPr>
              <a:lnSpc>
                <a:spcPct val="80000"/>
              </a:lnSpc>
              <a:spcBef>
                <a:spcPts val="352"/>
              </a:spcBef>
              <a:spcAft>
                <a:spcPts val="0"/>
              </a:spcAft>
              <a:buClr>
                <a:schemeClr val="dk1"/>
              </a:buClr>
              <a:buSzPts val="1760"/>
            </a:pPr>
            <a:r>
              <a:rPr lang="en-IN" sz="1760" smtClean="0"/>
              <a:t>Example</a:t>
            </a:r>
            <a:endParaRPr lang="en-IN" smtClean="0"/>
          </a:p>
          <a:p>
            <a:pPr marL="0" indent="0">
              <a:lnSpc>
                <a:spcPct val="80000"/>
              </a:lnSpc>
              <a:spcBef>
                <a:spcPts val="352"/>
              </a:spcBef>
              <a:spcAft>
                <a:spcPts val="0"/>
              </a:spcAft>
              <a:buClr>
                <a:schemeClr val="dk1"/>
              </a:buClr>
              <a:buSzPts val="1760"/>
              <a:buFont typeface="Arial" panose="020B0604020202020204" pitchFamily="34" charset="0"/>
              <a:buNone/>
            </a:pPr>
            <a:endParaRPr lang="en-IN" sz="1760" smtClean="0"/>
          </a:p>
          <a:p>
            <a:pPr marL="0" indent="0">
              <a:lnSpc>
                <a:spcPct val="80000"/>
              </a:lnSpc>
              <a:spcBef>
                <a:spcPts val="352"/>
              </a:spcBef>
              <a:spcAft>
                <a:spcPts val="0"/>
              </a:spcAft>
              <a:buClr>
                <a:schemeClr val="dk1"/>
              </a:buClr>
              <a:buSzPts val="1760"/>
              <a:buFont typeface="Arial" panose="020B0604020202020204" pitchFamily="34" charset="0"/>
              <a:buNone/>
            </a:pPr>
            <a:r>
              <a:rPr lang="en-IN" sz="1760" smtClean="0"/>
              <a:t>		</a:t>
            </a:r>
            <a:endParaRPr lang="en-IN" smtClean="0"/>
          </a:p>
          <a:p>
            <a:pPr marL="0" indent="0">
              <a:lnSpc>
                <a:spcPct val="80000"/>
              </a:lnSpc>
              <a:spcBef>
                <a:spcPts val="352"/>
              </a:spcBef>
              <a:spcAft>
                <a:spcPts val="0"/>
              </a:spcAft>
              <a:buClr>
                <a:schemeClr val="dk1"/>
              </a:buClr>
              <a:buSzPts val="1760"/>
              <a:buFont typeface="Arial" panose="020B0604020202020204" pitchFamily="34" charset="0"/>
              <a:buNone/>
            </a:pPr>
            <a:endParaRPr lang="en-IN" sz="1760" smtClean="0"/>
          </a:p>
          <a:p>
            <a:pPr marL="0" indent="0">
              <a:lnSpc>
                <a:spcPct val="80000"/>
              </a:lnSpc>
              <a:spcBef>
                <a:spcPts val="352"/>
              </a:spcBef>
              <a:spcAft>
                <a:spcPts val="0"/>
              </a:spcAft>
              <a:buClr>
                <a:schemeClr val="dk1"/>
              </a:buClr>
              <a:buSzPts val="1760"/>
              <a:buFont typeface="Arial" panose="020B0604020202020204" pitchFamily="34" charset="0"/>
              <a:buNone/>
            </a:pPr>
            <a:r>
              <a:rPr lang="en-IN" sz="1760" smtClean="0"/>
              <a:t>Python will give you an error if you skip the indentation:</a:t>
            </a:r>
            <a:endParaRPr lang="en-IN" smtClean="0"/>
          </a:p>
          <a:p>
            <a:pPr marL="0" indent="0">
              <a:lnSpc>
                <a:spcPct val="80000"/>
              </a:lnSpc>
              <a:spcBef>
                <a:spcPts val="352"/>
              </a:spcBef>
              <a:spcAft>
                <a:spcPts val="0"/>
              </a:spcAft>
              <a:buClr>
                <a:schemeClr val="dk1"/>
              </a:buClr>
              <a:buSzPts val="1760"/>
              <a:buFont typeface="Arial" panose="020B0604020202020204" pitchFamily="34" charset="0"/>
              <a:buNone/>
            </a:pPr>
            <a:endParaRPr lang="en-IN" sz="1760" smtClean="0"/>
          </a:p>
          <a:p>
            <a:pPr>
              <a:lnSpc>
                <a:spcPct val="80000"/>
              </a:lnSpc>
              <a:spcBef>
                <a:spcPts val="352"/>
              </a:spcBef>
              <a:spcAft>
                <a:spcPts val="0"/>
              </a:spcAft>
              <a:buClr>
                <a:schemeClr val="dk1"/>
              </a:buClr>
              <a:buSzPts val="1760"/>
            </a:pPr>
            <a:r>
              <a:rPr lang="en-IN" sz="1760" smtClean="0"/>
              <a:t>Example</a:t>
            </a:r>
            <a:endParaRPr lang="en-IN" smtClean="0"/>
          </a:p>
          <a:p>
            <a:pPr marL="0" indent="0">
              <a:lnSpc>
                <a:spcPct val="80000"/>
              </a:lnSpc>
              <a:spcBef>
                <a:spcPts val="352"/>
              </a:spcBef>
              <a:spcAft>
                <a:spcPts val="0"/>
              </a:spcAft>
              <a:buClr>
                <a:schemeClr val="dk1"/>
              </a:buClr>
              <a:buSzPts val="1760"/>
              <a:buFont typeface="Arial" panose="020B0604020202020204" pitchFamily="34" charset="0"/>
              <a:buNone/>
            </a:pPr>
            <a:r>
              <a:rPr lang="en-IN" sz="1760" smtClean="0"/>
              <a:t>		Syntax Error:</a:t>
            </a:r>
            <a:endParaRPr lang="en-IN" smtClean="0"/>
          </a:p>
          <a:p>
            <a:pPr marL="0" indent="0">
              <a:lnSpc>
                <a:spcPct val="80000"/>
              </a:lnSpc>
              <a:spcBef>
                <a:spcPts val="352"/>
              </a:spcBef>
              <a:spcAft>
                <a:spcPts val="0"/>
              </a:spcAft>
              <a:buClr>
                <a:schemeClr val="dk1"/>
              </a:buClr>
              <a:buSzPts val="1760"/>
              <a:buFont typeface="Arial" panose="020B0604020202020204" pitchFamily="34" charset="0"/>
              <a:buNone/>
            </a:pPr>
            <a:endParaRPr lang="en-IN" sz="1760" smtClean="0"/>
          </a:p>
          <a:p>
            <a:pPr marL="0" indent="0">
              <a:lnSpc>
                <a:spcPct val="80000"/>
              </a:lnSpc>
              <a:spcBef>
                <a:spcPts val="352"/>
              </a:spcBef>
              <a:spcAft>
                <a:spcPts val="0"/>
              </a:spcAft>
              <a:buClr>
                <a:schemeClr val="dk1"/>
              </a:buClr>
              <a:buSzPts val="1760"/>
              <a:buFont typeface="Arial" panose="020B0604020202020204" pitchFamily="34" charset="0"/>
              <a:buNone/>
            </a:pPr>
            <a:endParaRPr lang="en-IN" sz="1760" smtClean="0"/>
          </a:p>
          <a:p>
            <a:pPr marL="0" indent="0">
              <a:lnSpc>
                <a:spcPct val="80000"/>
              </a:lnSpc>
              <a:spcBef>
                <a:spcPts val="352"/>
              </a:spcBef>
              <a:spcAft>
                <a:spcPts val="0"/>
              </a:spcAft>
              <a:buClr>
                <a:schemeClr val="dk1"/>
              </a:buClr>
              <a:buSzPts val="1760"/>
              <a:buFont typeface="Arial" panose="020B0604020202020204" pitchFamily="34" charset="0"/>
              <a:buNone/>
            </a:pPr>
            <a:r>
              <a:rPr lang="en-IN" sz="1760" smtClean="0"/>
              <a:t>		</a:t>
            </a:r>
          </a:p>
          <a:p>
            <a:pPr marL="0" indent="0">
              <a:lnSpc>
                <a:spcPct val="80000"/>
              </a:lnSpc>
              <a:spcBef>
                <a:spcPts val="352"/>
              </a:spcBef>
              <a:spcAft>
                <a:spcPts val="0"/>
              </a:spcAft>
              <a:buClr>
                <a:schemeClr val="dk1"/>
              </a:buClr>
              <a:buSzPts val="1760"/>
              <a:buFont typeface="Arial" panose="020B0604020202020204" pitchFamily="34" charset="0"/>
              <a:buNone/>
            </a:pPr>
            <a:endParaRPr lang="en-IN" sz="1760" dirty="0"/>
          </a:p>
        </p:txBody>
      </p:sp>
      <p:pic>
        <p:nvPicPr>
          <p:cNvPr id="7" name="Google Shape;167;p23"/>
          <p:cNvPicPr preferRelativeResize="0"/>
          <p:nvPr/>
        </p:nvPicPr>
        <p:blipFill rotWithShape="1">
          <a:blip r:embed="rId2">
            <a:alphaModFix/>
          </a:blip>
          <a:srcRect/>
          <a:stretch/>
        </p:blipFill>
        <p:spPr>
          <a:xfrm>
            <a:off x="2267744" y="3284984"/>
            <a:ext cx="3133725" cy="638175"/>
          </a:xfrm>
          <a:prstGeom prst="rect">
            <a:avLst/>
          </a:prstGeom>
          <a:noFill/>
          <a:ln>
            <a:noFill/>
          </a:ln>
        </p:spPr>
      </p:pic>
      <p:pic>
        <p:nvPicPr>
          <p:cNvPr id="8" name="Google Shape;168;p23"/>
          <p:cNvPicPr preferRelativeResize="0"/>
          <p:nvPr/>
        </p:nvPicPr>
        <p:blipFill rotWithShape="1">
          <a:blip r:embed="rId3">
            <a:alphaModFix/>
          </a:blip>
          <a:srcRect/>
          <a:stretch/>
        </p:blipFill>
        <p:spPr>
          <a:xfrm>
            <a:off x="3707904" y="5339680"/>
            <a:ext cx="2905125" cy="609600"/>
          </a:xfrm>
          <a:prstGeom prst="rect">
            <a:avLst/>
          </a:prstGeom>
          <a:noFill/>
          <a:ln>
            <a:noFill/>
          </a:ln>
        </p:spPr>
      </p:pic>
    </p:spTree>
    <p:extLst>
      <p:ext uri="{BB962C8B-B14F-4D97-AF65-F5344CB8AC3E}">
        <p14:creationId xmlns:p14="http://schemas.microsoft.com/office/powerpoint/2010/main" val="27362742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Python Indentation..</a:t>
            </a:r>
            <a:endParaRPr lang="en-IN" dirty="0"/>
          </a:p>
        </p:txBody>
      </p:sp>
      <p:sp>
        <p:nvSpPr>
          <p:cNvPr id="4" name="Date Placeholder 3"/>
          <p:cNvSpPr>
            <a:spLocks noGrp="1"/>
          </p:cNvSpPr>
          <p:nvPr>
            <p:ph type="dt" sz="half" idx="10"/>
          </p:nvPr>
        </p:nvSpPr>
        <p:spPr/>
        <p:txBody>
          <a:bodyPr/>
          <a:lstStyle/>
          <a:p>
            <a:pPr>
              <a:defRPr/>
            </a:pPr>
            <a:fld id="{E490F4A6-35BD-4005-B88E-D81ABD7F4071}" type="datetime2">
              <a:rPr lang="en-US" smtClean="0"/>
              <a:t>Saturday, August 22, 2020</a:t>
            </a:fld>
            <a:endParaRPr lang="en-US" dirty="0"/>
          </a:p>
        </p:txBody>
      </p:sp>
      <p:sp>
        <p:nvSpPr>
          <p:cNvPr id="5" name="Slide Number Placeholder 4"/>
          <p:cNvSpPr>
            <a:spLocks noGrp="1"/>
          </p:cNvSpPr>
          <p:nvPr>
            <p:ph type="sldNum" sz="quarter" idx="11"/>
          </p:nvPr>
        </p:nvSpPr>
        <p:spPr/>
        <p:txBody>
          <a:bodyPr/>
          <a:lstStyle/>
          <a:p>
            <a:pPr>
              <a:defRPr/>
            </a:pPr>
            <a:fld id="{2E1B670E-3C2D-4101-8CA6-28386E923AAA}" type="slidenum">
              <a:rPr lang="en-US" smtClean="0"/>
              <a:t>13</a:t>
            </a:fld>
            <a:endParaRPr lang="en-US" dirty="0"/>
          </a:p>
        </p:txBody>
      </p:sp>
      <p:sp>
        <p:nvSpPr>
          <p:cNvPr id="9" name="Google Shape;176;p24"/>
          <p:cNvSpPr txBox="1">
            <a:spLocks/>
          </p:cNvSpPr>
          <p:nvPr/>
        </p:nvSpPr>
        <p:spPr bwMode="auto">
          <a:xfrm>
            <a:off x="590872" y="1340768"/>
            <a:ext cx="8229600" cy="4997152"/>
          </a:xfrm>
          <a:prstGeom prst="rect">
            <a:avLst/>
          </a:prstGeom>
          <a:noFill/>
          <a:ln w="9525">
            <a:noFill/>
            <a:miter lim="800000"/>
          </a:ln>
        </p:spPr>
        <p:txBody>
          <a:bodyPr spcFirstLastPara="1" vert="horz" wrap="square" lIns="91425" tIns="45700" rIns="91425" bIns="45700" numCol="1" anchor="t" anchorCtr="0" compatLnSpc="1">
            <a:noAutofit/>
          </a:bodyPr>
          <a:lstStyle>
            <a:lvl1pPr marL="342900" indent="-342900" algn="l" rtl="0" eaLnBrk="1" fontAlgn="base" hangingPunct="1">
              <a:spcBef>
                <a:spcPct val="20000"/>
              </a:spcBef>
              <a:spcAft>
                <a:spcPct val="0"/>
              </a:spcAft>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742950" indent="-285750" algn="l" rtl="0" eaLnBrk="1" fontAlgn="base" hangingPunct="1">
              <a:spcBef>
                <a:spcPct val="2000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rtl="0" eaLnBrk="1" fontAlgn="base" hangingPunct="1">
              <a:spcBef>
                <a:spcPct val="20000"/>
              </a:spcBef>
              <a:spcAft>
                <a:spcPct val="0"/>
              </a:spcAft>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1600200" indent="-228600" algn="l" rtl="0" eaLnBrk="1" fontAlgn="base" hangingPunct="1">
              <a:spcBef>
                <a:spcPct val="20000"/>
              </a:spcBef>
              <a:spcAft>
                <a:spcPct val="0"/>
              </a:spcAft>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4pPr>
            <a:lvl5pPr marL="2057400" indent="-228600" algn="l" rtl="0" eaLnBrk="1" fontAlgn="base" hangingPunct="1">
              <a:spcBef>
                <a:spcPct val="20000"/>
              </a:spcBef>
              <a:spcAft>
                <a:spcPct val="0"/>
              </a:spcAft>
              <a:buFont typeface="Arial" panose="020B0604020202020204" pitchFamily="34" charset="0"/>
              <a:buChar char="»"/>
              <a:defRPr sz="12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spcBef>
                <a:spcPts val="0"/>
              </a:spcBef>
              <a:spcAft>
                <a:spcPts val="0"/>
              </a:spcAft>
              <a:buClr>
                <a:schemeClr val="dk1"/>
              </a:buClr>
              <a:buSzPts val="2600"/>
            </a:pPr>
            <a:r>
              <a:rPr lang="en-IN" sz="2600" smtClean="0"/>
              <a:t>The number of spaces is up to you as a programmer, but it has to be at least one.</a:t>
            </a:r>
            <a:endParaRPr lang="en-IN" smtClean="0"/>
          </a:p>
          <a:p>
            <a:pPr marL="0" indent="0">
              <a:spcBef>
                <a:spcPts val="520"/>
              </a:spcBef>
              <a:spcAft>
                <a:spcPts val="0"/>
              </a:spcAft>
              <a:buClr>
                <a:schemeClr val="dk1"/>
              </a:buClr>
              <a:buSzPts val="2600"/>
              <a:buFont typeface="Arial" panose="020B0604020202020204" pitchFamily="34" charset="0"/>
              <a:buNone/>
            </a:pPr>
            <a:endParaRPr lang="en-IN" sz="2600" smtClean="0"/>
          </a:p>
          <a:p>
            <a:pPr marL="0" indent="0">
              <a:spcBef>
                <a:spcPts val="520"/>
              </a:spcBef>
              <a:spcAft>
                <a:spcPts val="0"/>
              </a:spcAft>
              <a:buClr>
                <a:schemeClr val="dk1"/>
              </a:buClr>
              <a:buSzPts val="2600"/>
              <a:buFont typeface="Arial" panose="020B0604020202020204" pitchFamily="34" charset="0"/>
              <a:buNone/>
            </a:pPr>
            <a:r>
              <a:rPr lang="en-IN" sz="2600" smtClean="0"/>
              <a:t>Example</a:t>
            </a:r>
            <a:endParaRPr lang="en-IN" smtClean="0"/>
          </a:p>
          <a:p>
            <a:pPr marL="0" indent="0">
              <a:spcBef>
                <a:spcPts val="520"/>
              </a:spcBef>
              <a:spcAft>
                <a:spcPts val="0"/>
              </a:spcAft>
              <a:buClr>
                <a:schemeClr val="dk1"/>
              </a:buClr>
              <a:buSzPts val="2600"/>
              <a:buFont typeface="Arial" panose="020B0604020202020204" pitchFamily="34" charset="0"/>
              <a:buNone/>
            </a:pPr>
            <a:r>
              <a:rPr lang="en-IN" sz="2600" smtClean="0"/>
              <a:t>	</a:t>
            </a:r>
            <a:endParaRPr lang="en-IN" smtClean="0"/>
          </a:p>
          <a:p>
            <a:pPr marL="0" indent="0">
              <a:spcBef>
                <a:spcPts val="520"/>
              </a:spcBef>
              <a:spcAft>
                <a:spcPts val="0"/>
              </a:spcAft>
              <a:buClr>
                <a:schemeClr val="dk1"/>
              </a:buClr>
              <a:buSzPts val="2600"/>
              <a:buFont typeface="Arial" panose="020B0604020202020204" pitchFamily="34" charset="0"/>
              <a:buNone/>
            </a:pPr>
            <a:r>
              <a:rPr lang="en-IN" sz="2600" smtClean="0"/>
              <a:t>You have to use the same number of spaces in the same block of code, otherwise Python will give you an error:</a:t>
            </a:r>
            <a:endParaRPr lang="en-IN" smtClean="0"/>
          </a:p>
          <a:p>
            <a:pPr marL="0" indent="0">
              <a:spcBef>
                <a:spcPts val="520"/>
              </a:spcBef>
              <a:spcAft>
                <a:spcPts val="0"/>
              </a:spcAft>
              <a:buClr>
                <a:schemeClr val="dk1"/>
              </a:buClr>
              <a:buSzPts val="2600"/>
              <a:buFont typeface="Arial" panose="020B0604020202020204" pitchFamily="34" charset="0"/>
              <a:buNone/>
            </a:pPr>
            <a:endParaRPr lang="en-IN" sz="2600" smtClean="0"/>
          </a:p>
          <a:p>
            <a:pPr marL="0" indent="0">
              <a:spcBef>
                <a:spcPts val="520"/>
              </a:spcBef>
              <a:spcAft>
                <a:spcPts val="0"/>
              </a:spcAft>
              <a:buClr>
                <a:schemeClr val="dk1"/>
              </a:buClr>
              <a:buSzPts val="2600"/>
              <a:buFont typeface="Arial" panose="020B0604020202020204" pitchFamily="34" charset="0"/>
              <a:buNone/>
            </a:pPr>
            <a:r>
              <a:rPr lang="en-IN" sz="2600" smtClean="0"/>
              <a:t>Example</a:t>
            </a:r>
            <a:endParaRPr lang="en-IN" smtClean="0"/>
          </a:p>
          <a:p>
            <a:pPr marL="0" indent="0">
              <a:spcBef>
                <a:spcPts val="640"/>
              </a:spcBef>
              <a:spcAft>
                <a:spcPts val="0"/>
              </a:spcAft>
              <a:buClr>
                <a:schemeClr val="dk1"/>
              </a:buClr>
              <a:buSzPts val="3200"/>
              <a:buFont typeface="Arial" panose="020B0604020202020204" pitchFamily="34" charset="0"/>
              <a:buNone/>
            </a:pPr>
            <a:endParaRPr lang="en-IN" smtClean="0"/>
          </a:p>
          <a:p>
            <a:pPr marL="0" indent="0">
              <a:spcBef>
                <a:spcPts val="640"/>
              </a:spcBef>
              <a:spcAft>
                <a:spcPts val="0"/>
              </a:spcAft>
              <a:buClr>
                <a:schemeClr val="dk1"/>
              </a:buClr>
              <a:buSzPts val="3200"/>
              <a:buFont typeface="Arial" panose="020B0604020202020204" pitchFamily="34" charset="0"/>
              <a:buNone/>
            </a:pPr>
            <a:endParaRPr lang="en-IN" smtClean="0"/>
          </a:p>
          <a:p>
            <a:pPr marL="0" indent="0">
              <a:spcBef>
                <a:spcPts val="640"/>
              </a:spcBef>
              <a:spcAft>
                <a:spcPts val="0"/>
              </a:spcAft>
              <a:buClr>
                <a:schemeClr val="dk1"/>
              </a:buClr>
              <a:buSzPts val="3200"/>
              <a:buFont typeface="Arial" panose="020B0604020202020204" pitchFamily="34" charset="0"/>
              <a:buNone/>
            </a:pPr>
            <a:endParaRPr lang="en-IN" smtClean="0"/>
          </a:p>
          <a:p>
            <a:pPr marL="0" indent="0">
              <a:spcBef>
                <a:spcPts val="640"/>
              </a:spcBef>
              <a:spcAft>
                <a:spcPts val="0"/>
              </a:spcAft>
              <a:buClr>
                <a:schemeClr val="dk1"/>
              </a:buClr>
              <a:buSzPts val="3200"/>
              <a:buFont typeface="Arial" panose="020B0604020202020204" pitchFamily="34" charset="0"/>
              <a:buNone/>
            </a:pPr>
            <a:endParaRPr lang="en-IN" smtClean="0"/>
          </a:p>
          <a:p>
            <a:pPr marL="0" indent="0">
              <a:spcBef>
                <a:spcPts val="640"/>
              </a:spcBef>
              <a:spcAft>
                <a:spcPts val="0"/>
              </a:spcAft>
              <a:buClr>
                <a:schemeClr val="dk1"/>
              </a:buClr>
              <a:buSzPts val="3200"/>
              <a:buFont typeface="Arial" panose="020B0604020202020204" pitchFamily="34" charset="0"/>
              <a:buNone/>
            </a:pPr>
            <a:endParaRPr lang="en-IN" dirty="0"/>
          </a:p>
        </p:txBody>
      </p:sp>
      <p:pic>
        <p:nvPicPr>
          <p:cNvPr id="10" name="Google Shape;177;p24"/>
          <p:cNvPicPr preferRelativeResize="0"/>
          <p:nvPr/>
        </p:nvPicPr>
        <p:blipFill rotWithShape="1">
          <a:blip r:embed="rId2">
            <a:alphaModFix/>
          </a:blip>
          <a:srcRect/>
          <a:stretch/>
        </p:blipFill>
        <p:spPr>
          <a:xfrm>
            <a:off x="2570584" y="2377480"/>
            <a:ext cx="3724275" cy="1143000"/>
          </a:xfrm>
          <a:prstGeom prst="rect">
            <a:avLst/>
          </a:prstGeom>
          <a:noFill/>
          <a:ln>
            <a:noFill/>
          </a:ln>
        </p:spPr>
      </p:pic>
      <p:pic>
        <p:nvPicPr>
          <p:cNvPr id="11" name="Google Shape;178;p24"/>
          <p:cNvPicPr preferRelativeResize="0"/>
          <p:nvPr/>
        </p:nvPicPr>
        <p:blipFill rotWithShape="1">
          <a:blip r:embed="rId3">
            <a:alphaModFix/>
          </a:blip>
          <a:srcRect/>
          <a:stretch/>
        </p:blipFill>
        <p:spPr>
          <a:xfrm>
            <a:off x="2185392" y="4825752"/>
            <a:ext cx="3533775" cy="809625"/>
          </a:xfrm>
          <a:prstGeom prst="rect">
            <a:avLst/>
          </a:prstGeom>
          <a:noFill/>
          <a:ln>
            <a:noFill/>
          </a:ln>
        </p:spPr>
      </p:pic>
    </p:spTree>
    <p:extLst>
      <p:ext uri="{BB962C8B-B14F-4D97-AF65-F5344CB8AC3E}">
        <p14:creationId xmlns:p14="http://schemas.microsoft.com/office/powerpoint/2010/main" val="42483697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Python Variables</a:t>
            </a:r>
            <a:endParaRPr lang="en-IN" dirty="0"/>
          </a:p>
        </p:txBody>
      </p:sp>
      <p:sp>
        <p:nvSpPr>
          <p:cNvPr id="4" name="Date Placeholder 3"/>
          <p:cNvSpPr>
            <a:spLocks noGrp="1"/>
          </p:cNvSpPr>
          <p:nvPr>
            <p:ph type="dt" sz="half" idx="10"/>
          </p:nvPr>
        </p:nvSpPr>
        <p:spPr/>
        <p:txBody>
          <a:bodyPr/>
          <a:lstStyle/>
          <a:p>
            <a:pPr>
              <a:defRPr/>
            </a:pPr>
            <a:fld id="{E490F4A6-35BD-4005-B88E-D81ABD7F4071}" type="datetime2">
              <a:rPr lang="en-US" smtClean="0"/>
              <a:t>Saturday, August 22, 2020</a:t>
            </a:fld>
            <a:endParaRPr lang="en-US" dirty="0"/>
          </a:p>
        </p:txBody>
      </p:sp>
      <p:sp>
        <p:nvSpPr>
          <p:cNvPr id="5" name="Slide Number Placeholder 4"/>
          <p:cNvSpPr>
            <a:spLocks noGrp="1"/>
          </p:cNvSpPr>
          <p:nvPr>
            <p:ph type="sldNum" sz="quarter" idx="11"/>
          </p:nvPr>
        </p:nvSpPr>
        <p:spPr/>
        <p:txBody>
          <a:bodyPr/>
          <a:lstStyle/>
          <a:p>
            <a:pPr>
              <a:defRPr/>
            </a:pPr>
            <a:fld id="{2E1B670E-3C2D-4101-8CA6-28386E923AAA}" type="slidenum">
              <a:rPr lang="en-US" smtClean="0"/>
              <a:t>14</a:t>
            </a:fld>
            <a:endParaRPr lang="en-US" dirty="0"/>
          </a:p>
        </p:txBody>
      </p:sp>
      <p:sp>
        <p:nvSpPr>
          <p:cNvPr id="6" name="Google Shape;186;p25"/>
          <p:cNvSpPr txBox="1">
            <a:spLocks/>
          </p:cNvSpPr>
          <p:nvPr/>
        </p:nvSpPr>
        <p:spPr bwMode="auto">
          <a:xfrm>
            <a:off x="457200" y="1600200"/>
            <a:ext cx="8229600" cy="4525963"/>
          </a:xfrm>
          <a:prstGeom prst="rect">
            <a:avLst/>
          </a:prstGeom>
          <a:noFill/>
          <a:ln w="9525">
            <a:noFill/>
            <a:miter lim="800000"/>
          </a:ln>
        </p:spPr>
        <p:txBody>
          <a:bodyPr spcFirstLastPara="1" vert="horz" wrap="square" lIns="91425" tIns="45700" rIns="91425" bIns="45700" numCol="1" anchor="t" anchorCtr="0" compatLnSpc="1">
            <a:noAutofit/>
          </a:bodyPr>
          <a:lstStyle>
            <a:lvl1pPr marL="342900" indent="-342900" algn="l" rtl="0" eaLnBrk="1" fontAlgn="base" hangingPunct="1">
              <a:spcBef>
                <a:spcPct val="20000"/>
              </a:spcBef>
              <a:spcAft>
                <a:spcPct val="0"/>
              </a:spcAft>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742950" indent="-285750" algn="l" rtl="0" eaLnBrk="1" fontAlgn="base" hangingPunct="1">
              <a:spcBef>
                <a:spcPct val="2000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rtl="0" eaLnBrk="1" fontAlgn="base" hangingPunct="1">
              <a:spcBef>
                <a:spcPct val="20000"/>
              </a:spcBef>
              <a:spcAft>
                <a:spcPct val="0"/>
              </a:spcAft>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1600200" indent="-228600" algn="l" rtl="0" eaLnBrk="1" fontAlgn="base" hangingPunct="1">
              <a:spcBef>
                <a:spcPct val="20000"/>
              </a:spcBef>
              <a:spcAft>
                <a:spcPct val="0"/>
              </a:spcAft>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4pPr>
            <a:lvl5pPr marL="2057400" indent="-228600" algn="l" rtl="0" eaLnBrk="1" fontAlgn="base" hangingPunct="1">
              <a:spcBef>
                <a:spcPct val="20000"/>
              </a:spcBef>
              <a:spcAft>
                <a:spcPct val="0"/>
              </a:spcAft>
              <a:buFont typeface="Arial" panose="020B0604020202020204" pitchFamily="34" charset="0"/>
              <a:buChar char="»"/>
              <a:defRPr sz="12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spcBef>
                <a:spcPts val="0"/>
              </a:spcBef>
              <a:spcAft>
                <a:spcPts val="0"/>
              </a:spcAft>
              <a:buClr>
                <a:schemeClr val="dk1"/>
              </a:buClr>
              <a:buSzPts val="3200"/>
            </a:pPr>
            <a:r>
              <a:rPr lang="en-IN" smtClean="0"/>
              <a:t>In Python, variables are created when you assign a value to it:</a:t>
            </a:r>
          </a:p>
          <a:p>
            <a:pPr>
              <a:spcBef>
                <a:spcPts val="640"/>
              </a:spcBef>
              <a:spcAft>
                <a:spcPts val="0"/>
              </a:spcAft>
              <a:buClr>
                <a:schemeClr val="dk1"/>
              </a:buClr>
              <a:buSzPts val="3200"/>
            </a:pPr>
            <a:r>
              <a:rPr lang="en-IN" smtClean="0"/>
              <a:t>Example (Variables in Python):</a:t>
            </a:r>
          </a:p>
          <a:p>
            <a:pPr marL="0" indent="0">
              <a:spcBef>
                <a:spcPts val="640"/>
              </a:spcBef>
              <a:spcAft>
                <a:spcPts val="0"/>
              </a:spcAft>
              <a:buClr>
                <a:schemeClr val="dk1"/>
              </a:buClr>
              <a:buSzPts val="3200"/>
              <a:buFont typeface="Arial" panose="020B0604020202020204" pitchFamily="34" charset="0"/>
              <a:buNone/>
            </a:pPr>
            <a:r>
              <a:rPr lang="en-IN" smtClean="0"/>
              <a:t>	x = 5</a:t>
            </a:r>
            <a:br>
              <a:rPr lang="en-IN" smtClean="0"/>
            </a:br>
            <a:r>
              <a:rPr lang="en-IN" smtClean="0"/>
              <a:t>	y = "Hello, World!“</a:t>
            </a:r>
          </a:p>
          <a:p>
            <a:pPr marL="0" indent="0">
              <a:spcBef>
                <a:spcPts val="640"/>
              </a:spcBef>
              <a:spcAft>
                <a:spcPts val="0"/>
              </a:spcAft>
              <a:buClr>
                <a:schemeClr val="dk1"/>
              </a:buClr>
              <a:buSzPts val="3200"/>
              <a:buFont typeface="Arial" panose="020B0604020202020204" pitchFamily="34" charset="0"/>
              <a:buNone/>
            </a:pPr>
            <a:endParaRPr lang="en-IN" smtClean="0"/>
          </a:p>
          <a:p>
            <a:pPr marL="0" indent="0">
              <a:spcBef>
                <a:spcPts val="640"/>
              </a:spcBef>
              <a:spcAft>
                <a:spcPts val="0"/>
              </a:spcAft>
              <a:buClr>
                <a:schemeClr val="dk1"/>
              </a:buClr>
              <a:buSzPts val="3200"/>
              <a:buFont typeface="Arial" panose="020B0604020202020204" pitchFamily="34" charset="0"/>
              <a:buNone/>
            </a:pPr>
            <a:r>
              <a:rPr lang="en-IN" smtClean="0"/>
              <a:t>Python has no command for declaring a variable.</a:t>
            </a:r>
            <a:endParaRPr lang="en-IN" dirty="0"/>
          </a:p>
        </p:txBody>
      </p:sp>
    </p:spTree>
    <p:extLst>
      <p:ext uri="{BB962C8B-B14F-4D97-AF65-F5344CB8AC3E}">
        <p14:creationId xmlns:p14="http://schemas.microsoft.com/office/powerpoint/2010/main" val="16269986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Comments</a:t>
            </a:r>
            <a:endParaRPr lang="en-IN" dirty="0"/>
          </a:p>
        </p:txBody>
      </p:sp>
      <p:sp>
        <p:nvSpPr>
          <p:cNvPr id="4" name="Date Placeholder 3"/>
          <p:cNvSpPr>
            <a:spLocks noGrp="1"/>
          </p:cNvSpPr>
          <p:nvPr>
            <p:ph type="dt" sz="half" idx="10"/>
          </p:nvPr>
        </p:nvSpPr>
        <p:spPr/>
        <p:txBody>
          <a:bodyPr/>
          <a:lstStyle/>
          <a:p>
            <a:pPr>
              <a:defRPr/>
            </a:pPr>
            <a:fld id="{E490F4A6-35BD-4005-B88E-D81ABD7F4071}" type="datetime2">
              <a:rPr lang="en-US" smtClean="0"/>
              <a:t>Saturday, August 22, 2020</a:t>
            </a:fld>
            <a:endParaRPr lang="en-US" dirty="0"/>
          </a:p>
        </p:txBody>
      </p:sp>
      <p:sp>
        <p:nvSpPr>
          <p:cNvPr id="5" name="Slide Number Placeholder 4"/>
          <p:cNvSpPr>
            <a:spLocks noGrp="1"/>
          </p:cNvSpPr>
          <p:nvPr>
            <p:ph type="sldNum" sz="quarter" idx="11"/>
          </p:nvPr>
        </p:nvSpPr>
        <p:spPr/>
        <p:txBody>
          <a:bodyPr/>
          <a:lstStyle/>
          <a:p>
            <a:pPr>
              <a:defRPr/>
            </a:pPr>
            <a:fld id="{2E1B670E-3C2D-4101-8CA6-28386E923AAA}" type="slidenum">
              <a:rPr lang="en-US" smtClean="0"/>
              <a:t>15</a:t>
            </a:fld>
            <a:endParaRPr lang="en-US" dirty="0"/>
          </a:p>
        </p:txBody>
      </p:sp>
      <p:sp>
        <p:nvSpPr>
          <p:cNvPr id="6" name="Google Shape;194;p26"/>
          <p:cNvSpPr txBox="1">
            <a:spLocks/>
          </p:cNvSpPr>
          <p:nvPr/>
        </p:nvSpPr>
        <p:spPr bwMode="auto">
          <a:xfrm>
            <a:off x="518864" y="1412776"/>
            <a:ext cx="8229600" cy="4525963"/>
          </a:xfrm>
          <a:prstGeom prst="rect">
            <a:avLst/>
          </a:prstGeom>
          <a:noFill/>
          <a:ln w="9525">
            <a:noFill/>
            <a:miter lim="800000"/>
          </a:ln>
        </p:spPr>
        <p:txBody>
          <a:bodyPr spcFirstLastPara="1" vert="horz" wrap="square" lIns="91425" tIns="45700" rIns="91425" bIns="45700" numCol="1" anchor="t" anchorCtr="0" compatLnSpc="1">
            <a:noAutofit/>
          </a:bodyPr>
          <a:lstStyle>
            <a:lvl1pPr marL="342900" indent="-342900" algn="l" rtl="0" eaLnBrk="1" fontAlgn="base" hangingPunct="1">
              <a:spcBef>
                <a:spcPct val="20000"/>
              </a:spcBef>
              <a:spcAft>
                <a:spcPct val="0"/>
              </a:spcAft>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742950" indent="-285750" algn="l" rtl="0" eaLnBrk="1" fontAlgn="base" hangingPunct="1">
              <a:spcBef>
                <a:spcPct val="2000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rtl="0" eaLnBrk="1" fontAlgn="base" hangingPunct="1">
              <a:spcBef>
                <a:spcPct val="20000"/>
              </a:spcBef>
              <a:spcAft>
                <a:spcPct val="0"/>
              </a:spcAft>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1600200" indent="-228600" algn="l" rtl="0" eaLnBrk="1" fontAlgn="base" hangingPunct="1">
              <a:spcBef>
                <a:spcPct val="20000"/>
              </a:spcBef>
              <a:spcAft>
                <a:spcPct val="0"/>
              </a:spcAft>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4pPr>
            <a:lvl5pPr marL="2057400" indent="-228600" algn="l" rtl="0" eaLnBrk="1" fontAlgn="base" hangingPunct="1">
              <a:spcBef>
                <a:spcPct val="20000"/>
              </a:spcBef>
              <a:spcAft>
                <a:spcPct val="0"/>
              </a:spcAft>
              <a:buFont typeface="Arial" panose="020B0604020202020204" pitchFamily="34" charset="0"/>
              <a:buChar char="»"/>
              <a:defRPr sz="12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90000"/>
              </a:lnSpc>
              <a:spcBef>
                <a:spcPts val="0"/>
              </a:spcBef>
              <a:spcAft>
                <a:spcPts val="0"/>
              </a:spcAft>
              <a:buClr>
                <a:schemeClr val="dk1"/>
              </a:buClr>
              <a:buSzPts val="2960"/>
            </a:pPr>
            <a:r>
              <a:rPr lang="en-IN" sz="2960" smtClean="0"/>
              <a:t>Python has commenting capability for the purpose of in-code documentation.</a:t>
            </a:r>
            <a:endParaRPr lang="en-IN" smtClean="0"/>
          </a:p>
          <a:p>
            <a:pPr marL="0" indent="0">
              <a:lnSpc>
                <a:spcPct val="90000"/>
              </a:lnSpc>
              <a:spcBef>
                <a:spcPts val="592"/>
              </a:spcBef>
              <a:spcAft>
                <a:spcPts val="0"/>
              </a:spcAft>
              <a:buClr>
                <a:schemeClr val="dk1"/>
              </a:buClr>
              <a:buSzPts val="2960"/>
              <a:buFont typeface="Arial" panose="020B0604020202020204" pitchFamily="34" charset="0"/>
              <a:buNone/>
            </a:pPr>
            <a:endParaRPr lang="en-IN" sz="2960" smtClean="0"/>
          </a:p>
          <a:p>
            <a:pPr>
              <a:lnSpc>
                <a:spcPct val="90000"/>
              </a:lnSpc>
              <a:spcBef>
                <a:spcPts val="592"/>
              </a:spcBef>
              <a:spcAft>
                <a:spcPts val="0"/>
              </a:spcAft>
              <a:buClr>
                <a:schemeClr val="dk1"/>
              </a:buClr>
              <a:buSzPts val="2960"/>
            </a:pPr>
            <a:r>
              <a:rPr lang="en-IN" sz="2960" smtClean="0"/>
              <a:t>Comments start with a #, and Python will render the rest of the line as a comment:</a:t>
            </a:r>
            <a:endParaRPr lang="en-IN" smtClean="0"/>
          </a:p>
          <a:p>
            <a:pPr marL="0" indent="0">
              <a:lnSpc>
                <a:spcPct val="90000"/>
              </a:lnSpc>
              <a:spcBef>
                <a:spcPts val="592"/>
              </a:spcBef>
              <a:spcAft>
                <a:spcPts val="0"/>
              </a:spcAft>
              <a:buClr>
                <a:schemeClr val="dk1"/>
              </a:buClr>
              <a:buSzPts val="2960"/>
              <a:buFont typeface="Arial" panose="020B0604020202020204" pitchFamily="34" charset="0"/>
              <a:buNone/>
            </a:pPr>
            <a:endParaRPr lang="en-IN" sz="2960" smtClean="0"/>
          </a:p>
          <a:p>
            <a:pPr>
              <a:lnSpc>
                <a:spcPct val="90000"/>
              </a:lnSpc>
              <a:spcBef>
                <a:spcPts val="592"/>
              </a:spcBef>
              <a:spcAft>
                <a:spcPts val="0"/>
              </a:spcAft>
              <a:buClr>
                <a:schemeClr val="dk1"/>
              </a:buClr>
              <a:buSzPts val="2960"/>
            </a:pPr>
            <a:r>
              <a:rPr lang="en-IN" sz="2960" smtClean="0"/>
              <a:t>Example (Comments in Python):</a:t>
            </a:r>
          </a:p>
          <a:p>
            <a:pPr marL="0" indent="0">
              <a:lnSpc>
                <a:spcPct val="90000"/>
              </a:lnSpc>
              <a:spcBef>
                <a:spcPts val="592"/>
              </a:spcBef>
              <a:spcAft>
                <a:spcPts val="0"/>
              </a:spcAft>
              <a:buClr>
                <a:schemeClr val="dk1"/>
              </a:buClr>
              <a:buSzPts val="2960"/>
              <a:buFont typeface="Arial" panose="020B0604020202020204" pitchFamily="34" charset="0"/>
              <a:buNone/>
            </a:pPr>
            <a:r>
              <a:rPr lang="en-IN" sz="2960" smtClean="0"/>
              <a:t>	#This is a comment.</a:t>
            </a:r>
            <a:br>
              <a:rPr lang="en-IN" sz="2960" smtClean="0"/>
            </a:br>
            <a:r>
              <a:rPr lang="en-IN" sz="2960" smtClean="0"/>
              <a:t>	print("Hello, World!")</a:t>
            </a:r>
            <a:endParaRPr lang="en-IN" smtClean="0"/>
          </a:p>
          <a:p>
            <a:pPr marL="0" indent="0">
              <a:lnSpc>
                <a:spcPct val="90000"/>
              </a:lnSpc>
              <a:spcBef>
                <a:spcPts val="592"/>
              </a:spcBef>
              <a:spcAft>
                <a:spcPts val="0"/>
              </a:spcAft>
              <a:buClr>
                <a:schemeClr val="dk1"/>
              </a:buClr>
              <a:buSzPts val="2960"/>
              <a:buFont typeface="Arial" panose="020B0604020202020204" pitchFamily="34" charset="0"/>
              <a:buNone/>
            </a:pPr>
            <a:endParaRPr lang="en-IN" sz="2960" dirty="0"/>
          </a:p>
        </p:txBody>
      </p:sp>
    </p:spTree>
    <p:extLst>
      <p:ext uri="{BB962C8B-B14F-4D97-AF65-F5344CB8AC3E}">
        <p14:creationId xmlns:p14="http://schemas.microsoft.com/office/powerpoint/2010/main" val="30293989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Comments..</a:t>
            </a:r>
            <a:endParaRPr lang="en-IN" dirty="0"/>
          </a:p>
        </p:txBody>
      </p:sp>
      <p:sp>
        <p:nvSpPr>
          <p:cNvPr id="4" name="Date Placeholder 3"/>
          <p:cNvSpPr>
            <a:spLocks noGrp="1"/>
          </p:cNvSpPr>
          <p:nvPr>
            <p:ph type="dt" sz="half" idx="10"/>
          </p:nvPr>
        </p:nvSpPr>
        <p:spPr/>
        <p:txBody>
          <a:bodyPr/>
          <a:lstStyle/>
          <a:p>
            <a:pPr>
              <a:defRPr/>
            </a:pPr>
            <a:fld id="{E490F4A6-35BD-4005-B88E-D81ABD7F4071}" type="datetime2">
              <a:rPr lang="en-US" smtClean="0"/>
              <a:t>Saturday, August 22, 2020</a:t>
            </a:fld>
            <a:endParaRPr lang="en-US" dirty="0"/>
          </a:p>
        </p:txBody>
      </p:sp>
      <p:sp>
        <p:nvSpPr>
          <p:cNvPr id="5" name="Slide Number Placeholder 4"/>
          <p:cNvSpPr>
            <a:spLocks noGrp="1"/>
          </p:cNvSpPr>
          <p:nvPr>
            <p:ph type="sldNum" sz="quarter" idx="11"/>
          </p:nvPr>
        </p:nvSpPr>
        <p:spPr/>
        <p:txBody>
          <a:bodyPr/>
          <a:lstStyle/>
          <a:p>
            <a:pPr>
              <a:defRPr/>
            </a:pPr>
            <a:fld id="{2E1B670E-3C2D-4101-8CA6-28386E923AAA}" type="slidenum">
              <a:rPr lang="en-US" smtClean="0"/>
              <a:t>16</a:t>
            </a:fld>
            <a:endParaRPr lang="en-US" dirty="0"/>
          </a:p>
        </p:txBody>
      </p:sp>
      <p:sp>
        <p:nvSpPr>
          <p:cNvPr id="7" name="Google Shape;202;p27"/>
          <p:cNvSpPr txBox="1">
            <a:spLocks/>
          </p:cNvSpPr>
          <p:nvPr/>
        </p:nvSpPr>
        <p:spPr bwMode="auto">
          <a:xfrm>
            <a:off x="440468" y="1087893"/>
            <a:ext cx="8229600" cy="4525963"/>
          </a:xfrm>
          <a:prstGeom prst="rect">
            <a:avLst/>
          </a:prstGeom>
          <a:noFill/>
          <a:ln w="9525">
            <a:noFill/>
            <a:miter lim="800000"/>
          </a:ln>
        </p:spPr>
        <p:txBody>
          <a:bodyPr spcFirstLastPara="1" vert="horz" wrap="square" lIns="91425" tIns="45700" rIns="91425" bIns="45700" numCol="1" anchor="t" anchorCtr="0" compatLnSpc="1">
            <a:noAutofit/>
          </a:bodyPr>
          <a:lstStyle>
            <a:lvl1pPr marL="342900" indent="-342900" algn="l" rtl="0" eaLnBrk="1" fontAlgn="base" hangingPunct="1">
              <a:spcBef>
                <a:spcPct val="20000"/>
              </a:spcBef>
              <a:spcAft>
                <a:spcPct val="0"/>
              </a:spcAft>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742950" indent="-285750" algn="l" rtl="0" eaLnBrk="1" fontAlgn="base" hangingPunct="1">
              <a:spcBef>
                <a:spcPct val="2000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rtl="0" eaLnBrk="1" fontAlgn="base" hangingPunct="1">
              <a:spcBef>
                <a:spcPct val="20000"/>
              </a:spcBef>
              <a:spcAft>
                <a:spcPct val="0"/>
              </a:spcAft>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1600200" indent="-228600" algn="l" rtl="0" eaLnBrk="1" fontAlgn="base" hangingPunct="1">
              <a:spcBef>
                <a:spcPct val="20000"/>
              </a:spcBef>
              <a:spcAft>
                <a:spcPct val="0"/>
              </a:spcAft>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4pPr>
            <a:lvl5pPr marL="2057400" indent="-228600" algn="l" rtl="0" eaLnBrk="1" fontAlgn="base" hangingPunct="1">
              <a:spcBef>
                <a:spcPct val="20000"/>
              </a:spcBef>
              <a:spcAft>
                <a:spcPct val="0"/>
              </a:spcAft>
              <a:buFont typeface="Arial" panose="020B0604020202020204" pitchFamily="34" charset="0"/>
              <a:buChar char="»"/>
              <a:defRPr sz="12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90000"/>
              </a:lnSpc>
              <a:spcBef>
                <a:spcPts val="0"/>
              </a:spcBef>
              <a:spcAft>
                <a:spcPts val="0"/>
              </a:spcAft>
              <a:buClr>
                <a:schemeClr val="dk1"/>
              </a:buClr>
              <a:buSzPts val="2220"/>
            </a:pPr>
            <a:r>
              <a:rPr lang="en-IN" sz="2220" dirty="0" smtClean="0"/>
              <a:t>Comments can be used to explain Python code.</a:t>
            </a:r>
            <a:endParaRPr lang="en-IN" dirty="0" smtClean="0"/>
          </a:p>
          <a:p>
            <a:pPr marL="0" indent="0">
              <a:lnSpc>
                <a:spcPct val="90000"/>
              </a:lnSpc>
              <a:spcBef>
                <a:spcPts val="444"/>
              </a:spcBef>
              <a:spcAft>
                <a:spcPts val="0"/>
              </a:spcAft>
              <a:buClr>
                <a:schemeClr val="dk1"/>
              </a:buClr>
              <a:buSzPts val="2220"/>
              <a:buFont typeface="Arial" panose="020B0604020202020204" pitchFamily="34" charset="0"/>
              <a:buNone/>
            </a:pPr>
            <a:endParaRPr lang="en-IN" sz="2220" dirty="0" smtClean="0"/>
          </a:p>
          <a:p>
            <a:pPr>
              <a:lnSpc>
                <a:spcPct val="90000"/>
              </a:lnSpc>
              <a:spcBef>
                <a:spcPts val="444"/>
              </a:spcBef>
              <a:spcAft>
                <a:spcPts val="0"/>
              </a:spcAft>
              <a:buClr>
                <a:schemeClr val="dk1"/>
              </a:buClr>
              <a:buSzPts val="2220"/>
            </a:pPr>
            <a:r>
              <a:rPr lang="en-IN" sz="2220" dirty="0" smtClean="0"/>
              <a:t>Comments can be used to make the code more readable.</a:t>
            </a:r>
            <a:endParaRPr lang="en-IN" dirty="0" smtClean="0"/>
          </a:p>
          <a:p>
            <a:pPr marL="0" indent="0">
              <a:lnSpc>
                <a:spcPct val="90000"/>
              </a:lnSpc>
              <a:spcBef>
                <a:spcPts val="444"/>
              </a:spcBef>
              <a:spcAft>
                <a:spcPts val="0"/>
              </a:spcAft>
              <a:buClr>
                <a:schemeClr val="dk1"/>
              </a:buClr>
              <a:buSzPts val="2220"/>
              <a:buFont typeface="Arial" panose="020B0604020202020204" pitchFamily="34" charset="0"/>
              <a:buNone/>
            </a:pPr>
            <a:endParaRPr lang="en-IN" sz="2220" dirty="0" smtClean="0"/>
          </a:p>
          <a:p>
            <a:pPr>
              <a:lnSpc>
                <a:spcPct val="90000"/>
              </a:lnSpc>
              <a:spcBef>
                <a:spcPts val="444"/>
              </a:spcBef>
              <a:spcAft>
                <a:spcPts val="0"/>
              </a:spcAft>
              <a:buClr>
                <a:schemeClr val="dk1"/>
              </a:buClr>
              <a:buSzPts val="2220"/>
            </a:pPr>
            <a:r>
              <a:rPr lang="en-IN" sz="2220" dirty="0" smtClean="0"/>
              <a:t>Comments can be used to prevent execution when testing code.</a:t>
            </a:r>
            <a:endParaRPr lang="en-IN" dirty="0" smtClean="0"/>
          </a:p>
          <a:p>
            <a:pPr indent="-201930">
              <a:lnSpc>
                <a:spcPct val="90000"/>
              </a:lnSpc>
              <a:spcBef>
                <a:spcPts val="444"/>
              </a:spcBef>
              <a:spcAft>
                <a:spcPts val="0"/>
              </a:spcAft>
              <a:buClr>
                <a:schemeClr val="dk1"/>
              </a:buClr>
              <a:buSzPts val="2220"/>
              <a:buFont typeface="Arial" panose="020B0604020202020204" pitchFamily="34" charset="0"/>
              <a:buNone/>
            </a:pPr>
            <a:endParaRPr lang="en-IN" sz="2220" dirty="0" smtClean="0"/>
          </a:p>
          <a:p>
            <a:pPr>
              <a:lnSpc>
                <a:spcPct val="90000"/>
              </a:lnSpc>
              <a:spcBef>
                <a:spcPts val="444"/>
              </a:spcBef>
              <a:spcAft>
                <a:spcPts val="0"/>
              </a:spcAft>
              <a:buClr>
                <a:schemeClr val="dk1"/>
              </a:buClr>
              <a:buSzPts val="2220"/>
            </a:pPr>
            <a:r>
              <a:rPr lang="en-IN" sz="2220" dirty="0" smtClean="0"/>
              <a:t>Comments starts with a #, and Python will ignore them:</a:t>
            </a:r>
            <a:endParaRPr lang="en-IN" dirty="0" smtClean="0"/>
          </a:p>
          <a:p>
            <a:pPr marL="0" indent="0">
              <a:lnSpc>
                <a:spcPct val="90000"/>
              </a:lnSpc>
              <a:spcBef>
                <a:spcPts val="592"/>
              </a:spcBef>
              <a:spcAft>
                <a:spcPts val="0"/>
              </a:spcAft>
              <a:buClr>
                <a:schemeClr val="dk1"/>
              </a:buClr>
              <a:buSzPts val="2960"/>
              <a:buFont typeface="Arial" panose="020B0604020202020204" pitchFamily="34" charset="0"/>
              <a:buNone/>
            </a:pPr>
            <a:endParaRPr lang="en-IN" sz="2960" dirty="0" smtClean="0"/>
          </a:p>
          <a:p>
            <a:pPr marL="0" indent="0">
              <a:lnSpc>
                <a:spcPct val="90000"/>
              </a:lnSpc>
              <a:spcBef>
                <a:spcPts val="592"/>
              </a:spcBef>
              <a:spcAft>
                <a:spcPts val="0"/>
              </a:spcAft>
              <a:buClr>
                <a:schemeClr val="dk1"/>
              </a:buClr>
              <a:buSzPts val="2960"/>
              <a:buFont typeface="Arial" panose="020B0604020202020204" pitchFamily="34" charset="0"/>
              <a:buNone/>
            </a:pPr>
            <a:endParaRPr lang="en-IN" sz="2960" dirty="0" smtClean="0"/>
          </a:p>
          <a:p>
            <a:pPr>
              <a:lnSpc>
                <a:spcPct val="90000"/>
              </a:lnSpc>
              <a:spcBef>
                <a:spcPts val="444"/>
              </a:spcBef>
              <a:spcAft>
                <a:spcPts val="0"/>
              </a:spcAft>
              <a:buClr>
                <a:schemeClr val="dk1"/>
              </a:buClr>
              <a:buSzPts val="2220"/>
            </a:pPr>
            <a:r>
              <a:rPr lang="en-IN" sz="2220" dirty="0" smtClean="0"/>
              <a:t>Comments can be placed at the end of a line, and Python will ignore the rest of the line:</a:t>
            </a:r>
            <a:endParaRPr lang="en-IN" dirty="0" smtClean="0"/>
          </a:p>
          <a:p>
            <a:pPr marL="0" indent="0">
              <a:lnSpc>
                <a:spcPct val="90000"/>
              </a:lnSpc>
              <a:spcBef>
                <a:spcPts val="444"/>
              </a:spcBef>
              <a:spcAft>
                <a:spcPts val="0"/>
              </a:spcAft>
              <a:buClr>
                <a:schemeClr val="dk1"/>
              </a:buClr>
              <a:buSzPts val="2220"/>
              <a:buFont typeface="Arial" panose="020B0604020202020204" pitchFamily="34" charset="0"/>
              <a:buNone/>
            </a:pPr>
            <a:endParaRPr lang="en-IN" sz="2220" dirty="0" smtClean="0"/>
          </a:p>
          <a:p>
            <a:pPr marL="0" indent="0">
              <a:lnSpc>
                <a:spcPct val="90000"/>
              </a:lnSpc>
              <a:spcBef>
                <a:spcPts val="592"/>
              </a:spcBef>
              <a:spcAft>
                <a:spcPts val="0"/>
              </a:spcAft>
              <a:buClr>
                <a:schemeClr val="dk1"/>
              </a:buClr>
              <a:buSzPts val="2960"/>
              <a:buFont typeface="Arial" panose="020B0604020202020204" pitchFamily="34" charset="0"/>
              <a:buNone/>
            </a:pPr>
            <a:endParaRPr lang="en-IN" sz="2960" dirty="0"/>
          </a:p>
        </p:txBody>
      </p:sp>
      <p:pic>
        <p:nvPicPr>
          <p:cNvPr id="8" name="Google Shape;203;p27"/>
          <p:cNvPicPr preferRelativeResize="0"/>
          <p:nvPr/>
        </p:nvPicPr>
        <p:blipFill rotWithShape="1">
          <a:blip r:embed="rId2">
            <a:alphaModFix/>
          </a:blip>
          <a:srcRect/>
          <a:stretch/>
        </p:blipFill>
        <p:spPr>
          <a:xfrm>
            <a:off x="1962980" y="3852797"/>
            <a:ext cx="1962150" cy="590550"/>
          </a:xfrm>
          <a:prstGeom prst="rect">
            <a:avLst/>
          </a:prstGeom>
          <a:noFill/>
          <a:ln>
            <a:noFill/>
          </a:ln>
        </p:spPr>
      </p:pic>
      <p:pic>
        <p:nvPicPr>
          <p:cNvPr id="9" name="Google Shape;204;p27"/>
          <p:cNvPicPr preferRelativeResize="0"/>
          <p:nvPr/>
        </p:nvPicPr>
        <p:blipFill rotWithShape="1">
          <a:blip r:embed="rId3">
            <a:alphaModFix/>
          </a:blip>
          <a:srcRect/>
          <a:stretch/>
        </p:blipFill>
        <p:spPr>
          <a:xfrm>
            <a:off x="2555776" y="5687324"/>
            <a:ext cx="3486150" cy="400050"/>
          </a:xfrm>
          <a:prstGeom prst="rect">
            <a:avLst/>
          </a:prstGeom>
          <a:noFill/>
          <a:ln>
            <a:noFill/>
          </a:ln>
        </p:spPr>
      </p:pic>
    </p:spTree>
    <p:extLst>
      <p:ext uri="{BB962C8B-B14F-4D97-AF65-F5344CB8AC3E}">
        <p14:creationId xmlns:p14="http://schemas.microsoft.com/office/powerpoint/2010/main" val="38484861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Comments..</a:t>
            </a:r>
            <a:endParaRPr lang="en-IN" dirty="0"/>
          </a:p>
        </p:txBody>
      </p:sp>
      <p:sp>
        <p:nvSpPr>
          <p:cNvPr id="4" name="Date Placeholder 3"/>
          <p:cNvSpPr>
            <a:spLocks noGrp="1"/>
          </p:cNvSpPr>
          <p:nvPr>
            <p:ph type="dt" sz="half" idx="10"/>
          </p:nvPr>
        </p:nvSpPr>
        <p:spPr/>
        <p:txBody>
          <a:bodyPr/>
          <a:lstStyle/>
          <a:p>
            <a:pPr>
              <a:defRPr/>
            </a:pPr>
            <a:fld id="{E490F4A6-35BD-4005-B88E-D81ABD7F4071}" type="datetime2">
              <a:rPr lang="en-US" smtClean="0"/>
              <a:t>Saturday, August 22, 2020</a:t>
            </a:fld>
            <a:endParaRPr lang="en-US" dirty="0"/>
          </a:p>
        </p:txBody>
      </p:sp>
      <p:sp>
        <p:nvSpPr>
          <p:cNvPr id="5" name="Slide Number Placeholder 4"/>
          <p:cNvSpPr>
            <a:spLocks noGrp="1"/>
          </p:cNvSpPr>
          <p:nvPr>
            <p:ph type="sldNum" sz="quarter" idx="11"/>
          </p:nvPr>
        </p:nvSpPr>
        <p:spPr/>
        <p:txBody>
          <a:bodyPr/>
          <a:lstStyle/>
          <a:p>
            <a:pPr>
              <a:defRPr/>
            </a:pPr>
            <a:fld id="{2E1B670E-3C2D-4101-8CA6-28386E923AAA}" type="slidenum">
              <a:rPr lang="en-US" smtClean="0"/>
              <a:t>17</a:t>
            </a:fld>
            <a:endParaRPr lang="en-US" dirty="0"/>
          </a:p>
        </p:txBody>
      </p:sp>
      <p:sp>
        <p:nvSpPr>
          <p:cNvPr id="10" name="Google Shape;212;p28"/>
          <p:cNvSpPr txBox="1">
            <a:spLocks/>
          </p:cNvSpPr>
          <p:nvPr/>
        </p:nvSpPr>
        <p:spPr bwMode="auto">
          <a:xfrm>
            <a:off x="518864" y="1196752"/>
            <a:ext cx="8229600" cy="4525963"/>
          </a:xfrm>
          <a:prstGeom prst="rect">
            <a:avLst/>
          </a:prstGeom>
          <a:noFill/>
          <a:ln w="9525">
            <a:noFill/>
            <a:miter lim="800000"/>
          </a:ln>
        </p:spPr>
        <p:txBody>
          <a:bodyPr spcFirstLastPara="1" vert="horz" wrap="square" lIns="91425" tIns="45700" rIns="91425" bIns="45700" numCol="1" anchor="t" anchorCtr="0" compatLnSpc="1">
            <a:noAutofit/>
          </a:bodyPr>
          <a:lstStyle>
            <a:lvl1pPr marL="342900" indent="-342900" algn="l" rtl="0" eaLnBrk="1" fontAlgn="base" hangingPunct="1">
              <a:spcBef>
                <a:spcPct val="20000"/>
              </a:spcBef>
              <a:spcAft>
                <a:spcPct val="0"/>
              </a:spcAft>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742950" indent="-285750" algn="l" rtl="0" eaLnBrk="1" fontAlgn="base" hangingPunct="1">
              <a:spcBef>
                <a:spcPct val="2000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rtl="0" eaLnBrk="1" fontAlgn="base" hangingPunct="1">
              <a:spcBef>
                <a:spcPct val="20000"/>
              </a:spcBef>
              <a:spcAft>
                <a:spcPct val="0"/>
              </a:spcAft>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1600200" indent="-228600" algn="l" rtl="0" eaLnBrk="1" fontAlgn="base" hangingPunct="1">
              <a:spcBef>
                <a:spcPct val="20000"/>
              </a:spcBef>
              <a:spcAft>
                <a:spcPct val="0"/>
              </a:spcAft>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4pPr>
            <a:lvl5pPr marL="2057400" indent="-228600" algn="l" rtl="0" eaLnBrk="1" fontAlgn="base" hangingPunct="1">
              <a:spcBef>
                <a:spcPct val="20000"/>
              </a:spcBef>
              <a:spcAft>
                <a:spcPct val="0"/>
              </a:spcAft>
              <a:buFont typeface="Arial" panose="020B0604020202020204" pitchFamily="34" charset="0"/>
              <a:buChar char="»"/>
              <a:defRPr sz="12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spcBef>
                <a:spcPts val="0"/>
              </a:spcBef>
              <a:spcAft>
                <a:spcPts val="0"/>
              </a:spcAft>
              <a:buClr>
                <a:schemeClr val="dk1"/>
              </a:buClr>
              <a:buSzPts val="2400"/>
              <a:buFont typeface="Arial" panose="020B0604020202020204" pitchFamily="34" charset="0"/>
              <a:buNone/>
            </a:pPr>
            <a:r>
              <a:rPr lang="en-IN" smtClean="0"/>
              <a:t>Comments does not have to be text to explain the code, it can also be used to prevent Python from executing code:</a:t>
            </a:r>
          </a:p>
          <a:p>
            <a:pPr marL="0" indent="0">
              <a:spcBef>
                <a:spcPts val="480"/>
              </a:spcBef>
              <a:spcAft>
                <a:spcPts val="0"/>
              </a:spcAft>
              <a:buClr>
                <a:schemeClr val="dk1"/>
              </a:buClr>
              <a:buSzPts val="2400"/>
              <a:buFont typeface="Arial" panose="020B0604020202020204" pitchFamily="34" charset="0"/>
              <a:buNone/>
            </a:pPr>
            <a:endParaRPr lang="en-IN" smtClean="0"/>
          </a:p>
          <a:p>
            <a:pPr indent="-190500">
              <a:spcBef>
                <a:spcPts val="480"/>
              </a:spcBef>
              <a:spcAft>
                <a:spcPts val="0"/>
              </a:spcAft>
              <a:buClr>
                <a:schemeClr val="dk1"/>
              </a:buClr>
              <a:buSzPts val="2400"/>
              <a:buFont typeface="Arial" panose="020B0604020202020204" pitchFamily="34" charset="0"/>
              <a:buNone/>
            </a:pPr>
            <a:endParaRPr lang="en-IN" smtClean="0"/>
          </a:p>
          <a:p>
            <a:pPr>
              <a:spcBef>
                <a:spcPts val="480"/>
              </a:spcBef>
              <a:spcAft>
                <a:spcPts val="0"/>
              </a:spcAft>
              <a:buClr>
                <a:schemeClr val="dk1"/>
              </a:buClr>
              <a:buSzPts val="2400"/>
            </a:pPr>
            <a:r>
              <a:rPr lang="en-IN" smtClean="0"/>
              <a:t>Multi Line Comments</a:t>
            </a:r>
          </a:p>
          <a:p>
            <a:pPr lvl="1">
              <a:spcBef>
                <a:spcPts val="480"/>
              </a:spcBef>
              <a:spcAft>
                <a:spcPts val="0"/>
              </a:spcAft>
              <a:buClr>
                <a:schemeClr val="dk1"/>
              </a:buClr>
              <a:buSzPts val="2400"/>
            </a:pPr>
            <a:r>
              <a:rPr lang="en-IN" sz="2400" smtClean="0"/>
              <a:t>Python does not really have a syntax for multi line comments.</a:t>
            </a:r>
            <a:endParaRPr lang="en-IN" smtClean="0"/>
          </a:p>
          <a:p>
            <a:pPr lvl="1">
              <a:spcBef>
                <a:spcPts val="480"/>
              </a:spcBef>
              <a:spcAft>
                <a:spcPts val="0"/>
              </a:spcAft>
              <a:buClr>
                <a:schemeClr val="dk1"/>
              </a:buClr>
              <a:buSzPts val="2400"/>
            </a:pPr>
            <a:r>
              <a:rPr lang="en-IN" sz="2400" smtClean="0"/>
              <a:t>To add a multiline comment you could insert a # for each line:</a:t>
            </a:r>
            <a:endParaRPr lang="en-IN" smtClean="0"/>
          </a:p>
          <a:p>
            <a:pPr marL="457200" lvl="1" indent="0">
              <a:spcBef>
                <a:spcPts val="560"/>
              </a:spcBef>
              <a:spcAft>
                <a:spcPts val="0"/>
              </a:spcAft>
              <a:buClr>
                <a:schemeClr val="dk1"/>
              </a:buClr>
              <a:buSzPts val="2800"/>
              <a:buFont typeface="Arial" panose="020B0604020202020204" pitchFamily="34" charset="0"/>
              <a:buNone/>
            </a:pPr>
            <a:endParaRPr lang="en-IN" smtClean="0"/>
          </a:p>
          <a:p>
            <a:pPr marL="0" indent="0">
              <a:spcBef>
                <a:spcPts val="640"/>
              </a:spcBef>
              <a:spcAft>
                <a:spcPts val="0"/>
              </a:spcAft>
              <a:buClr>
                <a:schemeClr val="dk1"/>
              </a:buClr>
              <a:buSzPts val="3200"/>
              <a:buFont typeface="Arial" panose="020B0604020202020204" pitchFamily="34" charset="0"/>
              <a:buNone/>
            </a:pPr>
            <a:endParaRPr lang="en-IN" dirty="0"/>
          </a:p>
        </p:txBody>
      </p:sp>
      <p:pic>
        <p:nvPicPr>
          <p:cNvPr id="11" name="Google Shape;213;p28"/>
          <p:cNvPicPr preferRelativeResize="0"/>
          <p:nvPr/>
        </p:nvPicPr>
        <p:blipFill rotWithShape="1">
          <a:blip r:embed="rId2">
            <a:alphaModFix/>
          </a:blip>
          <a:srcRect/>
          <a:stretch/>
        </p:blipFill>
        <p:spPr>
          <a:xfrm>
            <a:off x="3121496" y="2087538"/>
            <a:ext cx="2181225" cy="723900"/>
          </a:xfrm>
          <a:prstGeom prst="rect">
            <a:avLst/>
          </a:prstGeom>
          <a:noFill/>
          <a:ln>
            <a:noFill/>
          </a:ln>
        </p:spPr>
      </p:pic>
      <p:pic>
        <p:nvPicPr>
          <p:cNvPr id="12" name="Google Shape;214;p28"/>
          <p:cNvPicPr preferRelativeResize="0"/>
          <p:nvPr/>
        </p:nvPicPr>
        <p:blipFill rotWithShape="1">
          <a:blip r:embed="rId3">
            <a:alphaModFix/>
          </a:blip>
          <a:srcRect/>
          <a:stretch/>
        </p:blipFill>
        <p:spPr>
          <a:xfrm>
            <a:off x="3049488" y="4897760"/>
            <a:ext cx="2124075" cy="1047750"/>
          </a:xfrm>
          <a:prstGeom prst="rect">
            <a:avLst/>
          </a:prstGeom>
          <a:noFill/>
          <a:ln>
            <a:noFill/>
          </a:ln>
        </p:spPr>
      </p:pic>
    </p:spTree>
    <p:extLst>
      <p:ext uri="{BB962C8B-B14F-4D97-AF65-F5344CB8AC3E}">
        <p14:creationId xmlns:p14="http://schemas.microsoft.com/office/powerpoint/2010/main" val="2396098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Comments</a:t>
            </a:r>
            <a:endParaRPr lang="en-IN" dirty="0"/>
          </a:p>
        </p:txBody>
      </p:sp>
      <p:sp>
        <p:nvSpPr>
          <p:cNvPr id="4" name="Date Placeholder 3"/>
          <p:cNvSpPr>
            <a:spLocks noGrp="1"/>
          </p:cNvSpPr>
          <p:nvPr>
            <p:ph type="dt" sz="half" idx="10"/>
          </p:nvPr>
        </p:nvSpPr>
        <p:spPr/>
        <p:txBody>
          <a:bodyPr/>
          <a:lstStyle/>
          <a:p>
            <a:pPr>
              <a:defRPr/>
            </a:pPr>
            <a:fld id="{E490F4A6-35BD-4005-B88E-D81ABD7F4071}" type="datetime2">
              <a:rPr lang="en-US" smtClean="0"/>
              <a:t>Saturday, August 22, 2020</a:t>
            </a:fld>
            <a:endParaRPr lang="en-US" dirty="0"/>
          </a:p>
        </p:txBody>
      </p:sp>
      <p:sp>
        <p:nvSpPr>
          <p:cNvPr id="5" name="Slide Number Placeholder 4"/>
          <p:cNvSpPr>
            <a:spLocks noGrp="1"/>
          </p:cNvSpPr>
          <p:nvPr>
            <p:ph type="sldNum" sz="quarter" idx="11"/>
          </p:nvPr>
        </p:nvSpPr>
        <p:spPr/>
        <p:txBody>
          <a:bodyPr/>
          <a:lstStyle/>
          <a:p>
            <a:pPr>
              <a:defRPr/>
            </a:pPr>
            <a:fld id="{2E1B670E-3C2D-4101-8CA6-28386E923AAA}" type="slidenum">
              <a:rPr lang="en-US" smtClean="0"/>
              <a:t>18</a:t>
            </a:fld>
            <a:endParaRPr lang="en-US" dirty="0"/>
          </a:p>
        </p:txBody>
      </p:sp>
      <p:sp>
        <p:nvSpPr>
          <p:cNvPr id="6" name="Google Shape;222;p29"/>
          <p:cNvSpPr txBox="1">
            <a:spLocks/>
          </p:cNvSpPr>
          <p:nvPr/>
        </p:nvSpPr>
        <p:spPr bwMode="auto">
          <a:xfrm>
            <a:off x="457200" y="1340768"/>
            <a:ext cx="8229600" cy="4925144"/>
          </a:xfrm>
          <a:prstGeom prst="rect">
            <a:avLst/>
          </a:prstGeom>
          <a:noFill/>
          <a:ln w="9525">
            <a:noFill/>
            <a:miter lim="800000"/>
          </a:ln>
        </p:spPr>
        <p:txBody>
          <a:bodyPr spcFirstLastPara="1" vert="horz" wrap="square" lIns="91425" tIns="45700" rIns="91425" bIns="45700" numCol="1" anchor="t" anchorCtr="0" compatLnSpc="1">
            <a:noAutofit/>
          </a:bodyPr>
          <a:lstStyle>
            <a:lvl1pPr marL="342900" indent="-342900" algn="l" rtl="0" eaLnBrk="1" fontAlgn="base" hangingPunct="1">
              <a:spcBef>
                <a:spcPct val="20000"/>
              </a:spcBef>
              <a:spcAft>
                <a:spcPct val="0"/>
              </a:spcAft>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742950" indent="-285750" algn="l" rtl="0" eaLnBrk="1" fontAlgn="base" hangingPunct="1">
              <a:spcBef>
                <a:spcPct val="2000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rtl="0" eaLnBrk="1" fontAlgn="base" hangingPunct="1">
              <a:spcBef>
                <a:spcPct val="20000"/>
              </a:spcBef>
              <a:spcAft>
                <a:spcPct val="0"/>
              </a:spcAft>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1600200" indent="-228600" algn="l" rtl="0" eaLnBrk="1" fontAlgn="base" hangingPunct="1">
              <a:spcBef>
                <a:spcPct val="20000"/>
              </a:spcBef>
              <a:spcAft>
                <a:spcPct val="0"/>
              </a:spcAft>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4pPr>
            <a:lvl5pPr marL="2057400" indent="-228600" algn="l" rtl="0" eaLnBrk="1" fontAlgn="base" hangingPunct="1">
              <a:spcBef>
                <a:spcPct val="20000"/>
              </a:spcBef>
              <a:spcAft>
                <a:spcPct val="0"/>
              </a:spcAft>
              <a:buFont typeface="Arial" panose="020B0604020202020204" pitchFamily="34" charset="0"/>
              <a:buChar char="»"/>
              <a:defRPr sz="12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80000"/>
              </a:lnSpc>
              <a:spcBef>
                <a:spcPts val="0"/>
              </a:spcBef>
              <a:spcAft>
                <a:spcPts val="0"/>
              </a:spcAft>
              <a:buClr>
                <a:schemeClr val="dk1"/>
              </a:buClr>
              <a:buSzPts val="2380"/>
            </a:pPr>
            <a:r>
              <a:rPr lang="en-IN" sz="2380" dirty="0" smtClean="0"/>
              <a:t>Or, not quite as intended, you can use a multiline string.</a:t>
            </a:r>
            <a:endParaRPr lang="en-IN" dirty="0" smtClean="0"/>
          </a:p>
          <a:p>
            <a:pPr marL="0" indent="0">
              <a:lnSpc>
                <a:spcPct val="80000"/>
              </a:lnSpc>
              <a:spcBef>
                <a:spcPts val="476"/>
              </a:spcBef>
              <a:spcAft>
                <a:spcPts val="0"/>
              </a:spcAft>
              <a:buClr>
                <a:schemeClr val="dk1"/>
              </a:buClr>
              <a:buSzPts val="2380"/>
              <a:buFont typeface="Arial" panose="020B0604020202020204" pitchFamily="34" charset="0"/>
              <a:buNone/>
            </a:pPr>
            <a:endParaRPr lang="en-IN" sz="2380" dirty="0" smtClean="0"/>
          </a:p>
          <a:p>
            <a:pPr>
              <a:lnSpc>
                <a:spcPct val="80000"/>
              </a:lnSpc>
              <a:spcBef>
                <a:spcPts val="476"/>
              </a:spcBef>
              <a:spcAft>
                <a:spcPts val="0"/>
              </a:spcAft>
              <a:buClr>
                <a:schemeClr val="dk1"/>
              </a:buClr>
              <a:buSzPts val="2380"/>
            </a:pPr>
            <a:r>
              <a:rPr lang="en-IN" sz="2380" dirty="0" smtClean="0"/>
              <a:t>Since Python will ignore string literals that are not assigned to a variable, you can add a multiline string (triple quotes) in your code, and place your comment inside it:</a:t>
            </a:r>
            <a:endParaRPr lang="en-IN" dirty="0" smtClean="0"/>
          </a:p>
          <a:p>
            <a:pPr indent="-191770">
              <a:lnSpc>
                <a:spcPct val="80000"/>
              </a:lnSpc>
              <a:spcBef>
                <a:spcPts val="476"/>
              </a:spcBef>
              <a:spcAft>
                <a:spcPts val="0"/>
              </a:spcAft>
              <a:buClr>
                <a:schemeClr val="dk1"/>
              </a:buClr>
              <a:buSzPts val="2380"/>
              <a:buFont typeface="Arial" panose="020B0604020202020204" pitchFamily="34" charset="0"/>
              <a:buNone/>
            </a:pPr>
            <a:endParaRPr lang="en-IN" sz="2380" dirty="0" smtClean="0"/>
          </a:p>
          <a:p>
            <a:pPr indent="-191770">
              <a:lnSpc>
                <a:spcPct val="80000"/>
              </a:lnSpc>
              <a:spcBef>
                <a:spcPts val="476"/>
              </a:spcBef>
              <a:spcAft>
                <a:spcPts val="0"/>
              </a:spcAft>
              <a:buClr>
                <a:schemeClr val="dk1"/>
              </a:buClr>
              <a:buSzPts val="2380"/>
              <a:buFont typeface="Arial" panose="020B0604020202020204" pitchFamily="34" charset="0"/>
              <a:buNone/>
            </a:pPr>
            <a:endParaRPr lang="en-IN" sz="2380" dirty="0" smtClean="0"/>
          </a:p>
          <a:p>
            <a:pPr indent="-191770">
              <a:lnSpc>
                <a:spcPct val="80000"/>
              </a:lnSpc>
              <a:spcBef>
                <a:spcPts val="476"/>
              </a:spcBef>
              <a:spcAft>
                <a:spcPts val="0"/>
              </a:spcAft>
              <a:buClr>
                <a:schemeClr val="dk1"/>
              </a:buClr>
              <a:buSzPts val="2380"/>
              <a:buFont typeface="Arial" panose="020B0604020202020204" pitchFamily="34" charset="0"/>
              <a:buNone/>
            </a:pPr>
            <a:endParaRPr lang="en-IN" sz="2380" dirty="0" smtClean="0"/>
          </a:p>
          <a:p>
            <a:pPr indent="-191770">
              <a:lnSpc>
                <a:spcPct val="80000"/>
              </a:lnSpc>
              <a:spcBef>
                <a:spcPts val="476"/>
              </a:spcBef>
              <a:spcAft>
                <a:spcPts val="0"/>
              </a:spcAft>
              <a:buClr>
                <a:schemeClr val="dk1"/>
              </a:buClr>
              <a:buSzPts val="2380"/>
              <a:buFont typeface="Arial" panose="020B0604020202020204" pitchFamily="34" charset="0"/>
              <a:buNone/>
            </a:pPr>
            <a:endParaRPr lang="en-IN" sz="2380" dirty="0" smtClean="0"/>
          </a:p>
          <a:p>
            <a:pPr indent="-191770">
              <a:lnSpc>
                <a:spcPct val="80000"/>
              </a:lnSpc>
              <a:spcBef>
                <a:spcPts val="476"/>
              </a:spcBef>
              <a:spcAft>
                <a:spcPts val="0"/>
              </a:spcAft>
              <a:buClr>
                <a:schemeClr val="dk1"/>
              </a:buClr>
              <a:buSzPts val="2380"/>
              <a:buFont typeface="Arial" panose="020B0604020202020204" pitchFamily="34" charset="0"/>
              <a:buNone/>
            </a:pPr>
            <a:endParaRPr lang="en-IN" sz="2380" dirty="0" smtClean="0"/>
          </a:p>
          <a:p>
            <a:pPr>
              <a:lnSpc>
                <a:spcPct val="80000"/>
              </a:lnSpc>
              <a:spcBef>
                <a:spcPts val="476"/>
              </a:spcBef>
              <a:spcAft>
                <a:spcPts val="0"/>
              </a:spcAft>
              <a:buClr>
                <a:schemeClr val="dk1"/>
              </a:buClr>
              <a:buSzPts val="2380"/>
            </a:pPr>
            <a:r>
              <a:rPr lang="en-IN" sz="2380" dirty="0" smtClean="0"/>
              <a:t>As long as the string is not assigned to a variable, Python will read the code, but then ignore it, and you have made a multiline comment.</a:t>
            </a:r>
            <a:endParaRPr lang="en-IN" dirty="0" smtClean="0"/>
          </a:p>
          <a:p>
            <a:pPr marL="0" indent="0">
              <a:lnSpc>
                <a:spcPct val="80000"/>
              </a:lnSpc>
              <a:spcBef>
                <a:spcPts val="544"/>
              </a:spcBef>
              <a:spcAft>
                <a:spcPts val="0"/>
              </a:spcAft>
              <a:buClr>
                <a:schemeClr val="dk1"/>
              </a:buClr>
              <a:buSzPts val="2720"/>
              <a:buFont typeface="Arial" panose="020B0604020202020204" pitchFamily="34" charset="0"/>
              <a:buNone/>
            </a:pPr>
            <a:endParaRPr lang="en-IN" sz="2720" dirty="0"/>
          </a:p>
        </p:txBody>
      </p:sp>
      <p:pic>
        <p:nvPicPr>
          <p:cNvPr id="7" name="Google Shape;223;p29"/>
          <p:cNvPicPr preferRelativeResize="0"/>
          <p:nvPr/>
        </p:nvPicPr>
        <p:blipFill rotWithShape="1">
          <a:blip r:embed="rId2">
            <a:alphaModFix/>
          </a:blip>
          <a:srcRect/>
          <a:stretch/>
        </p:blipFill>
        <p:spPr>
          <a:xfrm>
            <a:off x="3174123" y="3356992"/>
            <a:ext cx="2114550" cy="1581150"/>
          </a:xfrm>
          <a:prstGeom prst="rect">
            <a:avLst/>
          </a:prstGeom>
          <a:noFill/>
          <a:ln>
            <a:noFill/>
          </a:ln>
        </p:spPr>
      </p:pic>
    </p:spTree>
    <p:extLst>
      <p:ext uri="{BB962C8B-B14F-4D97-AF65-F5344CB8AC3E}">
        <p14:creationId xmlns:p14="http://schemas.microsoft.com/office/powerpoint/2010/main" val="282471701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660232" y="6528816"/>
            <a:ext cx="2483768" cy="329184"/>
          </a:xfrm>
        </p:spPr>
        <p:txBody>
          <a:bodyPr/>
          <a:lstStyle/>
          <a:p>
            <a:pPr>
              <a:defRPr/>
            </a:pPr>
            <a:fld id="{E490F4A6-35BD-4005-B88E-D81ABD7F4071}" type="datetime2">
              <a:rPr lang="en-US" smtClean="0"/>
              <a:t>Saturday, August 22, 2020</a:t>
            </a:fld>
            <a:endParaRPr lang="en-US" dirty="0"/>
          </a:p>
        </p:txBody>
      </p:sp>
      <p:sp>
        <p:nvSpPr>
          <p:cNvPr id="3" name="Slide Number Placeholder 2"/>
          <p:cNvSpPr>
            <a:spLocks noGrp="1"/>
          </p:cNvSpPr>
          <p:nvPr>
            <p:ph type="sldNum" sz="quarter" idx="11"/>
          </p:nvPr>
        </p:nvSpPr>
        <p:spPr/>
        <p:txBody>
          <a:bodyPr/>
          <a:lstStyle/>
          <a:p>
            <a:pPr>
              <a:defRPr/>
            </a:pPr>
            <a:fld id="{2E1B670E-3C2D-4101-8CA6-28386E923AAA}" type="slidenum">
              <a:rPr lang="en-US" smtClean="0"/>
              <a:t>19</a:t>
            </a:fld>
            <a:endParaRPr lang="en-US" dirty="0"/>
          </a:p>
        </p:txBody>
      </p:sp>
      <p:sp>
        <p:nvSpPr>
          <p:cNvPr id="4" name="Text Box 3"/>
          <p:cNvSpPr txBox="1"/>
          <p:nvPr/>
        </p:nvSpPr>
        <p:spPr>
          <a:xfrm>
            <a:off x="2963545" y="2657475"/>
            <a:ext cx="4093845" cy="701040"/>
          </a:xfrm>
          <a:prstGeom prst="rect">
            <a:avLst/>
          </a:prstGeom>
          <a:noFill/>
        </p:spPr>
        <p:txBody>
          <a:bodyPr wrap="square" rtlCol="0">
            <a:spAutoFit/>
          </a:bodyPr>
          <a:lstStyle/>
          <a:p>
            <a:r>
              <a:rPr lang="en-IN" altLang="en-US" sz="4000"/>
              <a:t>THANK YOU</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is Python?</a:t>
            </a:r>
            <a:endParaRPr lang="en-IN" dirty="0"/>
          </a:p>
        </p:txBody>
      </p:sp>
      <p:sp>
        <p:nvSpPr>
          <p:cNvPr id="4" name="Date Placeholder 3"/>
          <p:cNvSpPr>
            <a:spLocks noGrp="1"/>
          </p:cNvSpPr>
          <p:nvPr>
            <p:ph type="dt" sz="half" idx="10"/>
          </p:nvPr>
        </p:nvSpPr>
        <p:spPr/>
        <p:txBody>
          <a:bodyPr/>
          <a:lstStyle/>
          <a:p>
            <a:pPr>
              <a:defRPr/>
            </a:pPr>
            <a:fld id="{E490F4A6-35BD-4005-B88E-D81ABD7F4071}" type="datetime2">
              <a:rPr lang="en-US" smtClean="0"/>
              <a:t>Saturday, August 22, 2020</a:t>
            </a:fld>
            <a:endParaRPr lang="en-US" dirty="0"/>
          </a:p>
        </p:txBody>
      </p:sp>
      <p:sp>
        <p:nvSpPr>
          <p:cNvPr id="5" name="Slide Number Placeholder 4"/>
          <p:cNvSpPr>
            <a:spLocks noGrp="1"/>
          </p:cNvSpPr>
          <p:nvPr>
            <p:ph type="sldNum" sz="quarter" idx="11"/>
          </p:nvPr>
        </p:nvSpPr>
        <p:spPr>
          <a:xfrm>
            <a:off x="4572000" y="6490456"/>
            <a:ext cx="533400" cy="365125"/>
          </a:xfrm>
        </p:spPr>
        <p:txBody>
          <a:bodyPr/>
          <a:lstStyle/>
          <a:p>
            <a:pPr>
              <a:defRPr/>
            </a:pPr>
            <a:fld id="{2E1B670E-3C2D-4101-8CA6-28386E923AAA}" type="slidenum">
              <a:rPr lang="en-US" smtClean="0"/>
              <a:t>2</a:t>
            </a:fld>
            <a:endParaRPr lang="en-US" dirty="0"/>
          </a:p>
        </p:txBody>
      </p:sp>
      <p:sp>
        <p:nvSpPr>
          <p:cNvPr id="6" name="Google Shape;86;p13"/>
          <p:cNvSpPr txBox="1">
            <a:spLocks/>
          </p:cNvSpPr>
          <p:nvPr/>
        </p:nvSpPr>
        <p:spPr bwMode="auto">
          <a:xfrm>
            <a:off x="638750" y="1340768"/>
            <a:ext cx="8181722" cy="4392488"/>
          </a:xfrm>
          <a:prstGeom prst="rect">
            <a:avLst/>
          </a:prstGeom>
          <a:noFill/>
          <a:ln w="9525">
            <a:noFill/>
            <a:miter lim="800000"/>
          </a:ln>
        </p:spPr>
        <p:txBody>
          <a:bodyPr spcFirstLastPara="1" vert="horz" wrap="square" lIns="91425" tIns="45700" rIns="91425" bIns="45700" numCol="1" anchor="t" anchorCtr="0" compatLnSpc="1">
            <a:noAutofit/>
          </a:bodyPr>
          <a:lstStyle>
            <a:lvl1pPr marL="342900" indent="-342900" algn="l" rtl="0" eaLnBrk="1" fontAlgn="base" hangingPunct="1">
              <a:spcBef>
                <a:spcPct val="20000"/>
              </a:spcBef>
              <a:spcAft>
                <a:spcPct val="0"/>
              </a:spcAft>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742950" indent="-285750" algn="l" rtl="0" eaLnBrk="1" fontAlgn="base" hangingPunct="1">
              <a:spcBef>
                <a:spcPct val="2000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rtl="0" eaLnBrk="1" fontAlgn="base" hangingPunct="1">
              <a:spcBef>
                <a:spcPct val="20000"/>
              </a:spcBef>
              <a:spcAft>
                <a:spcPct val="0"/>
              </a:spcAft>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1600200" indent="-228600" algn="l" rtl="0" eaLnBrk="1" fontAlgn="base" hangingPunct="1">
              <a:spcBef>
                <a:spcPct val="20000"/>
              </a:spcBef>
              <a:spcAft>
                <a:spcPct val="0"/>
              </a:spcAft>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4pPr>
            <a:lvl5pPr marL="2057400" indent="-228600" algn="l" rtl="0" eaLnBrk="1" fontAlgn="base" hangingPunct="1">
              <a:spcBef>
                <a:spcPct val="20000"/>
              </a:spcBef>
              <a:spcAft>
                <a:spcPct val="0"/>
              </a:spcAft>
              <a:buFont typeface="Arial" panose="020B0604020202020204" pitchFamily="34" charset="0"/>
              <a:buChar char="»"/>
              <a:defRPr sz="12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80000"/>
              </a:lnSpc>
              <a:spcBef>
                <a:spcPts val="0"/>
              </a:spcBef>
              <a:spcAft>
                <a:spcPts val="0"/>
              </a:spcAft>
              <a:buClr>
                <a:schemeClr val="dk1"/>
              </a:buClr>
              <a:buSzPts val="2960"/>
              <a:buFont typeface="Arial" panose="020B0604020202020204" pitchFamily="34" charset="0"/>
              <a:buNone/>
            </a:pPr>
            <a:r>
              <a:rPr lang="en-IN" sz="2960" dirty="0" smtClean="0">
                <a:solidFill>
                  <a:schemeClr val="dk1"/>
                </a:solidFill>
              </a:rPr>
              <a:t>Python is a popular programming language. It was created by Guido van </a:t>
            </a:r>
            <a:r>
              <a:rPr lang="en-IN" sz="2960" dirty="0" err="1" smtClean="0">
                <a:solidFill>
                  <a:schemeClr val="dk1"/>
                </a:solidFill>
              </a:rPr>
              <a:t>Rossum</a:t>
            </a:r>
            <a:r>
              <a:rPr lang="en-IN" sz="2960" dirty="0" smtClean="0">
                <a:solidFill>
                  <a:schemeClr val="dk1"/>
                </a:solidFill>
              </a:rPr>
              <a:t>, and released in 1991.</a:t>
            </a:r>
            <a:endParaRPr lang="en-IN" dirty="0" smtClean="0"/>
          </a:p>
          <a:p>
            <a:pPr marL="0" indent="0">
              <a:lnSpc>
                <a:spcPct val="80000"/>
              </a:lnSpc>
              <a:spcBef>
                <a:spcPts val="592"/>
              </a:spcBef>
              <a:spcAft>
                <a:spcPts val="0"/>
              </a:spcAft>
              <a:buClr>
                <a:srgbClr val="888888"/>
              </a:buClr>
              <a:buSzPts val="2960"/>
              <a:buFont typeface="Arial" panose="020B0604020202020204" pitchFamily="34" charset="0"/>
              <a:buNone/>
            </a:pPr>
            <a:endParaRPr lang="en-IN" sz="2960" dirty="0" smtClean="0">
              <a:solidFill>
                <a:schemeClr val="dk1"/>
              </a:solidFill>
            </a:endParaRPr>
          </a:p>
          <a:p>
            <a:pPr marL="0" indent="0">
              <a:lnSpc>
                <a:spcPct val="80000"/>
              </a:lnSpc>
              <a:spcBef>
                <a:spcPts val="592"/>
              </a:spcBef>
              <a:spcAft>
                <a:spcPts val="0"/>
              </a:spcAft>
              <a:buClr>
                <a:schemeClr val="dk1"/>
              </a:buClr>
              <a:buSzPts val="2960"/>
              <a:buFont typeface="Arial" panose="020B0604020202020204" pitchFamily="34" charset="0"/>
              <a:buNone/>
            </a:pPr>
            <a:r>
              <a:rPr lang="en-IN" sz="2960" dirty="0" smtClean="0">
                <a:solidFill>
                  <a:schemeClr val="dk1"/>
                </a:solidFill>
              </a:rPr>
              <a:t>It is used for:</a:t>
            </a:r>
            <a:endParaRPr lang="en-IN" dirty="0" smtClean="0"/>
          </a:p>
          <a:p>
            <a:pPr marL="0" indent="0">
              <a:lnSpc>
                <a:spcPct val="80000"/>
              </a:lnSpc>
              <a:spcBef>
                <a:spcPts val="592"/>
              </a:spcBef>
              <a:spcAft>
                <a:spcPts val="0"/>
              </a:spcAft>
              <a:buClr>
                <a:srgbClr val="888888"/>
              </a:buClr>
              <a:buSzPts val="2960"/>
              <a:buFont typeface="Arial" panose="020B0604020202020204" pitchFamily="34" charset="0"/>
              <a:buNone/>
            </a:pPr>
            <a:endParaRPr lang="en-IN" sz="2960" dirty="0" smtClean="0">
              <a:solidFill>
                <a:schemeClr val="dk1"/>
              </a:solidFill>
            </a:endParaRPr>
          </a:p>
          <a:p>
            <a:pPr marL="457200" indent="-457200">
              <a:lnSpc>
                <a:spcPct val="80000"/>
              </a:lnSpc>
              <a:spcBef>
                <a:spcPts val="592"/>
              </a:spcBef>
              <a:spcAft>
                <a:spcPts val="0"/>
              </a:spcAft>
              <a:buClr>
                <a:schemeClr val="dk1"/>
              </a:buClr>
              <a:buSzPts val="2960"/>
            </a:pPr>
            <a:r>
              <a:rPr lang="en-IN" sz="2960" dirty="0" smtClean="0">
                <a:solidFill>
                  <a:schemeClr val="dk1"/>
                </a:solidFill>
              </a:rPr>
              <a:t>web development (server-side),</a:t>
            </a:r>
            <a:endParaRPr lang="en-IN" dirty="0" smtClean="0"/>
          </a:p>
          <a:p>
            <a:pPr marL="457200" indent="-457200">
              <a:lnSpc>
                <a:spcPct val="80000"/>
              </a:lnSpc>
              <a:spcBef>
                <a:spcPts val="592"/>
              </a:spcBef>
              <a:spcAft>
                <a:spcPts val="0"/>
              </a:spcAft>
              <a:buClr>
                <a:schemeClr val="dk1"/>
              </a:buClr>
              <a:buSzPts val="2960"/>
            </a:pPr>
            <a:r>
              <a:rPr lang="en-IN" sz="2960" dirty="0" smtClean="0">
                <a:solidFill>
                  <a:schemeClr val="dk1"/>
                </a:solidFill>
              </a:rPr>
              <a:t>software development,</a:t>
            </a:r>
            <a:endParaRPr lang="en-IN" dirty="0" smtClean="0"/>
          </a:p>
          <a:p>
            <a:pPr marL="457200" indent="-457200">
              <a:lnSpc>
                <a:spcPct val="80000"/>
              </a:lnSpc>
              <a:spcBef>
                <a:spcPts val="592"/>
              </a:spcBef>
              <a:spcAft>
                <a:spcPts val="0"/>
              </a:spcAft>
              <a:buClr>
                <a:schemeClr val="dk1"/>
              </a:buClr>
              <a:buSzPts val="2960"/>
            </a:pPr>
            <a:r>
              <a:rPr lang="en-IN" sz="2960" dirty="0" smtClean="0">
                <a:solidFill>
                  <a:schemeClr val="dk1"/>
                </a:solidFill>
              </a:rPr>
              <a:t>mathematics,</a:t>
            </a:r>
            <a:endParaRPr lang="en-IN" dirty="0" smtClean="0"/>
          </a:p>
          <a:p>
            <a:pPr marL="457200" indent="-457200">
              <a:lnSpc>
                <a:spcPct val="80000"/>
              </a:lnSpc>
              <a:spcBef>
                <a:spcPts val="592"/>
              </a:spcBef>
              <a:spcAft>
                <a:spcPts val="0"/>
              </a:spcAft>
              <a:buClr>
                <a:schemeClr val="dk1"/>
              </a:buClr>
              <a:buSzPts val="2960"/>
            </a:pPr>
            <a:r>
              <a:rPr lang="en-IN" sz="2960" dirty="0" smtClean="0">
                <a:solidFill>
                  <a:schemeClr val="dk1"/>
                </a:solidFill>
              </a:rPr>
              <a:t>system scripting.</a:t>
            </a:r>
            <a:endParaRPr lang="en-IN" sz="2960" dirty="0">
              <a:solidFill>
                <a:schemeClr val="dk1"/>
              </a:solidFill>
            </a:endParaRPr>
          </a:p>
        </p:txBody>
      </p:sp>
    </p:spTree>
    <p:extLst>
      <p:ext uri="{BB962C8B-B14F-4D97-AF65-F5344CB8AC3E}">
        <p14:creationId xmlns:p14="http://schemas.microsoft.com/office/powerpoint/2010/main" val="8872015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can Python do?</a:t>
            </a:r>
            <a:endParaRPr lang="en-IN" dirty="0"/>
          </a:p>
        </p:txBody>
      </p:sp>
      <p:sp>
        <p:nvSpPr>
          <p:cNvPr id="4" name="Date Placeholder 3"/>
          <p:cNvSpPr>
            <a:spLocks noGrp="1"/>
          </p:cNvSpPr>
          <p:nvPr>
            <p:ph type="dt" sz="half" idx="10"/>
          </p:nvPr>
        </p:nvSpPr>
        <p:spPr/>
        <p:txBody>
          <a:bodyPr/>
          <a:lstStyle/>
          <a:p>
            <a:pPr>
              <a:defRPr/>
            </a:pPr>
            <a:fld id="{E490F4A6-35BD-4005-B88E-D81ABD7F4071}" type="datetime2">
              <a:rPr lang="en-US" smtClean="0"/>
              <a:t>Saturday, August 22, 2020</a:t>
            </a:fld>
            <a:endParaRPr lang="en-US" dirty="0"/>
          </a:p>
        </p:txBody>
      </p:sp>
      <p:sp>
        <p:nvSpPr>
          <p:cNvPr id="5" name="Slide Number Placeholder 4"/>
          <p:cNvSpPr>
            <a:spLocks noGrp="1"/>
          </p:cNvSpPr>
          <p:nvPr>
            <p:ph type="sldNum" sz="quarter" idx="11"/>
          </p:nvPr>
        </p:nvSpPr>
        <p:spPr/>
        <p:txBody>
          <a:bodyPr/>
          <a:lstStyle/>
          <a:p>
            <a:pPr>
              <a:defRPr/>
            </a:pPr>
            <a:fld id="{2E1B670E-3C2D-4101-8CA6-28386E923AAA}" type="slidenum">
              <a:rPr lang="en-US" smtClean="0"/>
              <a:t>3</a:t>
            </a:fld>
            <a:endParaRPr lang="en-US" dirty="0"/>
          </a:p>
        </p:txBody>
      </p:sp>
      <p:sp>
        <p:nvSpPr>
          <p:cNvPr id="6" name="Google Shape;94;p14"/>
          <p:cNvSpPr txBox="1">
            <a:spLocks/>
          </p:cNvSpPr>
          <p:nvPr/>
        </p:nvSpPr>
        <p:spPr bwMode="auto">
          <a:xfrm>
            <a:off x="467544" y="1484784"/>
            <a:ext cx="8229600" cy="4525963"/>
          </a:xfrm>
          <a:prstGeom prst="rect">
            <a:avLst/>
          </a:prstGeom>
          <a:noFill/>
          <a:ln w="9525">
            <a:noFill/>
            <a:miter lim="800000"/>
          </a:ln>
        </p:spPr>
        <p:txBody>
          <a:bodyPr spcFirstLastPara="1" vert="horz" wrap="square" lIns="91425" tIns="45700" rIns="91425" bIns="45700" numCol="1" anchor="t" anchorCtr="0" compatLnSpc="1">
            <a:noAutofit/>
          </a:bodyPr>
          <a:lstStyle>
            <a:lvl1pPr marL="342900" indent="-342900" algn="l" rtl="0" eaLnBrk="1" fontAlgn="base" hangingPunct="1">
              <a:spcBef>
                <a:spcPct val="20000"/>
              </a:spcBef>
              <a:spcAft>
                <a:spcPct val="0"/>
              </a:spcAft>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742950" indent="-285750" algn="l" rtl="0" eaLnBrk="1" fontAlgn="base" hangingPunct="1">
              <a:spcBef>
                <a:spcPct val="2000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rtl="0" eaLnBrk="1" fontAlgn="base" hangingPunct="1">
              <a:spcBef>
                <a:spcPct val="20000"/>
              </a:spcBef>
              <a:spcAft>
                <a:spcPct val="0"/>
              </a:spcAft>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1600200" indent="-228600" algn="l" rtl="0" eaLnBrk="1" fontAlgn="base" hangingPunct="1">
              <a:spcBef>
                <a:spcPct val="20000"/>
              </a:spcBef>
              <a:spcAft>
                <a:spcPct val="0"/>
              </a:spcAft>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4pPr>
            <a:lvl5pPr marL="2057400" indent="-228600" algn="l" rtl="0" eaLnBrk="1" fontAlgn="base" hangingPunct="1">
              <a:spcBef>
                <a:spcPct val="20000"/>
              </a:spcBef>
              <a:spcAft>
                <a:spcPct val="0"/>
              </a:spcAft>
              <a:buFont typeface="Arial" panose="020B0604020202020204" pitchFamily="34" charset="0"/>
              <a:buChar char="»"/>
              <a:defRPr sz="12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a:lnSpc>
                <a:spcPct val="80000"/>
              </a:lnSpc>
              <a:spcBef>
                <a:spcPts val="0"/>
              </a:spcBef>
              <a:spcAft>
                <a:spcPts val="0"/>
              </a:spcAft>
              <a:buClr>
                <a:schemeClr val="dk1"/>
              </a:buClr>
              <a:buSzPts val="2960"/>
            </a:pPr>
            <a:r>
              <a:rPr lang="en-IN" sz="2800" dirty="0" smtClean="0"/>
              <a:t>Python can be used on a server to create web applications.</a:t>
            </a:r>
          </a:p>
          <a:p>
            <a:pPr algn="just">
              <a:lnSpc>
                <a:spcPct val="80000"/>
              </a:lnSpc>
              <a:spcBef>
                <a:spcPts val="592"/>
              </a:spcBef>
              <a:spcAft>
                <a:spcPts val="0"/>
              </a:spcAft>
              <a:buClr>
                <a:schemeClr val="dk1"/>
              </a:buClr>
              <a:buSzPts val="2960"/>
            </a:pPr>
            <a:r>
              <a:rPr lang="en-IN" sz="2800" dirty="0" smtClean="0"/>
              <a:t>Python can be used alongside software to create workflows.</a:t>
            </a:r>
          </a:p>
          <a:p>
            <a:pPr algn="just">
              <a:lnSpc>
                <a:spcPct val="80000"/>
              </a:lnSpc>
              <a:spcBef>
                <a:spcPts val="592"/>
              </a:spcBef>
              <a:spcAft>
                <a:spcPts val="0"/>
              </a:spcAft>
              <a:buClr>
                <a:schemeClr val="dk1"/>
              </a:buClr>
              <a:buSzPts val="2960"/>
            </a:pPr>
            <a:r>
              <a:rPr lang="en-IN" sz="2800" dirty="0" smtClean="0"/>
              <a:t>Python can connect to database systems. It can also read and modify files.</a:t>
            </a:r>
          </a:p>
          <a:p>
            <a:pPr algn="just">
              <a:lnSpc>
                <a:spcPct val="80000"/>
              </a:lnSpc>
              <a:spcBef>
                <a:spcPts val="592"/>
              </a:spcBef>
              <a:spcAft>
                <a:spcPts val="0"/>
              </a:spcAft>
              <a:buClr>
                <a:schemeClr val="dk1"/>
              </a:buClr>
              <a:buSzPts val="2960"/>
            </a:pPr>
            <a:r>
              <a:rPr lang="en-IN" sz="2800" dirty="0" smtClean="0"/>
              <a:t>Python can be used to handle big data and perform complex mathematics.</a:t>
            </a:r>
          </a:p>
          <a:p>
            <a:pPr algn="just">
              <a:lnSpc>
                <a:spcPct val="80000"/>
              </a:lnSpc>
              <a:spcBef>
                <a:spcPts val="592"/>
              </a:spcBef>
              <a:spcAft>
                <a:spcPts val="0"/>
              </a:spcAft>
              <a:buClr>
                <a:schemeClr val="dk1"/>
              </a:buClr>
              <a:buSzPts val="2960"/>
            </a:pPr>
            <a:r>
              <a:rPr lang="en-IN" sz="2800" dirty="0" smtClean="0"/>
              <a:t>Python can be used for rapid prototyping, or for production-ready software development</a:t>
            </a:r>
            <a:r>
              <a:rPr lang="en-IN" sz="2960" dirty="0" smtClean="0"/>
              <a:t>.</a:t>
            </a:r>
            <a:endParaRPr lang="en-IN" dirty="0" smtClean="0"/>
          </a:p>
          <a:p>
            <a:pPr marL="0" indent="0" algn="just">
              <a:lnSpc>
                <a:spcPct val="80000"/>
              </a:lnSpc>
              <a:spcBef>
                <a:spcPts val="592"/>
              </a:spcBef>
              <a:spcAft>
                <a:spcPts val="0"/>
              </a:spcAft>
              <a:buClr>
                <a:schemeClr val="dk1"/>
              </a:buClr>
              <a:buSzPts val="2960"/>
              <a:buFont typeface="Arial" panose="020B0604020202020204" pitchFamily="34" charset="0"/>
              <a:buNone/>
            </a:pPr>
            <a:endParaRPr lang="en-IN" sz="2960" dirty="0"/>
          </a:p>
        </p:txBody>
      </p:sp>
    </p:spTree>
    <p:extLst>
      <p:ext uri="{BB962C8B-B14F-4D97-AF65-F5344CB8AC3E}">
        <p14:creationId xmlns:p14="http://schemas.microsoft.com/office/powerpoint/2010/main" val="12646560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Why Python?</a:t>
            </a:r>
            <a:endParaRPr lang="en-IN" dirty="0"/>
          </a:p>
        </p:txBody>
      </p:sp>
      <p:sp>
        <p:nvSpPr>
          <p:cNvPr id="4" name="Date Placeholder 3"/>
          <p:cNvSpPr>
            <a:spLocks noGrp="1"/>
          </p:cNvSpPr>
          <p:nvPr>
            <p:ph type="dt" sz="half" idx="10"/>
          </p:nvPr>
        </p:nvSpPr>
        <p:spPr/>
        <p:txBody>
          <a:bodyPr/>
          <a:lstStyle/>
          <a:p>
            <a:pPr>
              <a:defRPr/>
            </a:pPr>
            <a:fld id="{E490F4A6-35BD-4005-B88E-D81ABD7F4071}" type="datetime2">
              <a:rPr lang="en-US" smtClean="0"/>
              <a:t>Saturday, August 22, 2020</a:t>
            </a:fld>
            <a:endParaRPr lang="en-US" dirty="0"/>
          </a:p>
        </p:txBody>
      </p:sp>
      <p:sp>
        <p:nvSpPr>
          <p:cNvPr id="5" name="Slide Number Placeholder 4"/>
          <p:cNvSpPr>
            <a:spLocks noGrp="1"/>
          </p:cNvSpPr>
          <p:nvPr>
            <p:ph type="sldNum" sz="quarter" idx="11"/>
          </p:nvPr>
        </p:nvSpPr>
        <p:spPr/>
        <p:txBody>
          <a:bodyPr/>
          <a:lstStyle/>
          <a:p>
            <a:pPr>
              <a:defRPr/>
            </a:pPr>
            <a:fld id="{2E1B670E-3C2D-4101-8CA6-28386E923AAA}" type="slidenum">
              <a:rPr lang="en-US" smtClean="0"/>
              <a:t>4</a:t>
            </a:fld>
            <a:endParaRPr lang="en-US" dirty="0"/>
          </a:p>
        </p:txBody>
      </p:sp>
      <p:sp>
        <p:nvSpPr>
          <p:cNvPr id="6" name="Google Shape;102;p15"/>
          <p:cNvSpPr txBox="1">
            <a:spLocks/>
          </p:cNvSpPr>
          <p:nvPr/>
        </p:nvSpPr>
        <p:spPr bwMode="auto">
          <a:xfrm>
            <a:off x="457200" y="1268760"/>
            <a:ext cx="8229600" cy="4857403"/>
          </a:xfrm>
          <a:prstGeom prst="rect">
            <a:avLst/>
          </a:prstGeom>
          <a:noFill/>
          <a:ln w="9525">
            <a:noFill/>
            <a:miter lim="800000"/>
          </a:ln>
        </p:spPr>
        <p:txBody>
          <a:bodyPr spcFirstLastPara="1" vert="horz" wrap="square" lIns="91425" tIns="45700" rIns="91425" bIns="45700" numCol="1" anchor="t" anchorCtr="0" compatLnSpc="1">
            <a:noAutofit/>
          </a:bodyPr>
          <a:lstStyle>
            <a:lvl1pPr marL="342900" indent="-342900" algn="l" rtl="0" eaLnBrk="1" fontAlgn="base" hangingPunct="1">
              <a:spcBef>
                <a:spcPct val="20000"/>
              </a:spcBef>
              <a:spcAft>
                <a:spcPct val="0"/>
              </a:spcAft>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742950" indent="-285750" algn="l" rtl="0" eaLnBrk="1" fontAlgn="base" hangingPunct="1">
              <a:spcBef>
                <a:spcPct val="2000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rtl="0" eaLnBrk="1" fontAlgn="base" hangingPunct="1">
              <a:spcBef>
                <a:spcPct val="20000"/>
              </a:spcBef>
              <a:spcAft>
                <a:spcPct val="0"/>
              </a:spcAft>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1600200" indent="-228600" algn="l" rtl="0" eaLnBrk="1" fontAlgn="base" hangingPunct="1">
              <a:spcBef>
                <a:spcPct val="20000"/>
              </a:spcBef>
              <a:spcAft>
                <a:spcPct val="0"/>
              </a:spcAft>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4pPr>
            <a:lvl5pPr marL="2057400" indent="-228600" algn="l" rtl="0" eaLnBrk="1" fontAlgn="base" hangingPunct="1">
              <a:spcBef>
                <a:spcPct val="20000"/>
              </a:spcBef>
              <a:spcAft>
                <a:spcPct val="0"/>
              </a:spcAft>
              <a:buFont typeface="Arial" panose="020B0604020202020204" pitchFamily="34" charset="0"/>
              <a:buChar char="»"/>
              <a:defRPr sz="12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a:lnSpc>
                <a:spcPct val="80000"/>
              </a:lnSpc>
              <a:spcBef>
                <a:spcPts val="0"/>
              </a:spcBef>
              <a:spcAft>
                <a:spcPts val="0"/>
              </a:spcAft>
              <a:buClr>
                <a:schemeClr val="dk1"/>
              </a:buClr>
              <a:buSzPts val="2720"/>
            </a:pPr>
            <a:r>
              <a:rPr lang="en-IN" sz="2720" dirty="0" smtClean="0"/>
              <a:t>Python works on different platforms (Windows, Mac, Linux, Raspberry Pi, </a:t>
            </a:r>
            <a:r>
              <a:rPr lang="en-IN" sz="2720" dirty="0" err="1" smtClean="0"/>
              <a:t>etc</a:t>
            </a:r>
            <a:r>
              <a:rPr lang="en-IN" sz="2720" dirty="0" smtClean="0"/>
              <a:t>).</a:t>
            </a:r>
            <a:endParaRPr lang="en-IN" dirty="0" smtClean="0"/>
          </a:p>
          <a:p>
            <a:pPr algn="just">
              <a:lnSpc>
                <a:spcPct val="80000"/>
              </a:lnSpc>
              <a:spcBef>
                <a:spcPts val="544"/>
              </a:spcBef>
              <a:spcAft>
                <a:spcPts val="0"/>
              </a:spcAft>
              <a:buClr>
                <a:schemeClr val="dk1"/>
              </a:buClr>
              <a:buSzPts val="2720"/>
            </a:pPr>
            <a:r>
              <a:rPr lang="en-IN" sz="2720" dirty="0" smtClean="0"/>
              <a:t>Python has a simple syntax similar to the English language.</a:t>
            </a:r>
            <a:endParaRPr lang="en-IN" dirty="0" smtClean="0"/>
          </a:p>
          <a:p>
            <a:pPr algn="just">
              <a:lnSpc>
                <a:spcPct val="80000"/>
              </a:lnSpc>
              <a:spcBef>
                <a:spcPts val="544"/>
              </a:spcBef>
              <a:spcAft>
                <a:spcPts val="0"/>
              </a:spcAft>
              <a:buClr>
                <a:schemeClr val="dk1"/>
              </a:buClr>
              <a:buSzPts val="2720"/>
            </a:pPr>
            <a:r>
              <a:rPr lang="en-IN" sz="2720" dirty="0" smtClean="0"/>
              <a:t>Python has syntax that allows developers to write programs with fewer lines than some other programming languages.</a:t>
            </a:r>
            <a:endParaRPr lang="en-IN" dirty="0" smtClean="0"/>
          </a:p>
          <a:p>
            <a:pPr algn="just">
              <a:lnSpc>
                <a:spcPct val="80000"/>
              </a:lnSpc>
              <a:spcBef>
                <a:spcPts val="544"/>
              </a:spcBef>
              <a:spcAft>
                <a:spcPts val="0"/>
              </a:spcAft>
              <a:buClr>
                <a:schemeClr val="dk1"/>
              </a:buClr>
              <a:buSzPts val="2720"/>
            </a:pPr>
            <a:r>
              <a:rPr lang="en-IN" sz="2720" dirty="0" smtClean="0"/>
              <a:t>Python runs on an interpreter system, meaning that code can be executed as soon as it is written. This means that prototyping can be very quick.</a:t>
            </a:r>
            <a:endParaRPr lang="en-IN" dirty="0" smtClean="0"/>
          </a:p>
          <a:p>
            <a:pPr algn="just">
              <a:lnSpc>
                <a:spcPct val="80000"/>
              </a:lnSpc>
              <a:spcBef>
                <a:spcPts val="544"/>
              </a:spcBef>
              <a:spcAft>
                <a:spcPts val="0"/>
              </a:spcAft>
              <a:buClr>
                <a:schemeClr val="dk1"/>
              </a:buClr>
              <a:buSzPts val="2720"/>
            </a:pPr>
            <a:r>
              <a:rPr lang="en-IN" sz="2720" dirty="0" smtClean="0"/>
              <a:t>Python can be treated in a procedural way, an object-orientated way or a functional way.</a:t>
            </a:r>
            <a:endParaRPr lang="en-IN" dirty="0" smtClean="0"/>
          </a:p>
          <a:p>
            <a:pPr marL="0" indent="0">
              <a:lnSpc>
                <a:spcPct val="80000"/>
              </a:lnSpc>
              <a:spcBef>
                <a:spcPts val="544"/>
              </a:spcBef>
              <a:spcAft>
                <a:spcPts val="0"/>
              </a:spcAft>
              <a:buClr>
                <a:schemeClr val="dk1"/>
              </a:buClr>
              <a:buSzPts val="2720"/>
              <a:buFont typeface="Arial" panose="020B0604020202020204" pitchFamily="34" charset="0"/>
              <a:buNone/>
            </a:pPr>
            <a:endParaRPr lang="en-IN" sz="2720" dirty="0"/>
          </a:p>
        </p:txBody>
      </p:sp>
    </p:spTree>
    <p:extLst>
      <p:ext uri="{BB962C8B-B14F-4D97-AF65-F5344CB8AC3E}">
        <p14:creationId xmlns:p14="http://schemas.microsoft.com/office/powerpoint/2010/main" val="41452630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Good to Know</a:t>
            </a:r>
            <a:endParaRPr lang="en-IN" dirty="0"/>
          </a:p>
        </p:txBody>
      </p:sp>
      <p:sp>
        <p:nvSpPr>
          <p:cNvPr id="4" name="Date Placeholder 3"/>
          <p:cNvSpPr>
            <a:spLocks noGrp="1"/>
          </p:cNvSpPr>
          <p:nvPr>
            <p:ph type="dt" sz="half" idx="10"/>
          </p:nvPr>
        </p:nvSpPr>
        <p:spPr/>
        <p:txBody>
          <a:bodyPr/>
          <a:lstStyle/>
          <a:p>
            <a:pPr>
              <a:defRPr/>
            </a:pPr>
            <a:fld id="{E490F4A6-35BD-4005-B88E-D81ABD7F4071}" type="datetime2">
              <a:rPr lang="en-US" smtClean="0"/>
              <a:t>Saturday, August 22, 2020</a:t>
            </a:fld>
            <a:endParaRPr lang="en-US" dirty="0"/>
          </a:p>
        </p:txBody>
      </p:sp>
      <p:sp>
        <p:nvSpPr>
          <p:cNvPr id="5" name="Slide Number Placeholder 4"/>
          <p:cNvSpPr>
            <a:spLocks noGrp="1"/>
          </p:cNvSpPr>
          <p:nvPr>
            <p:ph type="sldNum" sz="quarter" idx="11"/>
          </p:nvPr>
        </p:nvSpPr>
        <p:spPr/>
        <p:txBody>
          <a:bodyPr/>
          <a:lstStyle/>
          <a:p>
            <a:pPr>
              <a:defRPr/>
            </a:pPr>
            <a:fld id="{2E1B670E-3C2D-4101-8CA6-28386E923AAA}" type="slidenum">
              <a:rPr lang="en-US" smtClean="0"/>
              <a:t>5</a:t>
            </a:fld>
            <a:endParaRPr lang="en-US" dirty="0"/>
          </a:p>
        </p:txBody>
      </p:sp>
      <p:sp>
        <p:nvSpPr>
          <p:cNvPr id="6" name="Google Shape;110;p16"/>
          <p:cNvSpPr txBox="1">
            <a:spLocks/>
          </p:cNvSpPr>
          <p:nvPr/>
        </p:nvSpPr>
        <p:spPr bwMode="auto">
          <a:xfrm>
            <a:off x="457200" y="1340768"/>
            <a:ext cx="8229600" cy="4525963"/>
          </a:xfrm>
          <a:prstGeom prst="rect">
            <a:avLst/>
          </a:prstGeom>
          <a:noFill/>
          <a:ln w="9525">
            <a:noFill/>
            <a:miter lim="800000"/>
          </a:ln>
        </p:spPr>
        <p:txBody>
          <a:bodyPr spcFirstLastPara="1" vert="horz" wrap="square" lIns="91425" tIns="45700" rIns="91425" bIns="45700" numCol="1" anchor="t" anchorCtr="0" compatLnSpc="1">
            <a:noAutofit/>
          </a:bodyPr>
          <a:lstStyle>
            <a:lvl1pPr marL="342900" indent="-342900" algn="l" rtl="0" eaLnBrk="1" fontAlgn="base" hangingPunct="1">
              <a:spcBef>
                <a:spcPct val="20000"/>
              </a:spcBef>
              <a:spcAft>
                <a:spcPct val="0"/>
              </a:spcAft>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742950" indent="-285750" algn="l" rtl="0" eaLnBrk="1" fontAlgn="base" hangingPunct="1">
              <a:spcBef>
                <a:spcPct val="2000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rtl="0" eaLnBrk="1" fontAlgn="base" hangingPunct="1">
              <a:spcBef>
                <a:spcPct val="20000"/>
              </a:spcBef>
              <a:spcAft>
                <a:spcPct val="0"/>
              </a:spcAft>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1600200" indent="-228600" algn="l" rtl="0" eaLnBrk="1" fontAlgn="base" hangingPunct="1">
              <a:spcBef>
                <a:spcPct val="20000"/>
              </a:spcBef>
              <a:spcAft>
                <a:spcPct val="0"/>
              </a:spcAft>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4pPr>
            <a:lvl5pPr marL="2057400" indent="-228600" algn="l" rtl="0" eaLnBrk="1" fontAlgn="base" hangingPunct="1">
              <a:spcBef>
                <a:spcPct val="20000"/>
              </a:spcBef>
              <a:spcAft>
                <a:spcPct val="0"/>
              </a:spcAft>
              <a:buFont typeface="Arial" panose="020B0604020202020204" pitchFamily="34" charset="0"/>
              <a:buChar char="»"/>
              <a:defRPr sz="12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a:lnSpc>
                <a:spcPct val="90000"/>
              </a:lnSpc>
              <a:spcBef>
                <a:spcPts val="0"/>
              </a:spcBef>
              <a:spcAft>
                <a:spcPts val="0"/>
              </a:spcAft>
              <a:buClr>
                <a:schemeClr val="dk1"/>
              </a:buClr>
              <a:buSzPts val="2720"/>
            </a:pPr>
            <a:r>
              <a:rPr lang="en-IN" sz="2720" dirty="0" smtClean="0"/>
              <a:t>The most recent major version of Python is Python 3, which we shall be using in this tutorial. However, Python 2, although not being updated with anything other than security updates, is still quite popular.</a:t>
            </a:r>
            <a:endParaRPr lang="en-IN" dirty="0" smtClean="0"/>
          </a:p>
          <a:p>
            <a:pPr marL="0" indent="0" algn="just">
              <a:lnSpc>
                <a:spcPct val="90000"/>
              </a:lnSpc>
              <a:spcBef>
                <a:spcPts val="544"/>
              </a:spcBef>
              <a:spcAft>
                <a:spcPts val="0"/>
              </a:spcAft>
              <a:buClr>
                <a:schemeClr val="dk1"/>
              </a:buClr>
              <a:buSzPts val="2720"/>
              <a:buFont typeface="Arial" panose="020B0604020202020204" pitchFamily="34" charset="0"/>
              <a:buNone/>
            </a:pPr>
            <a:endParaRPr lang="en-IN" sz="2720" dirty="0" smtClean="0"/>
          </a:p>
          <a:p>
            <a:pPr algn="just">
              <a:lnSpc>
                <a:spcPct val="90000"/>
              </a:lnSpc>
              <a:spcBef>
                <a:spcPts val="544"/>
              </a:spcBef>
              <a:spcAft>
                <a:spcPts val="0"/>
              </a:spcAft>
              <a:buClr>
                <a:schemeClr val="dk1"/>
              </a:buClr>
              <a:buSzPts val="2720"/>
            </a:pPr>
            <a:r>
              <a:rPr lang="en-IN" sz="2720" dirty="0" smtClean="0"/>
              <a:t>In this tutorial Python will be written in a text editor. It is possible to write Python in an Integrated Development Environment, such as </a:t>
            </a:r>
            <a:r>
              <a:rPr lang="en-IN" sz="2720" dirty="0" err="1" smtClean="0"/>
              <a:t>Thonny</a:t>
            </a:r>
            <a:r>
              <a:rPr lang="en-IN" sz="2720" dirty="0" smtClean="0"/>
              <a:t>, </a:t>
            </a:r>
            <a:r>
              <a:rPr lang="en-IN" sz="2720" dirty="0" err="1" smtClean="0"/>
              <a:t>Pycharm</a:t>
            </a:r>
            <a:r>
              <a:rPr lang="en-IN" sz="2720" dirty="0" smtClean="0"/>
              <a:t>, </a:t>
            </a:r>
            <a:r>
              <a:rPr lang="en-IN" sz="2720" dirty="0" err="1" smtClean="0"/>
              <a:t>Netbeans</a:t>
            </a:r>
            <a:r>
              <a:rPr lang="en-IN" sz="2720" dirty="0" smtClean="0"/>
              <a:t> or Eclipse which are particularly useful when managing larger collections of Python files.</a:t>
            </a:r>
            <a:endParaRPr lang="en-IN" dirty="0" smtClean="0"/>
          </a:p>
          <a:p>
            <a:pPr marL="0" indent="0">
              <a:lnSpc>
                <a:spcPct val="90000"/>
              </a:lnSpc>
              <a:spcBef>
                <a:spcPts val="544"/>
              </a:spcBef>
              <a:spcAft>
                <a:spcPts val="0"/>
              </a:spcAft>
              <a:buClr>
                <a:schemeClr val="dk1"/>
              </a:buClr>
              <a:buSzPts val="2720"/>
              <a:buFont typeface="Arial" panose="020B0604020202020204" pitchFamily="34" charset="0"/>
              <a:buNone/>
            </a:pPr>
            <a:endParaRPr lang="en-IN" sz="2720" dirty="0"/>
          </a:p>
        </p:txBody>
      </p:sp>
    </p:spTree>
    <p:extLst>
      <p:ext uri="{BB962C8B-B14F-4D97-AF65-F5344CB8AC3E}">
        <p14:creationId xmlns:p14="http://schemas.microsoft.com/office/powerpoint/2010/main" val="37487303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0945" y="277659"/>
            <a:ext cx="6867525" cy="487045"/>
          </a:xfrm>
        </p:spPr>
        <p:txBody>
          <a:bodyPr/>
          <a:lstStyle/>
          <a:p>
            <a:r>
              <a:rPr lang="en-US" sz="3200" dirty="0"/>
              <a:t>Syntax compared to other programming languages</a:t>
            </a:r>
            <a:endParaRPr lang="en-IN" sz="3200" dirty="0"/>
          </a:p>
        </p:txBody>
      </p:sp>
      <p:sp>
        <p:nvSpPr>
          <p:cNvPr id="4" name="Date Placeholder 3"/>
          <p:cNvSpPr>
            <a:spLocks noGrp="1"/>
          </p:cNvSpPr>
          <p:nvPr>
            <p:ph type="dt" sz="half" idx="10"/>
          </p:nvPr>
        </p:nvSpPr>
        <p:spPr/>
        <p:txBody>
          <a:bodyPr/>
          <a:lstStyle/>
          <a:p>
            <a:pPr>
              <a:defRPr/>
            </a:pPr>
            <a:fld id="{E490F4A6-35BD-4005-B88E-D81ABD7F4071}" type="datetime2">
              <a:rPr lang="en-US" smtClean="0"/>
              <a:t>Saturday, August 22, 2020</a:t>
            </a:fld>
            <a:endParaRPr lang="en-US" dirty="0"/>
          </a:p>
        </p:txBody>
      </p:sp>
      <p:sp>
        <p:nvSpPr>
          <p:cNvPr id="5" name="Slide Number Placeholder 4"/>
          <p:cNvSpPr>
            <a:spLocks noGrp="1"/>
          </p:cNvSpPr>
          <p:nvPr>
            <p:ph type="sldNum" sz="quarter" idx="11"/>
          </p:nvPr>
        </p:nvSpPr>
        <p:spPr/>
        <p:txBody>
          <a:bodyPr/>
          <a:lstStyle/>
          <a:p>
            <a:pPr>
              <a:defRPr/>
            </a:pPr>
            <a:fld id="{2E1B670E-3C2D-4101-8CA6-28386E923AAA}" type="slidenum">
              <a:rPr lang="en-US" smtClean="0"/>
              <a:t>6</a:t>
            </a:fld>
            <a:endParaRPr lang="en-US" dirty="0"/>
          </a:p>
        </p:txBody>
      </p:sp>
      <p:sp>
        <p:nvSpPr>
          <p:cNvPr id="6" name="Google Shape;119;p17"/>
          <p:cNvSpPr txBox="1">
            <a:spLocks/>
          </p:cNvSpPr>
          <p:nvPr/>
        </p:nvSpPr>
        <p:spPr bwMode="auto">
          <a:xfrm>
            <a:off x="457200" y="1600200"/>
            <a:ext cx="8229600" cy="4525963"/>
          </a:xfrm>
          <a:prstGeom prst="rect">
            <a:avLst/>
          </a:prstGeom>
          <a:noFill/>
          <a:ln w="9525">
            <a:noFill/>
            <a:miter lim="800000"/>
          </a:ln>
        </p:spPr>
        <p:txBody>
          <a:bodyPr spcFirstLastPara="1" vert="horz" wrap="square" lIns="91425" tIns="45700" rIns="91425" bIns="45700" numCol="1" anchor="t" anchorCtr="0" compatLnSpc="1">
            <a:noAutofit/>
          </a:bodyPr>
          <a:lstStyle>
            <a:lvl1pPr marL="342900" indent="-342900" algn="l" rtl="0" eaLnBrk="1" fontAlgn="base" hangingPunct="1">
              <a:spcBef>
                <a:spcPct val="20000"/>
              </a:spcBef>
              <a:spcAft>
                <a:spcPct val="0"/>
              </a:spcAft>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742950" indent="-285750" algn="l" rtl="0" eaLnBrk="1" fontAlgn="base" hangingPunct="1">
              <a:spcBef>
                <a:spcPct val="2000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rtl="0" eaLnBrk="1" fontAlgn="base" hangingPunct="1">
              <a:spcBef>
                <a:spcPct val="20000"/>
              </a:spcBef>
              <a:spcAft>
                <a:spcPct val="0"/>
              </a:spcAft>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1600200" indent="-228600" algn="l" rtl="0" eaLnBrk="1" fontAlgn="base" hangingPunct="1">
              <a:spcBef>
                <a:spcPct val="20000"/>
              </a:spcBef>
              <a:spcAft>
                <a:spcPct val="0"/>
              </a:spcAft>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4pPr>
            <a:lvl5pPr marL="2057400" indent="-228600" algn="l" rtl="0" eaLnBrk="1" fontAlgn="base" hangingPunct="1">
              <a:spcBef>
                <a:spcPct val="20000"/>
              </a:spcBef>
              <a:spcAft>
                <a:spcPct val="0"/>
              </a:spcAft>
              <a:buFont typeface="Arial" panose="020B0604020202020204" pitchFamily="34" charset="0"/>
              <a:buChar char="»"/>
              <a:defRPr sz="12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80000"/>
              </a:lnSpc>
              <a:spcBef>
                <a:spcPts val="0"/>
              </a:spcBef>
              <a:spcAft>
                <a:spcPts val="0"/>
              </a:spcAft>
              <a:buClr>
                <a:schemeClr val="dk1"/>
              </a:buClr>
              <a:buSzPts val="2720"/>
            </a:pPr>
            <a:r>
              <a:rPr lang="en-IN" sz="2720" smtClean="0"/>
              <a:t>Python was designed for readability, and has some similarities to the English language with influence from mathematics.</a:t>
            </a:r>
            <a:endParaRPr lang="en-IN" smtClean="0"/>
          </a:p>
          <a:p>
            <a:pPr marL="0" indent="0">
              <a:lnSpc>
                <a:spcPct val="80000"/>
              </a:lnSpc>
              <a:spcBef>
                <a:spcPts val="544"/>
              </a:spcBef>
              <a:spcAft>
                <a:spcPts val="0"/>
              </a:spcAft>
              <a:buClr>
                <a:schemeClr val="dk1"/>
              </a:buClr>
              <a:buSzPts val="2720"/>
              <a:buFont typeface="Arial" panose="020B0604020202020204" pitchFamily="34" charset="0"/>
              <a:buNone/>
            </a:pPr>
            <a:endParaRPr lang="en-IN" sz="2720" smtClean="0"/>
          </a:p>
          <a:p>
            <a:pPr>
              <a:lnSpc>
                <a:spcPct val="80000"/>
              </a:lnSpc>
              <a:spcBef>
                <a:spcPts val="544"/>
              </a:spcBef>
              <a:spcAft>
                <a:spcPts val="0"/>
              </a:spcAft>
              <a:buClr>
                <a:schemeClr val="dk1"/>
              </a:buClr>
              <a:buSzPts val="2720"/>
            </a:pPr>
            <a:r>
              <a:rPr lang="en-IN" sz="2720" smtClean="0"/>
              <a:t>Python uses new lines to complete a command, as opposed to other programming languages which often use semicolons or parentheses.</a:t>
            </a:r>
            <a:endParaRPr lang="en-IN" smtClean="0"/>
          </a:p>
          <a:p>
            <a:pPr marL="0" indent="0">
              <a:lnSpc>
                <a:spcPct val="80000"/>
              </a:lnSpc>
              <a:spcBef>
                <a:spcPts val="544"/>
              </a:spcBef>
              <a:spcAft>
                <a:spcPts val="0"/>
              </a:spcAft>
              <a:buClr>
                <a:schemeClr val="dk1"/>
              </a:buClr>
              <a:buSzPts val="2720"/>
              <a:buFont typeface="Arial" panose="020B0604020202020204" pitchFamily="34" charset="0"/>
              <a:buNone/>
            </a:pPr>
            <a:endParaRPr lang="en-IN" sz="2720" smtClean="0"/>
          </a:p>
          <a:p>
            <a:pPr>
              <a:lnSpc>
                <a:spcPct val="80000"/>
              </a:lnSpc>
              <a:spcBef>
                <a:spcPts val="544"/>
              </a:spcBef>
              <a:spcAft>
                <a:spcPts val="0"/>
              </a:spcAft>
              <a:buClr>
                <a:schemeClr val="dk1"/>
              </a:buClr>
              <a:buSzPts val="2720"/>
            </a:pPr>
            <a:r>
              <a:rPr lang="en-IN" sz="2720" smtClean="0"/>
              <a:t>Python relies on indentation, using whitespace, to define scope; such as the scope of loops, functions and classes. Other programming languages often use curly-brackets for this purpose.</a:t>
            </a:r>
            <a:endParaRPr lang="en-IN" smtClean="0"/>
          </a:p>
          <a:p>
            <a:pPr marL="0" indent="0">
              <a:lnSpc>
                <a:spcPct val="80000"/>
              </a:lnSpc>
              <a:spcBef>
                <a:spcPts val="544"/>
              </a:spcBef>
              <a:spcAft>
                <a:spcPts val="0"/>
              </a:spcAft>
              <a:buClr>
                <a:schemeClr val="dk1"/>
              </a:buClr>
              <a:buSzPts val="2720"/>
              <a:buFont typeface="Arial" panose="020B0604020202020204" pitchFamily="34" charset="0"/>
              <a:buNone/>
            </a:pPr>
            <a:endParaRPr lang="en-IN" sz="2720" dirty="0"/>
          </a:p>
        </p:txBody>
      </p:sp>
    </p:spTree>
    <p:extLst>
      <p:ext uri="{BB962C8B-B14F-4D97-AF65-F5344CB8AC3E}">
        <p14:creationId xmlns:p14="http://schemas.microsoft.com/office/powerpoint/2010/main" val="5258744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Installation of Python</a:t>
            </a:r>
            <a:endParaRPr lang="en-IN" dirty="0"/>
          </a:p>
        </p:txBody>
      </p:sp>
      <p:sp>
        <p:nvSpPr>
          <p:cNvPr id="4" name="Date Placeholder 3"/>
          <p:cNvSpPr>
            <a:spLocks noGrp="1"/>
          </p:cNvSpPr>
          <p:nvPr>
            <p:ph type="dt" sz="half" idx="10"/>
          </p:nvPr>
        </p:nvSpPr>
        <p:spPr/>
        <p:txBody>
          <a:bodyPr/>
          <a:lstStyle/>
          <a:p>
            <a:pPr>
              <a:defRPr/>
            </a:pPr>
            <a:fld id="{E490F4A6-35BD-4005-B88E-D81ABD7F4071}" type="datetime2">
              <a:rPr lang="en-US" smtClean="0"/>
              <a:t>Saturday, August 22, 2020</a:t>
            </a:fld>
            <a:endParaRPr lang="en-US" dirty="0"/>
          </a:p>
        </p:txBody>
      </p:sp>
      <p:sp>
        <p:nvSpPr>
          <p:cNvPr id="5" name="Slide Number Placeholder 4"/>
          <p:cNvSpPr>
            <a:spLocks noGrp="1"/>
          </p:cNvSpPr>
          <p:nvPr>
            <p:ph type="sldNum" sz="quarter" idx="11"/>
          </p:nvPr>
        </p:nvSpPr>
        <p:spPr/>
        <p:txBody>
          <a:bodyPr/>
          <a:lstStyle/>
          <a:p>
            <a:pPr>
              <a:defRPr/>
            </a:pPr>
            <a:fld id="{2E1B670E-3C2D-4101-8CA6-28386E923AAA}" type="slidenum">
              <a:rPr lang="en-US" smtClean="0"/>
              <a:t>7</a:t>
            </a:fld>
            <a:endParaRPr lang="en-US" dirty="0"/>
          </a:p>
        </p:txBody>
      </p:sp>
      <p:sp>
        <p:nvSpPr>
          <p:cNvPr id="6" name="Google Shape;126;p18"/>
          <p:cNvSpPr txBox="1">
            <a:spLocks/>
          </p:cNvSpPr>
          <p:nvPr/>
        </p:nvSpPr>
        <p:spPr bwMode="auto">
          <a:xfrm>
            <a:off x="457200" y="1268760"/>
            <a:ext cx="8229600" cy="4525963"/>
          </a:xfrm>
          <a:prstGeom prst="rect">
            <a:avLst/>
          </a:prstGeom>
          <a:noFill/>
          <a:ln w="9525">
            <a:noFill/>
            <a:miter lim="800000"/>
          </a:ln>
        </p:spPr>
        <p:txBody>
          <a:bodyPr spcFirstLastPara="1" vert="horz" wrap="square" lIns="91425" tIns="45700" rIns="91425" bIns="45700" numCol="1" anchor="t" anchorCtr="0" compatLnSpc="1">
            <a:noAutofit/>
          </a:bodyPr>
          <a:lstStyle>
            <a:lvl1pPr marL="342900" indent="-342900" algn="l" rtl="0" eaLnBrk="1" fontAlgn="base" hangingPunct="1">
              <a:spcBef>
                <a:spcPct val="20000"/>
              </a:spcBef>
              <a:spcAft>
                <a:spcPct val="0"/>
              </a:spcAft>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742950" indent="-285750" algn="l" rtl="0" eaLnBrk="1" fontAlgn="base" hangingPunct="1">
              <a:spcBef>
                <a:spcPct val="2000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rtl="0" eaLnBrk="1" fontAlgn="base" hangingPunct="1">
              <a:spcBef>
                <a:spcPct val="20000"/>
              </a:spcBef>
              <a:spcAft>
                <a:spcPct val="0"/>
              </a:spcAft>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1600200" indent="-228600" algn="l" rtl="0" eaLnBrk="1" fontAlgn="base" hangingPunct="1">
              <a:spcBef>
                <a:spcPct val="20000"/>
              </a:spcBef>
              <a:spcAft>
                <a:spcPct val="0"/>
              </a:spcAft>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4pPr>
            <a:lvl5pPr marL="2057400" indent="-228600" algn="l" rtl="0" eaLnBrk="1" fontAlgn="base" hangingPunct="1">
              <a:spcBef>
                <a:spcPct val="20000"/>
              </a:spcBef>
              <a:spcAft>
                <a:spcPct val="0"/>
              </a:spcAft>
              <a:buFont typeface="Arial" panose="020B0604020202020204" pitchFamily="34" charset="0"/>
              <a:buChar char="»"/>
              <a:defRPr sz="12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80000"/>
              </a:lnSpc>
              <a:spcBef>
                <a:spcPts val="0"/>
              </a:spcBef>
              <a:spcAft>
                <a:spcPts val="0"/>
              </a:spcAft>
              <a:buClr>
                <a:schemeClr val="dk1"/>
              </a:buClr>
              <a:buSzPts val="2240"/>
            </a:pPr>
            <a:r>
              <a:rPr lang="en-IN" sz="2240" smtClean="0"/>
              <a:t>Many PCs and Macs will have python already installed.</a:t>
            </a:r>
            <a:endParaRPr lang="en-IN" smtClean="0"/>
          </a:p>
          <a:p>
            <a:pPr marL="0" indent="0">
              <a:lnSpc>
                <a:spcPct val="80000"/>
              </a:lnSpc>
              <a:spcBef>
                <a:spcPts val="448"/>
              </a:spcBef>
              <a:spcAft>
                <a:spcPts val="0"/>
              </a:spcAft>
              <a:buClr>
                <a:schemeClr val="dk1"/>
              </a:buClr>
              <a:buSzPts val="2240"/>
              <a:buFont typeface="Arial" panose="020B0604020202020204" pitchFamily="34" charset="0"/>
              <a:buNone/>
            </a:pPr>
            <a:endParaRPr lang="en-IN" sz="2240" smtClean="0"/>
          </a:p>
          <a:p>
            <a:pPr>
              <a:lnSpc>
                <a:spcPct val="80000"/>
              </a:lnSpc>
              <a:spcBef>
                <a:spcPts val="448"/>
              </a:spcBef>
              <a:spcAft>
                <a:spcPts val="0"/>
              </a:spcAft>
              <a:buClr>
                <a:schemeClr val="dk1"/>
              </a:buClr>
              <a:buSzPts val="2240"/>
            </a:pPr>
            <a:r>
              <a:rPr lang="en-IN" sz="2240" smtClean="0"/>
              <a:t>To check if you have python installed on a Windows PC, search in the start bar for Python or run the following on the Command Line (cmd.exe):</a:t>
            </a:r>
            <a:endParaRPr lang="en-IN" smtClean="0"/>
          </a:p>
          <a:p>
            <a:pPr marL="0" indent="0">
              <a:lnSpc>
                <a:spcPct val="80000"/>
              </a:lnSpc>
              <a:spcBef>
                <a:spcPts val="448"/>
              </a:spcBef>
              <a:spcAft>
                <a:spcPts val="0"/>
              </a:spcAft>
              <a:buClr>
                <a:schemeClr val="dk1"/>
              </a:buClr>
              <a:buSzPts val="2240"/>
              <a:buFont typeface="Arial" panose="020B0604020202020204" pitchFamily="34" charset="0"/>
              <a:buNone/>
            </a:pPr>
            <a:endParaRPr lang="en-IN" sz="2240" smtClean="0"/>
          </a:p>
          <a:p>
            <a:pPr marL="0" indent="0">
              <a:lnSpc>
                <a:spcPct val="80000"/>
              </a:lnSpc>
              <a:spcBef>
                <a:spcPts val="448"/>
              </a:spcBef>
              <a:spcAft>
                <a:spcPts val="0"/>
              </a:spcAft>
              <a:buClr>
                <a:schemeClr val="dk1"/>
              </a:buClr>
              <a:buSzPts val="2240"/>
              <a:buFont typeface="Arial" panose="020B0604020202020204" pitchFamily="34" charset="0"/>
              <a:buNone/>
            </a:pPr>
            <a:r>
              <a:rPr lang="en-IN" sz="2240" smtClean="0"/>
              <a:t>	C:\Users\</a:t>
            </a:r>
            <a:r>
              <a:rPr lang="en-IN" sz="2240" i="1" smtClean="0"/>
              <a:t>Your Name</a:t>
            </a:r>
            <a:r>
              <a:rPr lang="en-IN" sz="2240" smtClean="0"/>
              <a:t>&gt;python –version</a:t>
            </a:r>
            <a:endParaRPr lang="en-IN" smtClean="0"/>
          </a:p>
          <a:p>
            <a:pPr marL="0" indent="0">
              <a:lnSpc>
                <a:spcPct val="80000"/>
              </a:lnSpc>
              <a:spcBef>
                <a:spcPts val="448"/>
              </a:spcBef>
              <a:spcAft>
                <a:spcPts val="0"/>
              </a:spcAft>
              <a:buClr>
                <a:schemeClr val="dk1"/>
              </a:buClr>
              <a:buSzPts val="2240"/>
              <a:buFont typeface="Arial" panose="020B0604020202020204" pitchFamily="34" charset="0"/>
              <a:buNone/>
            </a:pPr>
            <a:endParaRPr lang="en-IN" sz="2240" smtClean="0"/>
          </a:p>
          <a:p>
            <a:pPr>
              <a:lnSpc>
                <a:spcPct val="80000"/>
              </a:lnSpc>
              <a:spcBef>
                <a:spcPts val="448"/>
              </a:spcBef>
              <a:spcAft>
                <a:spcPts val="0"/>
              </a:spcAft>
              <a:buClr>
                <a:schemeClr val="dk1"/>
              </a:buClr>
              <a:buSzPts val="2240"/>
            </a:pPr>
            <a:r>
              <a:rPr lang="en-IN" sz="2240" smtClean="0"/>
              <a:t>To check if you have python installed on a Linux or Mac, then on linux open the command line or on Mac open the Terminal and type:</a:t>
            </a:r>
            <a:endParaRPr lang="en-IN" smtClean="0"/>
          </a:p>
          <a:p>
            <a:pPr marL="0" indent="0">
              <a:lnSpc>
                <a:spcPct val="80000"/>
              </a:lnSpc>
              <a:spcBef>
                <a:spcPts val="448"/>
              </a:spcBef>
              <a:spcAft>
                <a:spcPts val="0"/>
              </a:spcAft>
              <a:buClr>
                <a:schemeClr val="dk1"/>
              </a:buClr>
              <a:buSzPts val="2240"/>
              <a:buFont typeface="Arial" panose="020B0604020202020204" pitchFamily="34" charset="0"/>
              <a:buNone/>
            </a:pPr>
            <a:endParaRPr lang="en-IN" sz="2240" smtClean="0"/>
          </a:p>
          <a:p>
            <a:pPr marL="0" indent="0">
              <a:lnSpc>
                <a:spcPct val="80000"/>
              </a:lnSpc>
              <a:spcBef>
                <a:spcPts val="448"/>
              </a:spcBef>
              <a:spcAft>
                <a:spcPts val="0"/>
              </a:spcAft>
              <a:buClr>
                <a:schemeClr val="dk1"/>
              </a:buClr>
              <a:buSzPts val="2240"/>
              <a:buFont typeface="Arial" panose="020B0604020202020204" pitchFamily="34" charset="0"/>
              <a:buNone/>
            </a:pPr>
            <a:r>
              <a:rPr lang="en-IN" sz="2240" smtClean="0"/>
              <a:t>	python --version</a:t>
            </a:r>
            <a:endParaRPr lang="en-IN" smtClean="0"/>
          </a:p>
          <a:p>
            <a:pPr marL="0" indent="0">
              <a:lnSpc>
                <a:spcPct val="80000"/>
              </a:lnSpc>
              <a:spcBef>
                <a:spcPts val="448"/>
              </a:spcBef>
              <a:spcAft>
                <a:spcPts val="0"/>
              </a:spcAft>
              <a:buClr>
                <a:schemeClr val="dk1"/>
              </a:buClr>
              <a:buSzPts val="2240"/>
              <a:buFont typeface="Arial" panose="020B0604020202020204" pitchFamily="34" charset="0"/>
              <a:buNone/>
            </a:pPr>
            <a:endParaRPr lang="en-IN" sz="2240" smtClean="0"/>
          </a:p>
          <a:p>
            <a:pPr marL="0" indent="0">
              <a:lnSpc>
                <a:spcPct val="80000"/>
              </a:lnSpc>
              <a:spcBef>
                <a:spcPts val="448"/>
              </a:spcBef>
              <a:spcAft>
                <a:spcPts val="0"/>
              </a:spcAft>
              <a:buClr>
                <a:schemeClr val="dk1"/>
              </a:buClr>
              <a:buSzPts val="2240"/>
              <a:buFont typeface="Arial" panose="020B0604020202020204" pitchFamily="34" charset="0"/>
              <a:buNone/>
            </a:pPr>
            <a:endParaRPr lang="en-IN" sz="2240" dirty="0"/>
          </a:p>
        </p:txBody>
      </p:sp>
    </p:spTree>
    <p:extLst>
      <p:ext uri="{BB962C8B-B14F-4D97-AF65-F5344CB8AC3E}">
        <p14:creationId xmlns:p14="http://schemas.microsoft.com/office/powerpoint/2010/main" val="27953418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Python Quick Start</a:t>
            </a:r>
            <a:endParaRPr lang="en-IN" dirty="0"/>
          </a:p>
        </p:txBody>
      </p:sp>
      <p:sp>
        <p:nvSpPr>
          <p:cNvPr id="4" name="Date Placeholder 3"/>
          <p:cNvSpPr>
            <a:spLocks noGrp="1"/>
          </p:cNvSpPr>
          <p:nvPr>
            <p:ph type="dt" sz="half" idx="10"/>
          </p:nvPr>
        </p:nvSpPr>
        <p:spPr/>
        <p:txBody>
          <a:bodyPr/>
          <a:lstStyle/>
          <a:p>
            <a:pPr>
              <a:defRPr/>
            </a:pPr>
            <a:fld id="{E490F4A6-35BD-4005-B88E-D81ABD7F4071}" type="datetime2">
              <a:rPr lang="en-US" smtClean="0"/>
              <a:t>Saturday, August 22, 2020</a:t>
            </a:fld>
            <a:endParaRPr lang="en-US" dirty="0"/>
          </a:p>
        </p:txBody>
      </p:sp>
      <p:sp>
        <p:nvSpPr>
          <p:cNvPr id="5" name="Slide Number Placeholder 4"/>
          <p:cNvSpPr>
            <a:spLocks noGrp="1"/>
          </p:cNvSpPr>
          <p:nvPr>
            <p:ph type="sldNum" sz="quarter" idx="11"/>
          </p:nvPr>
        </p:nvSpPr>
        <p:spPr/>
        <p:txBody>
          <a:bodyPr/>
          <a:lstStyle/>
          <a:p>
            <a:pPr>
              <a:defRPr/>
            </a:pPr>
            <a:fld id="{2E1B670E-3C2D-4101-8CA6-28386E923AAA}" type="slidenum">
              <a:rPr lang="en-US" smtClean="0"/>
              <a:t>8</a:t>
            </a:fld>
            <a:endParaRPr lang="en-US" dirty="0"/>
          </a:p>
        </p:txBody>
      </p:sp>
      <p:sp>
        <p:nvSpPr>
          <p:cNvPr id="6" name="Google Shape;134;p19"/>
          <p:cNvSpPr txBox="1">
            <a:spLocks/>
          </p:cNvSpPr>
          <p:nvPr/>
        </p:nvSpPr>
        <p:spPr bwMode="auto">
          <a:xfrm>
            <a:off x="457200" y="1340768"/>
            <a:ext cx="8229600" cy="4525963"/>
          </a:xfrm>
          <a:prstGeom prst="rect">
            <a:avLst/>
          </a:prstGeom>
          <a:noFill/>
          <a:ln w="9525">
            <a:noFill/>
            <a:miter lim="800000"/>
          </a:ln>
        </p:spPr>
        <p:txBody>
          <a:bodyPr spcFirstLastPara="1" vert="horz" wrap="square" lIns="91425" tIns="45700" rIns="91425" bIns="45700" numCol="1" anchor="t" anchorCtr="0" compatLnSpc="1">
            <a:noAutofit/>
          </a:bodyPr>
          <a:lstStyle>
            <a:lvl1pPr marL="342900" indent="-342900" algn="l" rtl="0" eaLnBrk="1" fontAlgn="base" hangingPunct="1">
              <a:spcBef>
                <a:spcPct val="20000"/>
              </a:spcBef>
              <a:spcAft>
                <a:spcPct val="0"/>
              </a:spcAft>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742950" indent="-285750" algn="l" rtl="0" eaLnBrk="1" fontAlgn="base" hangingPunct="1">
              <a:spcBef>
                <a:spcPct val="2000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rtl="0" eaLnBrk="1" fontAlgn="base" hangingPunct="1">
              <a:spcBef>
                <a:spcPct val="20000"/>
              </a:spcBef>
              <a:spcAft>
                <a:spcPct val="0"/>
              </a:spcAft>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1600200" indent="-228600" algn="l" rtl="0" eaLnBrk="1" fontAlgn="base" hangingPunct="1">
              <a:spcBef>
                <a:spcPct val="20000"/>
              </a:spcBef>
              <a:spcAft>
                <a:spcPct val="0"/>
              </a:spcAft>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4pPr>
            <a:lvl5pPr marL="2057400" indent="-228600" algn="l" rtl="0" eaLnBrk="1" fontAlgn="base" hangingPunct="1">
              <a:spcBef>
                <a:spcPct val="20000"/>
              </a:spcBef>
              <a:spcAft>
                <a:spcPct val="0"/>
              </a:spcAft>
              <a:buFont typeface="Arial" panose="020B0604020202020204" pitchFamily="34" charset="0"/>
              <a:buChar char="»"/>
              <a:defRPr sz="12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80000"/>
              </a:lnSpc>
              <a:spcBef>
                <a:spcPts val="0"/>
              </a:spcBef>
              <a:spcAft>
                <a:spcPts val="0"/>
              </a:spcAft>
              <a:buClr>
                <a:schemeClr val="dk1"/>
              </a:buClr>
              <a:buSzPts val="2000"/>
            </a:pPr>
            <a:r>
              <a:rPr lang="en-IN" sz="2000" smtClean="0"/>
              <a:t>Python is an interpreted programming language, this means that as a developer you write Python (.py) files in a text editor and then put those files into the python interpreter to be executed.</a:t>
            </a:r>
            <a:endParaRPr lang="en-IN" smtClean="0"/>
          </a:p>
          <a:p>
            <a:pPr marL="0" indent="0">
              <a:lnSpc>
                <a:spcPct val="80000"/>
              </a:lnSpc>
              <a:spcBef>
                <a:spcPts val="400"/>
              </a:spcBef>
              <a:spcAft>
                <a:spcPts val="0"/>
              </a:spcAft>
              <a:buClr>
                <a:schemeClr val="dk1"/>
              </a:buClr>
              <a:buSzPts val="2000"/>
              <a:buFont typeface="Arial" panose="020B0604020202020204" pitchFamily="34" charset="0"/>
              <a:buNone/>
            </a:pPr>
            <a:endParaRPr lang="en-IN" sz="2000" smtClean="0"/>
          </a:p>
          <a:p>
            <a:pPr>
              <a:lnSpc>
                <a:spcPct val="80000"/>
              </a:lnSpc>
              <a:spcBef>
                <a:spcPts val="400"/>
              </a:spcBef>
              <a:spcAft>
                <a:spcPts val="0"/>
              </a:spcAft>
              <a:buClr>
                <a:schemeClr val="dk1"/>
              </a:buClr>
              <a:buSzPts val="2000"/>
            </a:pPr>
            <a:r>
              <a:rPr lang="en-IN" sz="2000" smtClean="0"/>
              <a:t>The way to run a python file is like this on the command line:</a:t>
            </a:r>
            <a:endParaRPr lang="en-IN" smtClean="0"/>
          </a:p>
          <a:p>
            <a:pPr marL="0" indent="0">
              <a:lnSpc>
                <a:spcPct val="80000"/>
              </a:lnSpc>
              <a:spcBef>
                <a:spcPts val="400"/>
              </a:spcBef>
              <a:spcAft>
                <a:spcPts val="0"/>
              </a:spcAft>
              <a:buClr>
                <a:schemeClr val="dk1"/>
              </a:buClr>
              <a:buSzPts val="2000"/>
              <a:buFont typeface="Arial" panose="020B0604020202020204" pitchFamily="34" charset="0"/>
              <a:buNone/>
            </a:pPr>
            <a:endParaRPr lang="en-IN" sz="2000" smtClean="0"/>
          </a:p>
          <a:p>
            <a:pPr marL="0" indent="0">
              <a:lnSpc>
                <a:spcPct val="80000"/>
              </a:lnSpc>
              <a:spcBef>
                <a:spcPts val="400"/>
              </a:spcBef>
              <a:spcAft>
                <a:spcPts val="0"/>
              </a:spcAft>
              <a:buClr>
                <a:schemeClr val="dk1"/>
              </a:buClr>
              <a:buSzPts val="2000"/>
              <a:buFont typeface="Arial" panose="020B0604020202020204" pitchFamily="34" charset="0"/>
              <a:buNone/>
            </a:pPr>
            <a:r>
              <a:rPr lang="en-IN" sz="2000" smtClean="0"/>
              <a:t>	C:\Users\</a:t>
            </a:r>
            <a:r>
              <a:rPr lang="en-IN" sz="2000" i="1" smtClean="0"/>
              <a:t>Your Name</a:t>
            </a:r>
            <a:r>
              <a:rPr lang="en-IN" sz="2000" smtClean="0"/>
              <a:t>&gt;python helloworld.py</a:t>
            </a:r>
            <a:endParaRPr lang="en-IN" smtClean="0"/>
          </a:p>
          <a:p>
            <a:pPr marL="0" indent="0">
              <a:lnSpc>
                <a:spcPct val="80000"/>
              </a:lnSpc>
              <a:spcBef>
                <a:spcPts val="400"/>
              </a:spcBef>
              <a:spcAft>
                <a:spcPts val="0"/>
              </a:spcAft>
              <a:buClr>
                <a:schemeClr val="dk1"/>
              </a:buClr>
              <a:buSzPts val="2000"/>
              <a:buFont typeface="Arial" panose="020B0604020202020204" pitchFamily="34" charset="0"/>
              <a:buNone/>
            </a:pPr>
            <a:endParaRPr lang="en-IN" sz="2000" smtClean="0"/>
          </a:p>
          <a:p>
            <a:pPr>
              <a:lnSpc>
                <a:spcPct val="80000"/>
              </a:lnSpc>
              <a:spcBef>
                <a:spcPts val="400"/>
              </a:spcBef>
              <a:spcAft>
                <a:spcPts val="0"/>
              </a:spcAft>
              <a:buClr>
                <a:schemeClr val="dk1"/>
              </a:buClr>
              <a:buSzPts val="2000"/>
            </a:pPr>
            <a:r>
              <a:rPr lang="en-IN" sz="2000" smtClean="0"/>
              <a:t>Where "helloworld.py" is the name of your python file.</a:t>
            </a:r>
            <a:endParaRPr lang="en-IN" smtClean="0"/>
          </a:p>
          <a:p>
            <a:pPr marL="0" indent="0">
              <a:lnSpc>
                <a:spcPct val="80000"/>
              </a:lnSpc>
              <a:spcBef>
                <a:spcPts val="400"/>
              </a:spcBef>
              <a:spcAft>
                <a:spcPts val="0"/>
              </a:spcAft>
              <a:buClr>
                <a:schemeClr val="dk1"/>
              </a:buClr>
              <a:buSzPts val="2000"/>
              <a:buFont typeface="Arial" panose="020B0604020202020204" pitchFamily="34" charset="0"/>
              <a:buNone/>
            </a:pPr>
            <a:endParaRPr lang="en-IN" sz="2000" smtClean="0"/>
          </a:p>
          <a:p>
            <a:pPr>
              <a:lnSpc>
                <a:spcPct val="80000"/>
              </a:lnSpc>
              <a:spcBef>
                <a:spcPts val="400"/>
              </a:spcBef>
              <a:spcAft>
                <a:spcPts val="0"/>
              </a:spcAft>
              <a:buClr>
                <a:schemeClr val="dk1"/>
              </a:buClr>
              <a:buSzPts val="2000"/>
            </a:pPr>
            <a:r>
              <a:rPr lang="en-IN" sz="2000" smtClean="0"/>
              <a:t>Let's write our first Python file, called helloworld.py, which can be done in any text editor.</a:t>
            </a:r>
            <a:endParaRPr lang="en-IN" smtClean="0"/>
          </a:p>
          <a:p>
            <a:pPr indent="-215900">
              <a:lnSpc>
                <a:spcPct val="80000"/>
              </a:lnSpc>
              <a:spcBef>
                <a:spcPts val="400"/>
              </a:spcBef>
              <a:spcAft>
                <a:spcPts val="0"/>
              </a:spcAft>
              <a:buClr>
                <a:schemeClr val="dk1"/>
              </a:buClr>
              <a:buSzPts val="2000"/>
              <a:buFont typeface="Arial" panose="020B0604020202020204" pitchFamily="34" charset="0"/>
              <a:buNone/>
            </a:pPr>
            <a:endParaRPr lang="en-IN" sz="2000" smtClean="0"/>
          </a:p>
          <a:p>
            <a:pPr marL="0" indent="0">
              <a:lnSpc>
                <a:spcPct val="80000"/>
              </a:lnSpc>
              <a:spcBef>
                <a:spcPts val="400"/>
              </a:spcBef>
              <a:spcAft>
                <a:spcPts val="0"/>
              </a:spcAft>
              <a:buClr>
                <a:schemeClr val="dk1"/>
              </a:buClr>
              <a:buSzPts val="2000"/>
              <a:buFont typeface="Arial" panose="020B0604020202020204" pitchFamily="34" charset="0"/>
              <a:buNone/>
            </a:pPr>
            <a:r>
              <a:rPr lang="en-IN" sz="2000" smtClean="0"/>
              <a:t>	helloworld.py</a:t>
            </a:r>
          </a:p>
          <a:p>
            <a:pPr marL="0" indent="0">
              <a:lnSpc>
                <a:spcPct val="80000"/>
              </a:lnSpc>
              <a:spcBef>
                <a:spcPts val="400"/>
              </a:spcBef>
              <a:spcAft>
                <a:spcPts val="0"/>
              </a:spcAft>
              <a:buClr>
                <a:schemeClr val="dk1"/>
              </a:buClr>
              <a:buSzPts val="2000"/>
              <a:buFont typeface="Arial" panose="020B0604020202020204" pitchFamily="34" charset="0"/>
              <a:buNone/>
            </a:pPr>
            <a:r>
              <a:rPr lang="en-IN" sz="2000" smtClean="0"/>
              <a:t>		print("Hello, World!")</a:t>
            </a:r>
            <a:endParaRPr lang="en-IN" smtClean="0"/>
          </a:p>
          <a:p>
            <a:pPr indent="-215900">
              <a:lnSpc>
                <a:spcPct val="80000"/>
              </a:lnSpc>
              <a:spcBef>
                <a:spcPts val="400"/>
              </a:spcBef>
              <a:spcAft>
                <a:spcPts val="0"/>
              </a:spcAft>
              <a:buClr>
                <a:schemeClr val="dk1"/>
              </a:buClr>
              <a:buSzPts val="2000"/>
              <a:buFont typeface="Arial" panose="020B0604020202020204" pitchFamily="34" charset="0"/>
              <a:buNone/>
            </a:pPr>
            <a:endParaRPr lang="en-IN" sz="2000" smtClean="0"/>
          </a:p>
          <a:p>
            <a:pPr marL="0" indent="0">
              <a:lnSpc>
                <a:spcPct val="80000"/>
              </a:lnSpc>
              <a:spcBef>
                <a:spcPts val="400"/>
              </a:spcBef>
              <a:spcAft>
                <a:spcPts val="0"/>
              </a:spcAft>
              <a:buClr>
                <a:schemeClr val="dk1"/>
              </a:buClr>
              <a:buSzPts val="2000"/>
              <a:buFont typeface="Arial" panose="020B0604020202020204" pitchFamily="34" charset="0"/>
              <a:buNone/>
            </a:pPr>
            <a:endParaRPr lang="en-IN" sz="2000" dirty="0"/>
          </a:p>
        </p:txBody>
      </p:sp>
    </p:spTree>
    <p:extLst>
      <p:ext uri="{BB962C8B-B14F-4D97-AF65-F5344CB8AC3E}">
        <p14:creationId xmlns:p14="http://schemas.microsoft.com/office/powerpoint/2010/main" val="30579921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Python Quick Start..</a:t>
            </a:r>
            <a:endParaRPr lang="en-IN" dirty="0"/>
          </a:p>
        </p:txBody>
      </p:sp>
      <p:sp>
        <p:nvSpPr>
          <p:cNvPr id="4" name="Date Placeholder 3"/>
          <p:cNvSpPr>
            <a:spLocks noGrp="1"/>
          </p:cNvSpPr>
          <p:nvPr>
            <p:ph type="dt" sz="half" idx="10"/>
          </p:nvPr>
        </p:nvSpPr>
        <p:spPr/>
        <p:txBody>
          <a:bodyPr/>
          <a:lstStyle/>
          <a:p>
            <a:pPr>
              <a:defRPr/>
            </a:pPr>
            <a:fld id="{E490F4A6-35BD-4005-B88E-D81ABD7F4071}" type="datetime2">
              <a:rPr lang="en-US" smtClean="0"/>
              <a:t>Saturday, August 22, 2020</a:t>
            </a:fld>
            <a:endParaRPr lang="en-US" dirty="0"/>
          </a:p>
        </p:txBody>
      </p:sp>
      <p:sp>
        <p:nvSpPr>
          <p:cNvPr id="5" name="Slide Number Placeholder 4"/>
          <p:cNvSpPr>
            <a:spLocks noGrp="1"/>
          </p:cNvSpPr>
          <p:nvPr>
            <p:ph type="sldNum" sz="quarter" idx="11"/>
          </p:nvPr>
        </p:nvSpPr>
        <p:spPr/>
        <p:txBody>
          <a:bodyPr/>
          <a:lstStyle/>
          <a:p>
            <a:pPr>
              <a:defRPr/>
            </a:pPr>
            <a:fld id="{2E1B670E-3C2D-4101-8CA6-28386E923AAA}" type="slidenum">
              <a:rPr lang="en-US" smtClean="0"/>
              <a:t>9</a:t>
            </a:fld>
            <a:endParaRPr lang="en-US" dirty="0"/>
          </a:p>
        </p:txBody>
      </p:sp>
      <p:sp>
        <p:nvSpPr>
          <p:cNvPr id="7" name="Google Shape;142;p20"/>
          <p:cNvSpPr txBox="1">
            <a:spLocks/>
          </p:cNvSpPr>
          <p:nvPr/>
        </p:nvSpPr>
        <p:spPr bwMode="auto">
          <a:xfrm>
            <a:off x="485052" y="1340768"/>
            <a:ext cx="8229600" cy="4525963"/>
          </a:xfrm>
          <a:prstGeom prst="rect">
            <a:avLst/>
          </a:prstGeom>
          <a:noFill/>
          <a:ln w="9525">
            <a:noFill/>
            <a:miter lim="800000"/>
          </a:ln>
        </p:spPr>
        <p:txBody>
          <a:bodyPr spcFirstLastPara="1" vert="horz" wrap="square" lIns="91425" tIns="45700" rIns="91425" bIns="45700" numCol="1" anchor="t" anchorCtr="0" compatLnSpc="1">
            <a:noAutofit/>
          </a:bodyPr>
          <a:lstStyle>
            <a:lvl1pPr marL="342900" indent="-342900" algn="l" rtl="0" eaLnBrk="1" fontAlgn="base" hangingPunct="1">
              <a:spcBef>
                <a:spcPct val="20000"/>
              </a:spcBef>
              <a:spcAft>
                <a:spcPct val="0"/>
              </a:spcAft>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742950" indent="-285750" algn="l" rtl="0" eaLnBrk="1" fontAlgn="base" hangingPunct="1">
              <a:spcBef>
                <a:spcPct val="2000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rtl="0" eaLnBrk="1" fontAlgn="base" hangingPunct="1">
              <a:spcBef>
                <a:spcPct val="20000"/>
              </a:spcBef>
              <a:spcAft>
                <a:spcPct val="0"/>
              </a:spcAft>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1600200" indent="-228600" algn="l" rtl="0" eaLnBrk="1" fontAlgn="base" hangingPunct="1">
              <a:spcBef>
                <a:spcPct val="20000"/>
              </a:spcBef>
              <a:spcAft>
                <a:spcPct val="0"/>
              </a:spcAft>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4pPr>
            <a:lvl5pPr marL="2057400" indent="-228600" algn="l" rtl="0" eaLnBrk="1" fontAlgn="base" hangingPunct="1">
              <a:spcBef>
                <a:spcPct val="20000"/>
              </a:spcBef>
              <a:spcAft>
                <a:spcPct val="0"/>
              </a:spcAft>
              <a:buFont typeface="Arial" panose="020B0604020202020204" pitchFamily="34" charset="0"/>
              <a:buChar char="»"/>
              <a:defRPr sz="12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90000"/>
              </a:lnSpc>
              <a:spcBef>
                <a:spcPts val="0"/>
              </a:spcBef>
              <a:spcAft>
                <a:spcPts val="0"/>
              </a:spcAft>
              <a:buClr>
                <a:schemeClr val="dk1"/>
              </a:buClr>
              <a:buSzPts val="2960"/>
            </a:pPr>
            <a:r>
              <a:rPr lang="en-IN" sz="2960" smtClean="0"/>
              <a:t>Simple as that. Save your file. Open your command line, navigate to the directory where you saved your file, and run:</a:t>
            </a:r>
            <a:endParaRPr lang="en-IN" smtClean="0"/>
          </a:p>
          <a:p>
            <a:pPr marL="0" indent="0">
              <a:lnSpc>
                <a:spcPct val="90000"/>
              </a:lnSpc>
              <a:spcBef>
                <a:spcPts val="592"/>
              </a:spcBef>
              <a:spcAft>
                <a:spcPts val="0"/>
              </a:spcAft>
              <a:buClr>
                <a:schemeClr val="dk1"/>
              </a:buClr>
              <a:buSzPts val="2960"/>
              <a:buFont typeface="Arial" panose="020B0604020202020204" pitchFamily="34" charset="0"/>
              <a:buNone/>
            </a:pPr>
            <a:endParaRPr lang="en-IN" sz="2960" smtClean="0"/>
          </a:p>
          <a:p>
            <a:pPr>
              <a:lnSpc>
                <a:spcPct val="90000"/>
              </a:lnSpc>
              <a:spcBef>
                <a:spcPts val="592"/>
              </a:spcBef>
              <a:spcAft>
                <a:spcPts val="0"/>
              </a:spcAft>
              <a:buClr>
                <a:schemeClr val="dk1"/>
              </a:buClr>
              <a:buSzPts val="2960"/>
            </a:pPr>
            <a:r>
              <a:rPr lang="en-IN" sz="2960" smtClean="0"/>
              <a:t>C:\Users\</a:t>
            </a:r>
            <a:r>
              <a:rPr lang="en-IN" sz="2960" i="1" smtClean="0"/>
              <a:t>Your Name</a:t>
            </a:r>
            <a:r>
              <a:rPr lang="en-IN" sz="2960" smtClean="0"/>
              <a:t>&gt;python helloworld.py</a:t>
            </a:r>
            <a:endParaRPr lang="en-IN" smtClean="0"/>
          </a:p>
          <a:p>
            <a:pPr indent="-154940">
              <a:lnSpc>
                <a:spcPct val="90000"/>
              </a:lnSpc>
              <a:spcBef>
                <a:spcPts val="592"/>
              </a:spcBef>
              <a:spcAft>
                <a:spcPts val="0"/>
              </a:spcAft>
              <a:buClr>
                <a:schemeClr val="dk1"/>
              </a:buClr>
              <a:buSzPts val="2960"/>
              <a:buFont typeface="Arial" panose="020B0604020202020204" pitchFamily="34" charset="0"/>
              <a:buNone/>
            </a:pPr>
            <a:endParaRPr lang="en-IN" sz="2960" smtClean="0"/>
          </a:p>
          <a:p>
            <a:pPr>
              <a:lnSpc>
                <a:spcPct val="90000"/>
              </a:lnSpc>
              <a:spcBef>
                <a:spcPts val="592"/>
              </a:spcBef>
              <a:spcAft>
                <a:spcPts val="0"/>
              </a:spcAft>
              <a:buClr>
                <a:schemeClr val="dk1"/>
              </a:buClr>
              <a:buSzPts val="2960"/>
            </a:pPr>
            <a:r>
              <a:rPr lang="en-IN" sz="2960" smtClean="0"/>
              <a:t>The output should read:</a:t>
            </a:r>
            <a:endParaRPr lang="en-IN" smtClean="0"/>
          </a:p>
          <a:p>
            <a:pPr marL="0" indent="0">
              <a:lnSpc>
                <a:spcPct val="90000"/>
              </a:lnSpc>
              <a:spcBef>
                <a:spcPts val="592"/>
              </a:spcBef>
              <a:spcAft>
                <a:spcPts val="0"/>
              </a:spcAft>
              <a:buClr>
                <a:schemeClr val="dk1"/>
              </a:buClr>
              <a:buSzPts val="2960"/>
              <a:buFont typeface="Arial" panose="020B0604020202020204" pitchFamily="34" charset="0"/>
              <a:buNone/>
            </a:pPr>
            <a:endParaRPr lang="en-IN" sz="2960" smtClean="0"/>
          </a:p>
          <a:p>
            <a:pPr marL="0" indent="0">
              <a:lnSpc>
                <a:spcPct val="90000"/>
              </a:lnSpc>
              <a:spcBef>
                <a:spcPts val="592"/>
              </a:spcBef>
              <a:spcAft>
                <a:spcPts val="0"/>
              </a:spcAft>
              <a:buClr>
                <a:schemeClr val="dk1"/>
              </a:buClr>
              <a:buSzPts val="2960"/>
              <a:buFont typeface="Arial" panose="020B0604020202020204" pitchFamily="34" charset="0"/>
              <a:buNone/>
            </a:pPr>
            <a:r>
              <a:rPr lang="en-IN" sz="2960" smtClean="0"/>
              <a:t>		Hello, World!</a:t>
            </a:r>
            <a:endParaRPr lang="en-IN" smtClean="0"/>
          </a:p>
          <a:p>
            <a:pPr marL="0" indent="0">
              <a:lnSpc>
                <a:spcPct val="90000"/>
              </a:lnSpc>
              <a:spcBef>
                <a:spcPts val="592"/>
              </a:spcBef>
              <a:spcAft>
                <a:spcPts val="0"/>
              </a:spcAft>
              <a:buClr>
                <a:schemeClr val="dk1"/>
              </a:buClr>
              <a:buSzPts val="2960"/>
              <a:buFont typeface="Arial" panose="020B0604020202020204" pitchFamily="34" charset="0"/>
              <a:buNone/>
            </a:pPr>
            <a:endParaRPr lang="en-IN" sz="2960" dirty="0"/>
          </a:p>
        </p:txBody>
      </p:sp>
    </p:spTree>
    <p:extLst>
      <p:ext uri="{BB962C8B-B14F-4D97-AF65-F5344CB8AC3E}">
        <p14:creationId xmlns:p14="http://schemas.microsoft.com/office/powerpoint/2010/main" val="4127698442"/>
      </p:ext>
    </p:extLst>
  </p:cSld>
  <p:clrMapOvr>
    <a:masterClrMapping/>
  </p:clrMapOvr>
  <p:timing>
    <p:tnLst>
      <p:par>
        <p:cTn id="1" dur="indefinite" restart="never" nodeType="tmRoot"/>
      </p:par>
    </p:tnLst>
  </p:timing>
</p:sld>
</file>

<file path=ppt/theme/theme1.xml><?xml version="1.0" encoding="utf-8"?>
<a:theme xmlns:a="http://schemas.openxmlformats.org/drawingml/2006/main" name="Course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CourseSlide</Template>
  <TotalTime>42</TotalTime>
  <Words>937</Words>
  <Application>Microsoft Office PowerPoint</Application>
  <PresentationFormat>On-screen Show (4:3)</PresentationFormat>
  <Paragraphs>191</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CourseSlide</vt:lpstr>
      <vt:lpstr>Python</vt:lpstr>
      <vt:lpstr>What is Python?</vt:lpstr>
      <vt:lpstr>What can Python do?</vt:lpstr>
      <vt:lpstr>Why Python?</vt:lpstr>
      <vt:lpstr>Good to Know</vt:lpstr>
      <vt:lpstr>Syntax compared to other programming languages</vt:lpstr>
      <vt:lpstr>Installation of Python</vt:lpstr>
      <vt:lpstr>Python Quick Start</vt:lpstr>
      <vt:lpstr>Python Quick Start..</vt:lpstr>
      <vt:lpstr>Python Command Line</vt:lpstr>
      <vt:lpstr>Python Command Line..</vt:lpstr>
      <vt:lpstr>Python Indentation</vt:lpstr>
      <vt:lpstr>Python Indentation..</vt:lpstr>
      <vt:lpstr>Python Variables</vt:lpstr>
      <vt:lpstr>Comments</vt:lpstr>
      <vt:lpstr>Comments..</vt:lpstr>
      <vt:lpstr>Comments..</vt:lpstr>
      <vt:lpstr>Comments</vt:lpstr>
      <vt:lpstr>PowerPoint Presentation</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Project Management</dc:title>
  <dc:creator>Bhupesh</dc:creator>
  <cp:lastModifiedBy>Bhupesh</cp:lastModifiedBy>
  <cp:revision>14</cp:revision>
  <dcterms:created xsi:type="dcterms:W3CDTF">2020-08-22T09:16:44Z</dcterms:created>
  <dcterms:modified xsi:type="dcterms:W3CDTF">2020-08-22T09:59:18Z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1033-10.2.0.5811</vt:lpwstr>
  </property>
</Properties>
</file>