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DA"/>
    <a:srgbClr val="00FF00"/>
    <a:srgbClr val="9D2E5D"/>
    <a:srgbClr val="224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/>
    <p:restoredTop sz="90684" autoAdjust="0"/>
  </p:normalViewPr>
  <p:slideViewPr>
    <p:cSldViewPr snapToGrid="0" snapToObjects="1">
      <p:cViewPr>
        <p:scale>
          <a:sx n="80" d="100"/>
          <a:sy n="80" d="100"/>
        </p:scale>
        <p:origin x="928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: class 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Ground Truth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Ground Truth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Ground Truth</a:t>
            </a:r>
            <a:endParaRPr lang="en-US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IDEAL</a:t>
            </a:r>
          </a:p>
          <a:p>
            <a:pPr algn="ctr"/>
            <a:r>
              <a:rPr lang="es-ES" sz="2000" dirty="0" smtClean="0"/>
              <a:t>TPR = 100%</a:t>
            </a:r>
          </a:p>
          <a:p>
            <a:pPr algn="ctr"/>
            <a:r>
              <a:rPr lang="es-ES" sz="2000" dirty="0" smtClean="0"/>
              <a:t>FPR = 0%</a:t>
            </a:r>
            <a:endParaRPr lang="en-US" sz="2000" dirty="0" smtClean="0"/>
          </a:p>
          <a:p>
            <a:pPr algn="ctr"/>
            <a:r>
              <a:rPr lang="en-US" sz="2000" dirty="0" smtClean="0"/>
              <a:t>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93684" y="352926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FPR = 0%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02502" y="35372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PR = 0%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false alarm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targets detected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Extreme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3009" y="3241096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Extreme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Reality:</a:t>
            </a:r>
          </a:p>
          <a:p>
            <a:pPr algn="ctr"/>
            <a:r>
              <a:rPr lang="en-US" dirty="0" smtClean="0"/>
              <a:t>Trade-off between</a:t>
            </a:r>
          </a:p>
          <a:p>
            <a:pPr algn="ctr"/>
            <a:r>
              <a:rPr lang="en-US" dirty="0" smtClean="0"/>
              <a:t>FPR and TPR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/>
              <a:t>Curve</a:t>
            </a:r>
          </a:p>
          <a:p>
            <a:pPr algn="ctr"/>
            <a:r>
              <a:rPr lang="en-US" sz="6000" dirty="0" smtClean="0"/>
              <a:t>Precision </a:t>
            </a:r>
            <a:r>
              <a:rPr lang="mr-IN" sz="6000" dirty="0" smtClean="0"/>
              <a:t>–</a:t>
            </a:r>
            <a:r>
              <a:rPr lang="en-US" sz="6000" dirty="0" smtClean="0"/>
              <a:t> Recall</a:t>
            </a:r>
          </a:p>
          <a:p>
            <a:pPr algn="ctr"/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 =                            =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Recall =                            = 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597359" y="437465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0                                                 1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mPA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(mean Precision Average)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Curve</a:t>
            </a:r>
          </a:p>
          <a:p>
            <a:pPr algn="ctr"/>
            <a:r>
              <a:rPr lang="en-US" sz="6000" dirty="0" smtClean="0"/>
              <a:t>ROC</a:t>
            </a:r>
          </a:p>
          <a:p>
            <a:pPr algn="ctr"/>
            <a:r>
              <a:rPr lang="en-US" sz="4400" dirty="0" smtClean="0"/>
              <a:t>(Receiver Operation Characteristic)</a:t>
            </a:r>
          </a:p>
          <a:p>
            <a:pPr algn="ctr"/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TPR = TP/(TP+FN)</a:t>
            </a:r>
          </a:p>
          <a:p>
            <a:r>
              <a:rPr lang="en-US" dirty="0" smtClean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FPR</a:t>
            </a:r>
            <a:endParaRPr lang="en-US" dirty="0"/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TPR = TP/(TP+FN)</a:t>
            </a:r>
          </a:p>
          <a:p>
            <a:r>
              <a:rPr lang="en-US" dirty="0" smtClean="0"/>
              <a:t>FPR = FP/(TN+FP)</a:t>
            </a:r>
          </a:p>
          <a:p>
            <a:endParaRPr lang="en-US" dirty="0"/>
          </a:p>
          <a:p>
            <a:r>
              <a:rPr lang="en-US" dirty="0" smtClean="0"/>
              <a:t>Sensitivity = TPR</a:t>
            </a:r>
          </a:p>
          <a:p>
            <a:r>
              <a:rPr lang="en-US" dirty="0" smtClean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FPR =                         =  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TPR =                            =  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0                                                 1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Az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(AUC)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032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5094032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44" y="0"/>
            <a:ext cx="66087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3379585"/>
            <a:chOff x="1863318" y="3299532"/>
            <a:chExt cx="6134275" cy="3379585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6032786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 smtClean="0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</p:cNvCxnSpPr>
            <p:nvPr/>
          </p:nvCxnSpPr>
          <p:spPr>
            <a:xfrm flipH="1">
              <a:off x="2965171" y="3685571"/>
              <a:ext cx="2298751" cy="23740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):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):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 : class 0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: class 1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10558</TotalTime>
  <Words>737</Words>
  <Application>Microsoft Macintosh PowerPoint</Application>
  <PresentationFormat>On-screen Show (4:3)</PresentationFormat>
  <Paragraphs>286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Mangal</vt:lpstr>
      <vt:lpstr>Times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300</cp:revision>
  <dcterms:created xsi:type="dcterms:W3CDTF">2013-11-07T20:27:34Z</dcterms:created>
  <dcterms:modified xsi:type="dcterms:W3CDTF">2019-05-16T15:22:06Z</dcterms:modified>
</cp:coreProperties>
</file>