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6" r:id="rId2"/>
    <p:sldId id="272" r:id="rId3"/>
    <p:sldId id="270" r:id="rId4"/>
    <p:sldId id="271" r:id="rId5"/>
    <p:sldId id="28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>
        <p:scale>
          <a:sx n="75" d="100"/>
          <a:sy n="75" d="100"/>
        </p:scale>
        <p:origin x="2144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A01D-6B85-5A4E-BAEE-62A41445B4EE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73EFF-9EBA-0443-AB84-29D9A8E93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8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1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2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3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CE24-03B9-DF4D-B92C-1C16EC88C120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2017-1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Reconocimiento</a:t>
            </a:r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de 111 </a:t>
            </a:r>
            <a:r>
              <a:rPr lang="en-US" sz="2400" b="1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Texturas</a:t>
            </a:r>
            <a:endParaRPr lang="en-US" sz="24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126823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5754" y="2733554"/>
            <a:ext cx="470190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Trebuchet MS"/>
                <a:cs typeface="Trebuchet MS"/>
              </a:rPr>
              <a:t>Database: </a:t>
            </a:r>
            <a:r>
              <a:rPr lang="en-US" sz="3600" b="1" dirty="0" err="1" smtClean="0">
                <a:latin typeface="Trebuchet MS"/>
                <a:cs typeface="Trebuchet MS"/>
              </a:rPr>
              <a:t>Brodatz</a:t>
            </a:r>
            <a:endParaRPr lang="en-US" sz="3600" b="1" dirty="0" smtClean="0">
              <a:latin typeface="Trebuchet MS"/>
              <a:cs typeface="Trebuchet MS"/>
            </a:endParaRPr>
          </a:p>
          <a:p>
            <a:pPr algn="ctr"/>
            <a:r>
              <a:rPr lang="en-US" sz="3600" b="1" dirty="0" smtClean="0">
                <a:latin typeface="Trebuchet MS"/>
                <a:cs typeface="Trebuchet MS"/>
              </a:rPr>
              <a:t>111 textures</a:t>
            </a:r>
          </a:p>
          <a:p>
            <a:pPr algn="ctr"/>
            <a:r>
              <a:rPr lang="en-US" sz="3600" b="1" dirty="0" smtClean="0">
                <a:latin typeface="Trebuchet MS"/>
                <a:cs typeface="Trebuchet MS"/>
              </a:rPr>
              <a:t>9 images per texture </a:t>
            </a:r>
            <a:endParaRPr lang="en-US" sz="36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864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108_0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2" y="469902"/>
            <a:ext cx="1758950" cy="1758950"/>
          </a:xfrm>
          <a:prstGeom prst="rect">
            <a:avLst/>
          </a:prstGeom>
        </p:spPr>
      </p:pic>
      <p:pic>
        <p:nvPicPr>
          <p:cNvPr id="3" name="Picture 2" descr="D109_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67" y="1945951"/>
            <a:ext cx="1758950" cy="1758950"/>
          </a:xfrm>
          <a:prstGeom prst="rect">
            <a:avLst/>
          </a:prstGeom>
        </p:spPr>
      </p:pic>
      <p:pic>
        <p:nvPicPr>
          <p:cNvPr id="5" name="Picture 4" descr="D110_0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44" y="2512159"/>
            <a:ext cx="1758950" cy="1758950"/>
          </a:xfrm>
          <a:prstGeom prst="rect">
            <a:avLst/>
          </a:prstGeom>
        </p:spPr>
      </p:pic>
      <p:pic>
        <p:nvPicPr>
          <p:cNvPr id="6" name="Picture 5" descr="D111_0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836" y="4134910"/>
            <a:ext cx="1758950" cy="1758950"/>
          </a:xfrm>
          <a:prstGeom prst="rect">
            <a:avLst/>
          </a:prstGeom>
        </p:spPr>
      </p:pic>
      <p:pic>
        <p:nvPicPr>
          <p:cNvPr id="7" name="Picture 6" descr="D101_00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67" y="359835"/>
            <a:ext cx="1758950" cy="1758950"/>
          </a:xfrm>
          <a:prstGeom prst="rect">
            <a:avLst/>
          </a:prstGeom>
        </p:spPr>
      </p:pic>
      <p:pic>
        <p:nvPicPr>
          <p:cNvPr id="8" name="Picture 7" descr="D098_00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2" y="1971758"/>
            <a:ext cx="1758950" cy="1758950"/>
          </a:xfrm>
          <a:prstGeom prst="rect">
            <a:avLst/>
          </a:prstGeom>
        </p:spPr>
      </p:pic>
      <p:pic>
        <p:nvPicPr>
          <p:cNvPr id="9" name="Picture 8" descr="D096_00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252" y="965935"/>
            <a:ext cx="1758950" cy="1758950"/>
          </a:xfrm>
          <a:prstGeom prst="rect">
            <a:avLst/>
          </a:prstGeom>
        </p:spPr>
      </p:pic>
      <p:pic>
        <p:nvPicPr>
          <p:cNvPr id="10" name="Picture 9" descr="D094_0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2" y="4715934"/>
            <a:ext cx="1758950" cy="1758950"/>
          </a:xfrm>
          <a:prstGeom prst="rect">
            <a:avLst/>
          </a:prstGeom>
        </p:spPr>
      </p:pic>
      <p:pic>
        <p:nvPicPr>
          <p:cNvPr id="11" name="Picture 10" descr="D087_007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715" y="469902"/>
            <a:ext cx="1758950" cy="1758950"/>
          </a:xfrm>
          <a:prstGeom prst="rect">
            <a:avLst/>
          </a:prstGeom>
        </p:spPr>
      </p:pic>
      <p:pic>
        <p:nvPicPr>
          <p:cNvPr id="12" name="Picture 11" descr="D085_006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49" y="2671235"/>
            <a:ext cx="1758950" cy="1758950"/>
          </a:xfrm>
          <a:prstGeom prst="rect">
            <a:avLst/>
          </a:prstGeom>
        </p:spPr>
      </p:pic>
      <p:pic>
        <p:nvPicPr>
          <p:cNvPr id="13" name="Picture 12" descr="D082_004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15" y="1282702"/>
            <a:ext cx="1758950" cy="1758950"/>
          </a:xfrm>
          <a:prstGeom prst="rect">
            <a:avLst/>
          </a:prstGeom>
        </p:spPr>
      </p:pic>
      <p:pic>
        <p:nvPicPr>
          <p:cNvPr id="14" name="Picture 13" descr="D079_008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715" y="3314702"/>
            <a:ext cx="1758950" cy="1758950"/>
          </a:xfrm>
          <a:prstGeom prst="rect">
            <a:avLst/>
          </a:prstGeom>
        </p:spPr>
      </p:pic>
      <p:pic>
        <p:nvPicPr>
          <p:cNvPr id="15" name="Picture 14" descr="D077_003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82" y="3568702"/>
            <a:ext cx="1758950" cy="1758950"/>
          </a:xfrm>
          <a:prstGeom prst="rect">
            <a:avLst/>
          </a:prstGeom>
        </p:spPr>
      </p:pic>
      <p:pic>
        <p:nvPicPr>
          <p:cNvPr id="16" name="Picture 15" descr="D074_002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49" y="4074584"/>
            <a:ext cx="1758950" cy="17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3-29 at 11.18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"/>
            <a:ext cx="9144000" cy="66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2542" y="2733554"/>
            <a:ext cx="8072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rebuchet MS"/>
                <a:cs typeface="Trebuchet MS"/>
              </a:rPr>
              <a:t>How to design a classifier that recognizes 111 Textures? </a:t>
            </a:r>
            <a:endParaRPr lang="en-US" sz="36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243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49</Words>
  <Application>Microsoft Macintosh PowerPoint</Application>
  <PresentationFormat>On-screen Show (4:3)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Pontif Universidad Catolica de Chile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 Quiroz</dc:creator>
  <cp:lastModifiedBy>Domingo Mery</cp:lastModifiedBy>
  <cp:revision>64</cp:revision>
  <dcterms:created xsi:type="dcterms:W3CDTF">2012-11-30T13:57:57Z</dcterms:created>
  <dcterms:modified xsi:type="dcterms:W3CDTF">2017-03-23T11:51:01Z</dcterms:modified>
</cp:coreProperties>
</file>