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57" r:id="rId3"/>
    <p:sldId id="266" r:id="rId4"/>
    <p:sldId id="262" r:id="rId5"/>
    <p:sldId id="258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>
      <p:cViewPr varScale="1">
        <p:scale>
          <a:sx n="66" d="100"/>
          <a:sy n="66" d="100"/>
        </p:scale>
        <p:origin x="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59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image" Target="../media/image7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Católica de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Gabor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25752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>
            <a:normAutofit/>
          </a:bodyPr>
          <a:lstStyle/>
          <a:p>
            <a:r>
              <a:rPr lang="es-ES_tradnl" sz="3200" b="1" dirty="0" err="1" smtClean="0">
                <a:latin typeface="Trebuchet MS"/>
                <a:cs typeface="Trebuchet MS"/>
              </a:rPr>
              <a:t>Detection</a:t>
            </a:r>
            <a:r>
              <a:rPr lang="es-ES_tradnl" sz="3200" b="1" dirty="0" smtClean="0">
                <a:latin typeface="Trebuchet MS"/>
                <a:cs typeface="Trebuchet MS"/>
              </a:rPr>
              <a:t> </a:t>
            </a:r>
            <a:r>
              <a:rPr lang="es-ES_tradnl" sz="3200" b="1" dirty="0" err="1">
                <a:latin typeface="Trebuchet MS"/>
                <a:cs typeface="Trebuchet MS"/>
              </a:rPr>
              <a:t>of</a:t>
            </a:r>
            <a:r>
              <a:rPr lang="es-ES_tradnl" sz="3200" b="1" dirty="0">
                <a:latin typeface="Trebuchet MS"/>
                <a:cs typeface="Trebuchet MS"/>
              </a:rPr>
              <a:t> </a:t>
            </a:r>
            <a:r>
              <a:rPr lang="es-ES_tradnl" sz="3200" b="1" dirty="0" err="1">
                <a:latin typeface="Trebuchet MS"/>
                <a:cs typeface="Trebuchet MS"/>
              </a:rPr>
              <a:t>welding</a:t>
            </a:r>
            <a:r>
              <a:rPr lang="es-ES_tradnl" sz="3200" b="1" dirty="0">
                <a:latin typeface="Trebuchet MS"/>
                <a:cs typeface="Trebuchet MS"/>
              </a:rPr>
              <a:t> </a:t>
            </a:r>
            <a:r>
              <a:rPr lang="es-ES_tradnl" sz="3200" b="1" dirty="0" err="1" smtClean="0">
                <a:latin typeface="Trebuchet MS"/>
                <a:cs typeface="Trebuchet MS"/>
              </a:rPr>
              <a:t>defects</a:t>
            </a:r>
            <a:endParaRPr lang="es-ES_tradnl" sz="3200" b="1" noProof="1">
              <a:latin typeface="Trebuchet MS"/>
              <a:cs typeface="Trebuchet MS"/>
            </a:endParaRPr>
          </a:p>
        </p:txBody>
      </p:sp>
      <p:sp>
        <p:nvSpPr>
          <p:cNvPr id="419845" name="Line 5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19944" name="Rectangle 104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19948" name="Rectangle 10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19949" name="Rectangle 10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19951" name="Object 111"/>
          <p:cNvGraphicFramePr>
            <a:graphicFrameLocks noChangeAspect="1"/>
          </p:cNvGraphicFramePr>
          <p:nvPr/>
        </p:nvGraphicFramePr>
        <p:xfrm>
          <a:off x="158750" y="1992313"/>
          <a:ext cx="8985250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Fotografía de Photo Editor" r:id="rId3" imgW="9333333" imgH="3038095" progId="">
                  <p:embed/>
                </p:oleObj>
              </mc:Choice>
              <mc:Fallback>
                <p:oleObj name="Fotografía de Photo Editor" r:id="rId3" imgW="9333333" imgH="30380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92313"/>
                        <a:ext cx="8985250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0" y="1938338"/>
          <a:ext cx="91440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Fotografía de Photo Editor" r:id="rId3" imgW="9609524" imgH="3134162" progId="">
                  <p:embed/>
                </p:oleObj>
              </mc:Choice>
              <mc:Fallback>
                <p:oleObj name="Fotografía de Photo Editor" r:id="rId3" imgW="9609524" imgH="31341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38338"/>
                        <a:ext cx="914400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7061200" y="4879975"/>
            <a:ext cx="2105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 u="none">
                <a:solidFill>
                  <a:schemeClr val="bg1"/>
                </a:solidFill>
                <a:latin typeface="Arial" charset="0"/>
              </a:rPr>
              <a:t>[ 1146 x 3512 pixels ]</a:t>
            </a:r>
            <a:endParaRPr lang="es-MX" sz="1600" u="none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39665" name="Rectangle 17"/>
          <p:cNvSpPr>
            <a:spLocks noChangeArrowheads="1"/>
          </p:cNvSpPr>
          <p:nvPr/>
        </p:nvSpPr>
        <p:spPr bwMode="auto">
          <a:xfrm>
            <a:off x="2700338" y="3759200"/>
            <a:ext cx="2249487" cy="6969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7061200" y="4879975"/>
            <a:ext cx="187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 u="none">
                <a:solidFill>
                  <a:schemeClr val="bg1"/>
                </a:solidFill>
                <a:latin typeface="Arial" charset="0"/>
              </a:rPr>
              <a:t>[ 671 x 215 pixels ]</a:t>
            </a:r>
            <a:endParaRPr lang="es-MX" sz="1600" u="none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542734" name="Object 14"/>
          <p:cNvGraphicFramePr>
            <a:graphicFrameLocks noChangeAspect="1"/>
          </p:cNvGraphicFramePr>
          <p:nvPr/>
        </p:nvGraphicFramePr>
        <p:xfrm>
          <a:off x="0" y="1963738"/>
          <a:ext cx="914400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Fotografía de Photo Editor" r:id="rId3" imgW="6392167" imgH="2048161" progId="">
                  <p:embed/>
                </p:oleObj>
              </mc:Choice>
              <mc:Fallback>
                <p:oleObj name="Fotografía de Photo Editor" r:id="rId3" imgW="6392167" imgH="204816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63738"/>
                        <a:ext cx="914400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97672" name="Object 8"/>
          <p:cNvGraphicFramePr>
            <a:graphicFrameLocks noChangeAspect="1"/>
          </p:cNvGraphicFramePr>
          <p:nvPr/>
        </p:nvGraphicFramePr>
        <p:xfrm>
          <a:off x="0" y="1349375"/>
          <a:ext cx="91440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3" imgW="9504762" imgH="4525007" progId="">
                  <p:embed/>
                </p:oleObj>
              </mc:Choice>
              <mc:Fallback>
                <p:oleObj r:id="rId3" imgW="9504762" imgH="452500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9375"/>
                        <a:ext cx="9144000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5" name="Line 5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699" name="Rectangle 19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5703" name="Text Box 23"/>
          <p:cNvSpPr txBox="1">
            <a:spLocks noChangeArrowheads="1"/>
          </p:cNvSpPr>
          <p:nvPr/>
        </p:nvSpPr>
        <p:spPr bwMode="auto">
          <a:xfrm>
            <a:off x="784225" y="3049588"/>
            <a:ext cx="7631113" cy="2292350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spAutoFit/>
            <a:flatTx/>
          </a:bodyPr>
          <a:lstStyle/>
          <a:p>
            <a:r>
              <a:rPr lang="en-US" b="1" u="none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Feature extraction:</a:t>
            </a:r>
          </a:p>
          <a:p>
            <a:pPr>
              <a:buFontTx/>
              <a:buChar char="-"/>
            </a:pPr>
            <a:r>
              <a:rPr lang="en-US" b="1" u="none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texture features (28 in 3 distances)</a:t>
            </a:r>
          </a:p>
          <a:p>
            <a:pPr>
              <a:buFontTx/>
              <a:buChar char="-"/>
            </a:pPr>
            <a:r>
              <a:rPr lang="es-ES" b="1" u="none">
                <a:solidFill>
                  <a:srgbClr val="FFFF00"/>
                </a:solidFill>
                <a:latin typeface="Arial" charset="0"/>
              </a:rPr>
              <a:t>Gabor features (8 scales and 8 directions)</a:t>
            </a:r>
          </a:p>
          <a:p>
            <a:pPr>
              <a:buFontTx/>
              <a:buChar char="-"/>
            </a:pPr>
            <a:r>
              <a:rPr lang="es-ES" b="1" u="none">
                <a:solidFill>
                  <a:srgbClr val="FFFF00"/>
                </a:solidFill>
                <a:latin typeface="Arial" charset="0"/>
              </a:rPr>
              <a:t>Crossing line profile features</a:t>
            </a:r>
          </a:p>
          <a:p>
            <a:endParaRPr lang="es-ES" b="1" u="none">
              <a:solidFill>
                <a:srgbClr val="FFFF00"/>
              </a:solidFill>
              <a:latin typeface="Arial" charset="0"/>
            </a:endParaRPr>
          </a:p>
          <a:p>
            <a:r>
              <a:rPr lang="es-ES" b="1" u="none">
                <a:solidFill>
                  <a:srgbClr val="FFFF00"/>
                </a:solidFill>
                <a:latin typeface="Arial" charset="0"/>
              </a:rPr>
              <a:t>Total: 158 features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10" name="Line 6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6714" name="Rectangle 10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6" name="Rectangle 12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7" name="Rectangle 13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18" name="Rectangle 14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56720" name="Rectangle 16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56722" name="Object 18"/>
          <p:cNvGraphicFramePr>
            <a:graphicFrameLocks noChangeAspect="1"/>
          </p:cNvGraphicFramePr>
          <p:nvPr/>
        </p:nvGraphicFramePr>
        <p:xfrm>
          <a:off x="444500" y="1295400"/>
          <a:ext cx="825658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Fotografía de Photo Editor" r:id="rId3" imgW="8257143" imgH="4266667" progId="">
                  <p:embed/>
                </p:oleObj>
              </mc:Choice>
              <mc:Fallback>
                <p:oleObj name="Fotografía de Photo Editor" r:id="rId3" imgW="8257143" imgH="42666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295400"/>
                        <a:ext cx="825658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2206625" y="5719763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ROC analysis and Fisher discriminant</a:t>
            </a:r>
          </a:p>
        </p:txBody>
      </p:sp>
      <p:sp>
        <p:nvSpPr>
          <p:cNvPr id="456725" name="Rectangle 21"/>
          <p:cNvSpPr>
            <a:spLocks noChangeArrowheads="1"/>
          </p:cNvSpPr>
          <p:nvPr/>
        </p:nvSpPr>
        <p:spPr bwMode="auto">
          <a:xfrm>
            <a:off x="2578100" y="1422400"/>
            <a:ext cx="3962400" cy="292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3438525" y="3306763"/>
            <a:ext cx="219075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>
            <a:spAutoFit/>
            <a:flatTx/>
          </a:bodyPr>
          <a:lstStyle/>
          <a:p>
            <a:pPr algn="ctr"/>
            <a:r>
              <a:rPr lang="es-ES" u="none"/>
              <a:t>CLP</a:t>
            </a:r>
          </a:p>
          <a:p>
            <a:pPr algn="ctr"/>
            <a:r>
              <a:rPr lang="es-ES" u="none"/>
              <a:t>F1 : Az = 0.9376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2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4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2676525" y="571976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ROC and class distribution</a:t>
            </a:r>
          </a:p>
        </p:txBody>
      </p:sp>
      <p:graphicFrame>
        <p:nvGraphicFramePr>
          <p:cNvPr id="482319" name="Object 15"/>
          <p:cNvGraphicFramePr>
            <a:graphicFrameLocks noChangeAspect="1"/>
          </p:cNvGraphicFramePr>
          <p:nvPr/>
        </p:nvGraphicFramePr>
        <p:xfrm>
          <a:off x="393700" y="1639888"/>
          <a:ext cx="839787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3" imgW="3779838" imgH="1776413" progId="PowerPoint.Show.8">
                  <p:embed/>
                </p:oleObj>
              </mc:Choice>
              <mc:Fallback>
                <p:oleObj r:id="rId3" imgW="3779838" imgH="1776413" progId="PowerPoint.Show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639888"/>
                        <a:ext cx="8397875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6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7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38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3343" name="Rectangle 15"/>
          <p:cNvSpPr>
            <a:spLocks noChangeArrowheads="1"/>
          </p:cNvSpPr>
          <p:nvPr/>
        </p:nvSpPr>
        <p:spPr bwMode="auto">
          <a:xfrm>
            <a:off x="457200" y="990600"/>
            <a:ext cx="8534400" cy="538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4725" y="1042988"/>
            <a:ext cx="7624763" cy="5335587"/>
            <a:chOff x="15548" y="17661"/>
            <a:chExt cx="5158" cy="3578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5667" y="17661"/>
              <a:ext cx="4996" cy="3578"/>
              <a:chOff x="15667" y="17661"/>
              <a:chExt cx="4996" cy="3578"/>
            </a:xfrm>
          </p:grpSpPr>
          <p:sp>
            <p:nvSpPr>
              <p:cNvPr id="483346" name="Freeform 18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1892" y="2686"/>
                  </a:cxn>
                  <a:cxn ang="0">
                    <a:pos x="1892" y="843"/>
                  </a:cxn>
                  <a:cxn ang="0">
                    <a:pos x="0" y="0"/>
                  </a:cxn>
                  <a:cxn ang="0">
                    <a:pos x="0" y="1842"/>
                  </a:cxn>
                  <a:cxn ang="0">
                    <a:pos x="1892" y="2686"/>
                  </a:cxn>
                </a:cxnLst>
                <a:rect l="0" t="0" r="r" b="b"/>
                <a:pathLst>
                  <a:path w="1892" h="2686">
                    <a:moveTo>
                      <a:pt x="1892" y="2686"/>
                    </a:moveTo>
                    <a:lnTo>
                      <a:pt x="1892" y="843"/>
                    </a:lnTo>
                    <a:lnTo>
                      <a:pt x="0" y="0"/>
                    </a:lnTo>
                    <a:lnTo>
                      <a:pt x="0" y="1842"/>
                    </a:lnTo>
                    <a:lnTo>
                      <a:pt x="1892" y="26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7" name="Freeform 19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1892" y="2686"/>
                  </a:cxn>
                  <a:cxn ang="0">
                    <a:pos x="1892" y="843"/>
                  </a:cxn>
                  <a:cxn ang="0">
                    <a:pos x="0" y="0"/>
                  </a:cxn>
                  <a:cxn ang="0">
                    <a:pos x="0" y="1842"/>
                  </a:cxn>
                  <a:cxn ang="0">
                    <a:pos x="1892" y="2686"/>
                  </a:cxn>
                </a:cxnLst>
                <a:rect l="0" t="0" r="r" b="b"/>
                <a:pathLst>
                  <a:path w="1892" h="2686">
                    <a:moveTo>
                      <a:pt x="1892" y="2686"/>
                    </a:moveTo>
                    <a:lnTo>
                      <a:pt x="1892" y="843"/>
                    </a:lnTo>
                    <a:lnTo>
                      <a:pt x="0" y="0"/>
                    </a:lnTo>
                    <a:lnTo>
                      <a:pt x="0" y="1842"/>
                    </a:lnTo>
                    <a:lnTo>
                      <a:pt x="1892" y="2686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8" name="Freeform 20"/>
              <p:cNvSpPr>
                <a:spLocks/>
              </p:cNvSpPr>
              <p:nvPr/>
            </p:nvSpPr>
            <p:spPr bwMode="auto">
              <a:xfrm>
                <a:off x="15996" y="19503"/>
                <a:ext cx="4348" cy="1488"/>
              </a:xfrm>
              <a:custGeom>
                <a:avLst/>
                <a:gdLst/>
                <a:ahLst/>
                <a:cxnLst>
                  <a:cxn ang="0">
                    <a:pos x="1885" y="1488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4348" y="844"/>
                  </a:cxn>
                  <a:cxn ang="0">
                    <a:pos x="1885" y="1488"/>
                  </a:cxn>
                </a:cxnLst>
                <a:rect l="0" t="0" r="r" b="b"/>
                <a:pathLst>
                  <a:path w="4348" h="1488">
                    <a:moveTo>
                      <a:pt x="1885" y="1488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4348" y="844"/>
                    </a:lnTo>
                    <a:lnTo>
                      <a:pt x="1885" y="14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49" name="Freeform 21"/>
              <p:cNvSpPr>
                <a:spLocks/>
              </p:cNvSpPr>
              <p:nvPr/>
            </p:nvSpPr>
            <p:spPr bwMode="auto">
              <a:xfrm>
                <a:off x="15996" y="19503"/>
                <a:ext cx="4348" cy="1488"/>
              </a:xfrm>
              <a:custGeom>
                <a:avLst/>
                <a:gdLst/>
                <a:ahLst/>
                <a:cxnLst>
                  <a:cxn ang="0">
                    <a:pos x="1885" y="1488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4348" y="844"/>
                  </a:cxn>
                  <a:cxn ang="0">
                    <a:pos x="1885" y="1488"/>
                  </a:cxn>
                </a:cxnLst>
                <a:rect l="0" t="0" r="r" b="b"/>
                <a:pathLst>
                  <a:path w="4348" h="1488">
                    <a:moveTo>
                      <a:pt x="1885" y="1488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4348" y="844"/>
                    </a:lnTo>
                    <a:lnTo>
                      <a:pt x="1885" y="1488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0" name="Freeform 22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2494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2456" y="1842"/>
                  </a:cxn>
                  <a:cxn ang="0">
                    <a:pos x="0" y="2494"/>
                  </a:cxn>
                </a:cxnLst>
                <a:rect l="0" t="0" r="r" b="b"/>
                <a:pathLst>
                  <a:path w="2456" h="2494">
                    <a:moveTo>
                      <a:pt x="0" y="2494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2456" y="1842"/>
                    </a:lnTo>
                    <a:lnTo>
                      <a:pt x="0" y="24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1" name="Freeform 23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2494"/>
                  </a:cxn>
                  <a:cxn ang="0">
                    <a:pos x="0" y="652"/>
                  </a:cxn>
                  <a:cxn ang="0">
                    <a:pos x="2456" y="0"/>
                  </a:cxn>
                  <a:cxn ang="0">
                    <a:pos x="2456" y="1842"/>
                  </a:cxn>
                  <a:cxn ang="0">
                    <a:pos x="0" y="2494"/>
                  </a:cxn>
                </a:cxnLst>
                <a:rect l="0" t="0" r="r" b="b"/>
                <a:pathLst>
                  <a:path w="2456" h="2494">
                    <a:moveTo>
                      <a:pt x="0" y="2494"/>
                    </a:moveTo>
                    <a:lnTo>
                      <a:pt x="0" y="652"/>
                    </a:lnTo>
                    <a:lnTo>
                      <a:pt x="2456" y="0"/>
                    </a:lnTo>
                    <a:lnTo>
                      <a:pt x="2456" y="1842"/>
                    </a:lnTo>
                    <a:lnTo>
                      <a:pt x="0" y="2494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2" name="Freeform 24"/>
              <p:cNvSpPr>
                <a:spLocks/>
              </p:cNvSpPr>
              <p:nvPr/>
            </p:nvSpPr>
            <p:spPr bwMode="auto">
              <a:xfrm>
                <a:off x="15996" y="18313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3" name="Freeform 25"/>
              <p:cNvSpPr>
                <a:spLocks/>
              </p:cNvSpPr>
              <p:nvPr/>
            </p:nvSpPr>
            <p:spPr bwMode="auto">
              <a:xfrm>
                <a:off x="16303" y="18228"/>
                <a:ext cx="1885" cy="2685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4" name="Freeform 26"/>
              <p:cNvSpPr>
                <a:spLocks/>
              </p:cNvSpPr>
              <p:nvPr/>
            </p:nvSpPr>
            <p:spPr bwMode="auto">
              <a:xfrm>
                <a:off x="16610" y="18150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5" name="Freeform 27"/>
              <p:cNvSpPr>
                <a:spLocks/>
              </p:cNvSpPr>
              <p:nvPr/>
            </p:nvSpPr>
            <p:spPr bwMode="auto">
              <a:xfrm>
                <a:off x="16917" y="18072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59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6" name="Freeform 28"/>
              <p:cNvSpPr>
                <a:spLocks/>
              </p:cNvSpPr>
              <p:nvPr/>
            </p:nvSpPr>
            <p:spPr bwMode="auto">
              <a:xfrm>
                <a:off x="17224" y="17987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7" name="Freeform 29"/>
              <p:cNvSpPr>
                <a:spLocks/>
              </p:cNvSpPr>
              <p:nvPr/>
            </p:nvSpPr>
            <p:spPr bwMode="auto">
              <a:xfrm>
                <a:off x="17531" y="17909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59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8" name="Freeform 30"/>
              <p:cNvSpPr>
                <a:spLocks/>
              </p:cNvSpPr>
              <p:nvPr/>
            </p:nvSpPr>
            <p:spPr bwMode="auto">
              <a:xfrm>
                <a:off x="17838" y="17824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59" name="Freeform 31"/>
              <p:cNvSpPr>
                <a:spLocks/>
              </p:cNvSpPr>
              <p:nvPr/>
            </p:nvSpPr>
            <p:spPr bwMode="auto">
              <a:xfrm>
                <a:off x="18145" y="17746"/>
                <a:ext cx="1885" cy="2686"/>
              </a:xfrm>
              <a:custGeom>
                <a:avLst/>
                <a:gdLst/>
                <a:ahLst/>
                <a:cxnLst>
                  <a:cxn ang="0">
                    <a:pos x="258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9">
                    <a:moveTo>
                      <a:pt x="258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0" name="Freeform 32"/>
              <p:cNvSpPr>
                <a:spLocks/>
              </p:cNvSpPr>
              <p:nvPr/>
            </p:nvSpPr>
            <p:spPr bwMode="auto">
              <a:xfrm>
                <a:off x="18452" y="17661"/>
                <a:ext cx="1892" cy="2686"/>
              </a:xfrm>
              <a:custGeom>
                <a:avLst/>
                <a:gdLst/>
                <a:ahLst/>
                <a:cxnLst>
                  <a:cxn ang="0">
                    <a:pos x="259" y="379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9" h="379">
                    <a:moveTo>
                      <a:pt x="259" y="379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1" name="Freeform 33"/>
              <p:cNvSpPr>
                <a:spLocks/>
              </p:cNvSpPr>
              <p:nvPr/>
            </p:nvSpPr>
            <p:spPr bwMode="auto">
              <a:xfrm>
                <a:off x="17881" y="18504"/>
                <a:ext cx="2463" cy="2487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7" y="260"/>
                  </a:cxn>
                  <a:cxn ang="0">
                    <a:pos x="337" y="0"/>
                  </a:cxn>
                </a:cxnLst>
                <a:rect l="0" t="0" r="r" b="b"/>
                <a:pathLst>
                  <a:path w="337" h="351">
                    <a:moveTo>
                      <a:pt x="0" y="351"/>
                    </a:moveTo>
                    <a:lnTo>
                      <a:pt x="337" y="260"/>
                    </a:lnTo>
                    <a:lnTo>
                      <a:pt x="33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2" name="Freeform 34"/>
              <p:cNvSpPr>
                <a:spLocks/>
              </p:cNvSpPr>
              <p:nvPr/>
            </p:nvSpPr>
            <p:spPr bwMode="auto">
              <a:xfrm>
                <a:off x="17253" y="18228"/>
                <a:ext cx="2456" cy="2487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1">
                    <a:moveTo>
                      <a:pt x="0" y="351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3" name="Freeform 35"/>
              <p:cNvSpPr>
                <a:spLocks/>
              </p:cNvSpPr>
              <p:nvPr/>
            </p:nvSpPr>
            <p:spPr bwMode="auto">
              <a:xfrm>
                <a:off x="16624" y="17944"/>
                <a:ext cx="2456" cy="2488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1">
                    <a:moveTo>
                      <a:pt x="0" y="351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4" name="Freeform 36"/>
              <p:cNvSpPr>
                <a:spLocks/>
              </p:cNvSpPr>
              <p:nvPr/>
            </p:nvSpPr>
            <p:spPr bwMode="auto">
              <a:xfrm>
                <a:off x="15996" y="17661"/>
                <a:ext cx="2456" cy="2494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336" y="260"/>
                  </a:cxn>
                  <a:cxn ang="0">
                    <a:pos x="336" y="0"/>
                  </a:cxn>
                </a:cxnLst>
                <a:rect l="0" t="0" r="r" b="b"/>
                <a:pathLst>
                  <a:path w="336" h="352">
                    <a:moveTo>
                      <a:pt x="0" y="352"/>
                    </a:moveTo>
                    <a:lnTo>
                      <a:pt x="336" y="260"/>
                    </a:lnTo>
                    <a:lnTo>
                      <a:pt x="3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5" name="Freeform 37"/>
              <p:cNvSpPr>
                <a:spLocks/>
              </p:cNvSpPr>
              <p:nvPr/>
            </p:nvSpPr>
            <p:spPr bwMode="auto">
              <a:xfrm>
                <a:off x="15996" y="19503"/>
                <a:ext cx="4348" cy="844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2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6" name="Freeform 38"/>
              <p:cNvSpPr>
                <a:spLocks/>
              </p:cNvSpPr>
              <p:nvPr/>
            </p:nvSpPr>
            <p:spPr bwMode="auto">
              <a:xfrm>
                <a:off x="15996" y="19241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7" name="Freeform 39"/>
              <p:cNvSpPr>
                <a:spLocks/>
              </p:cNvSpPr>
              <p:nvPr/>
            </p:nvSpPr>
            <p:spPr bwMode="auto">
              <a:xfrm>
                <a:off x="15996" y="18979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8" name="Freeform 40"/>
              <p:cNvSpPr>
                <a:spLocks/>
              </p:cNvSpPr>
              <p:nvPr/>
            </p:nvSpPr>
            <p:spPr bwMode="auto">
              <a:xfrm>
                <a:off x="15996" y="18717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69" name="Freeform 41"/>
              <p:cNvSpPr>
                <a:spLocks/>
              </p:cNvSpPr>
              <p:nvPr/>
            </p:nvSpPr>
            <p:spPr bwMode="auto">
              <a:xfrm>
                <a:off x="15996" y="18454"/>
                <a:ext cx="4348" cy="844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0" name="Freeform 42"/>
              <p:cNvSpPr>
                <a:spLocks/>
              </p:cNvSpPr>
              <p:nvPr/>
            </p:nvSpPr>
            <p:spPr bwMode="auto">
              <a:xfrm>
                <a:off x="15996" y="18192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1" name="Freeform 43"/>
              <p:cNvSpPr>
                <a:spLocks/>
              </p:cNvSpPr>
              <p:nvPr/>
            </p:nvSpPr>
            <p:spPr bwMode="auto">
              <a:xfrm>
                <a:off x="15996" y="17930"/>
                <a:ext cx="4348" cy="843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1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2" name="Freeform 44"/>
              <p:cNvSpPr>
                <a:spLocks/>
              </p:cNvSpPr>
              <p:nvPr/>
            </p:nvSpPr>
            <p:spPr bwMode="auto">
              <a:xfrm>
                <a:off x="15996" y="17661"/>
                <a:ext cx="4348" cy="843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336" y="0"/>
                  </a:cxn>
                  <a:cxn ang="0">
                    <a:pos x="595" y="119"/>
                  </a:cxn>
                </a:cxnLst>
                <a:rect l="0" t="0" r="r" b="b"/>
                <a:pathLst>
                  <a:path w="595" h="119">
                    <a:moveTo>
                      <a:pt x="0" y="92"/>
                    </a:moveTo>
                    <a:lnTo>
                      <a:pt x="336" y="0"/>
                    </a:lnTo>
                    <a:lnTo>
                      <a:pt x="595" y="11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3" name="Line 45"/>
              <p:cNvSpPr>
                <a:spLocks noChangeShapeType="1"/>
              </p:cNvSpPr>
              <p:nvPr/>
            </p:nvSpPr>
            <p:spPr bwMode="auto">
              <a:xfrm flipV="1">
                <a:off x="17881" y="20347"/>
                <a:ext cx="2463" cy="6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4" name="Freeform 46"/>
              <p:cNvSpPr>
                <a:spLocks/>
              </p:cNvSpPr>
              <p:nvPr/>
            </p:nvSpPr>
            <p:spPr bwMode="auto">
              <a:xfrm>
                <a:off x="15996" y="18313"/>
                <a:ext cx="1885" cy="2678"/>
              </a:xfrm>
              <a:custGeom>
                <a:avLst/>
                <a:gdLst/>
                <a:ahLst/>
                <a:cxnLst>
                  <a:cxn ang="0">
                    <a:pos x="258" y="378"/>
                  </a:cxn>
                  <a:cxn ang="0">
                    <a:pos x="0" y="260"/>
                  </a:cxn>
                  <a:cxn ang="0">
                    <a:pos x="0" y="0"/>
                  </a:cxn>
                </a:cxnLst>
                <a:rect l="0" t="0" r="r" b="b"/>
                <a:pathLst>
                  <a:path w="258" h="378">
                    <a:moveTo>
                      <a:pt x="258" y="378"/>
                    </a:moveTo>
                    <a:lnTo>
                      <a:pt x="0" y="26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5" name="Line 47"/>
              <p:cNvSpPr>
                <a:spLocks noChangeShapeType="1"/>
              </p:cNvSpPr>
              <p:nvPr/>
            </p:nvSpPr>
            <p:spPr bwMode="auto">
              <a:xfrm>
                <a:off x="17881" y="20991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6" name="Rectangle 48"/>
              <p:cNvSpPr>
                <a:spLocks noChangeArrowheads="1"/>
              </p:cNvSpPr>
              <p:nvPr/>
            </p:nvSpPr>
            <p:spPr bwMode="auto">
              <a:xfrm>
                <a:off x="17962" y="21034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77" name="Line 49"/>
              <p:cNvSpPr>
                <a:spLocks noChangeShapeType="1"/>
              </p:cNvSpPr>
              <p:nvPr/>
            </p:nvSpPr>
            <p:spPr bwMode="auto">
              <a:xfrm>
                <a:off x="18188" y="20913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78" name="Rectangle 50"/>
              <p:cNvSpPr>
                <a:spLocks noChangeArrowheads="1"/>
              </p:cNvSpPr>
              <p:nvPr/>
            </p:nvSpPr>
            <p:spPr bwMode="auto">
              <a:xfrm>
                <a:off x="18269" y="20949"/>
                <a:ext cx="239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79" name="Line 51"/>
              <p:cNvSpPr>
                <a:spLocks noChangeShapeType="1"/>
              </p:cNvSpPr>
              <p:nvPr/>
            </p:nvSpPr>
            <p:spPr bwMode="auto">
              <a:xfrm>
                <a:off x="18495" y="20836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0" name="Rectangle 52"/>
              <p:cNvSpPr>
                <a:spLocks noChangeArrowheads="1"/>
              </p:cNvSpPr>
              <p:nvPr/>
            </p:nvSpPr>
            <p:spPr bwMode="auto">
              <a:xfrm>
                <a:off x="18576" y="20872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0.2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1" name="Line 53"/>
              <p:cNvSpPr>
                <a:spLocks noChangeShapeType="1"/>
              </p:cNvSpPr>
              <p:nvPr/>
            </p:nvSpPr>
            <p:spPr bwMode="auto">
              <a:xfrm>
                <a:off x="18802" y="20750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2" name="Rectangle 54"/>
              <p:cNvSpPr>
                <a:spLocks noChangeArrowheads="1"/>
              </p:cNvSpPr>
              <p:nvPr/>
            </p:nvSpPr>
            <p:spPr bwMode="auto">
              <a:xfrm>
                <a:off x="18890" y="20793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0.3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3" name="Line 55"/>
              <p:cNvSpPr>
                <a:spLocks noChangeShapeType="1"/>
              </p:cNvSpPr>
              <p:nvPr/>
            </p:nvSpPr>
            <p:spPr bwMode="auto">
              <a:xfrm>
                <a:off x="19109" y="20673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4" name="Rectangle 56"/>
              <p:cNvSpPr>
                <a:spLocks noChangeArrowheads="1"/>
              </p:cNvSpPr>
              <p:nvPr/>
            </p:nvSpPr>
            <p:spPr bwMode="auto">
              <a:xfrm>
                <a:off x="19197" y="20708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0.4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5" name="Line 57"/>
              <p:cNvSpPr>
                <a:spLocks noChangeShapeType="1"/>
              </p:cNvSpPr>
              <p:nvPr/>
            </p:nvSpPr>
            <p:spPr bwMode="auto">
              <a:xfrm>
                <a:off x="19416" y="20587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6" name="Rectangle 58"/>
              <p:cNvSpPr>
                <a:spLocks noChangeArrowheads="1"/>
              </p:cNvSpPr>
              <p:nvPr/>
            </p:nvSpPr>
            <p:spPr bwMode="auto">
              <a:xfrm>
                <a:off x="19504" y="20630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7" name="Line 59"/>
              <p:cNvSpPr>
                <a:spLocks noChangeShapeType="1"/>
              </p:cNvSpPr>
              <p:nvPr/>
            </p:nvSpPr>
            <p:spPr bwMode="auto">
              <a:xfrm>
                <a:off x="19723" y="20510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88" name="Rectangle 60"/>
              <p:cNvSpPr>
                <a:spLocks noChangeArrowheads="1"/>
              </p:cNvSpPr>
              <p:nvPr/>
            </p:nvSpPr>
            <p:spPr bwMode="auto">
              <a:xfrm>
                <a:off x="19811" y="20545"/>
                <a:ext cx="2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0.6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89" name="Line 61"/>
              <p:cNvSpPr>
                <a:spLocks noChangeShapeType="1"/>
              </p:cNvSpPr>
              <p:nvPr/>
            </p:nvSpPr>
            <p:spPr bwMode="auto">
              <a:xfrm>
                <a:off x="20030" y="20432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0" name="Rectangle 62"/>
              <p:cNvSpPr>
                <a:spLocks noChangeArrowheads="1"/>
              </p:cNvSpPr>
              <p:nvPr/>
            </p:nvSpPr>
            <p:spPr bwMode="auto">
              <a:xfrm>
                <a:off x="20119" y="20467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0.7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1" name="Line 63"/>
              <p:cNvSpPr>
                <a:spLocks noChangeShapeType="1"/>
              </p:cNvSpPr>
              <p:nvPr/>
            </p:nvSpPr>
            <p:spPr bwMode="auto">
              <a:xfrm>
                <a:off x="20344" y="20347"/>
                <a:ext cx="52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2" name="Rectangle 64"/>
              <p:cNvSpPr>
                <a:spLocks noChangeArrowheads="1"/>
              </p:cNvSpPr>
              <p:nvPr/>
            </p:nvSpPr>
            <p:spPr bwMode="auto">
              <a:xfrm>
                <a:off x="20425" y="20382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0.8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3" name="Line 65"/>
              <p:cNvSpPr>
                <a:spLocks noChangeShapeType="1"/>
              </p:cNvSpPr>
              <p:nvPr/>
            </p:nvSpPr>
            <p:spPr bwMode="auto">
              <a:xfrm flipH="1">
                <a:off x="17816" y="20991"/>
                <a:ext cx="65" cy="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4" name="Rectangle 66"/>
              <p:cNvSpPr>
                <a:spLocks noChangeArrowheads="1"/>
              </p:cNvSpPr>
              <p:nvPr/>
            </p:nvSpPr>
            <p:spPr bwMode="auto">
              <a:xfrm>
                <a:off x="17743" y="21019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5" name="Line 67"/>
              <p:cNvSpPr>
                <a:spLocks noChangeShapeType="1"/>
              </p:cNvSpPr>
              <p:nvPr/>
            </p:nvSpPr>
            <p:spPr bwMode="auto">
              <a:xfrm flipH="1">
                <a:off x="17187" y="20715"/>
                <a:ext cx="66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6" name="Rectangle 68"/>
              <p:cNvSpPr>
                <a:spLocks noChangeArrowheads="1"/>
              </p:cNvSpPr>
              <p:nvPr/>
            </p:nvSpPr>
            <p:spPr bwMode="auto">
              <a:xfrm>
                <a:off x="16931" y="20736"/>
                <a:ext cx="430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0.005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7" name="Line 69"/>
              <p:cNvSpPr>
                <a:spLocks noChangeShapeType="1"/>
              </p:cNvSpPr>
              <p:nvPr/>
            </p:nvSpPr>
            <p:spPr bwMode="auto">
              <a:xfrm flipH="1">
                <a:off x="16559" y="20432"/>
                <a:ext cx="65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398" name="Rectangle 70"/>
              <p:cNvSpPr>
                <a:spLocks noChangeArrowheads="1"/>
              </p:cNvSpPr>
              <p:nvPr/>
            </p:nvSpPr>
            <p:spPr bwMode="auto">
              <a:xfrm>
                <a:off x="16347" y="20453"/>
                <a:ext cx="334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399" name="Line 71"/>
              <p:cNvSpPr>
                <a:spLocks noChangeShapeType="1"/>
              </p:cNvSpPr>
              <p:nvPr/>
            </p:nvSpPr>
            <p:spPr bwMode="auto">
              <a:xfrm flipH="1">
                <a:off x="15930" y="20155"/>
                <a:ext cx="66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0" name="Rectangle 72"/>
              <p:cNvSpPr>
                <a:spLocks noChangeArrowheads="1"/>
              </p:cNvSpPr>
              <p:nvPr/>
            </p:nvSpPr>
            <p:spPr bwMode="auto">
              <a:xfrm>
                <a:off x="15667" y="20176"/>
                <a:ext cx="430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0.015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1" name="Line 73"/>
              <p:cNvSpPr>
                <a:spLocks noChangeShapeType="1"/>
              </p:cNvSpPr>
              <p:nvPr/>
            </p:nvSpPr>
            <p:spPr bwMode="auto">
              <a:xfrm flipH="1" flipV="1">
                <a:off x="15937" y="20127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2" name="Rectangle 74"/>
              <p:cNvSpPr>
                <a:spLocks noChangeArrowheads="1"/>
              </p:cNvSpPr>
              <p:nvPr/>
            </p:nvSpPr>
            <p:spPr bwMode="auto">
              <a:xfrm>
                <a:off x="15857" y="20056"/>
                <a:ext cx="9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3" name="Line 75"/>
              <p:cNvSpPr>
                <a:spLocks noChangeShapeType="1"/>
              </p:cNvSpPr>
              <p:nvPr/>
            </p:nvSpPr>
            <p:spPr bwMode="auto">
              <a:xfrm flipH="1" flipV="1">
                <a:off x="15937" y="19865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4" name="Rectangle 76"/>
              <p:cNvSpPr>
                <a:spLocks noChangeArrowheads="1"/>
              </p:cNvSpPr>
              <p:nvPr/>
            </p:nvSpPr>
            <p:spPr bwMode="auto">
              <a:xfrm>
                <a:off x="15777" y="19794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0.1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5" name="Line 77"/>
              <p:cNvSpPr>
                <a:spLocks noChangeShapeType="1"/>
              </p:cNvSpPr>
              <p:nvPr/>
            </p:nvSpPr>
            <p:spPr bwMode="auto">
              <a:xfrm flipH="1" flipV="1">
                <a:off x="15937" y="19602"/>
                <a:ext cx="59" cy="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6" name="Rectangle 78"/>
              <p:cNvSpPr>
                <a:spLocks noChangeArrowheads="1"/>
              </p:cNvSpPr>
              <p:nvPr/>
            </p:nvSpPr>
            <p:spPr bwMode="auto">
              <a:xfrm>
                <a:off x="15777" y="19532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0.2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7" name="Line 79"/>
              <p:cNvSpPr>
                <a:spLocks noChangeShapeType="1"/>
              </p:cNvSpPr>
              <p:nvPr/>
            </p:nvSpPr>
            <p:spPr bwMode="auto">
              <a:xfrm flipH="1" flipV="1">
                <a:off x="15937" y="19340"/>
                <a:ext cx="59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08" name="Rectangle 80"/>
              <p:cNvSpPr>
                <a:spLocks noChangeArrowheads="1"/>
              </p:cNvSpPr>
              <p:nvPr/>
            </p:nvSpPr>
            <p:spPr bwMode="auto">
              <a:xfrm>
                <a:off x="15777" y="19269"/>
                <a:ext cx="238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0.3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09" name="Line 81"/>
              <p:cNvSpPr>
                <a:spLocks noChangeShapeType="1"/>
              </p:cNvSpPr>
              <p:nvPr/>
            </p:nvSpPr>
            <p:spPr bwMode="auto">
              <a:xfrm flipH="1" flipV="1">
                <a:off x="15937" y="19071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0" name="Rectangle 82"/>
              <p:cNvSpPr>
                <a:spLocks noChangeArrowheads="1"/>
              </p:cNvSpPr>
              <p:nvPr/>
            </p:nvSpPr>
            <p:spPr bwMode="auto">
              <a:xfrm>
                <a:off x="15777" y="19007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0.4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1" name="Line 83"/>
              <p:cNvSpPr>
                <a:spLocks noChangeShapeType="1"/>
              </p:cNvSpPr>
              <p:nvPr/>
            </p:nvSpPr>
            <p:spPr bwMode="auto">
              <a:xfrm flipH="1" flipV="1">
                <a:off x="15937" y="18809"/>
                <a:ext cx="59" cy="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2" name="Rectangle 84"/>
              <p:cNvSpPr>
                <a:spLocks noChangeArrowheads="1"/>
              </p:cNvSpPr>
              <p:nvPr/>
            </p:nvSpPr>
            <p:spPr bwMode="auto">
              <a:xfrm>
                <a:off x="15777" y="18745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0.5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3" name="Line 85"/>
              <p:cNvSpPr>
                <a:spLocks noChangeShapeType="1"/>
              </p:cNvSpPr>
              <p:nvPr/>
            </p:nvSpPr>
            <p:spPr bwMode="auto">
              <a:xfrm flipH="1" flipV="1">
                <a:off x="15937" y="18546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4" name="Rectangle 86"/>
              <p:cNvSpPr>
                <a:spLocks noChangeArrowheads="1"/>
              </p:cNvSpPr>
              <p:nvPr/>
            </p:nvSpPr>
            <p:spPr bwMode="auto">
              <a:xfrm>
                <a:off x="15777" y="18483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0.6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5" name="Line 87"/>
              <p:cNvSpPr>
                <a:spLocks noChangeShapeType="1"/>
              </p:cNvSpPr>
              <p:nvPr/>
            </p:nvSpPr>
            <p:spPr bwMode="auto">
              <a:xfrm flipH="1" flipV="1">
                <a:off x="15937" y="18284"/>
                <a:ext cx="59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6" name="Rectangle 88"/>
              <p:cNvSpPr>
                <a:spLocks noChangeArrowheads="1"/>
              </p:cNvSpPr>
              <p:nvPr/>
            </p:nvSpPr>
            <p:spPr bwMode="auto">
              <a:xfrm>
                <a:off x="15777" y="18221"/>
                <a:ext cx="23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2000" u="none">
                    <a:solidFill>
                      <a:srgbClr val="000000"/>
                    </a:solidFill>
                    <a:latin typeface="Arial" charset="0"/>
                  </a:rPr>
                  <a:t>0.7</a:t>
                </a:r>
                <a:endParaRPr lang="es-ES" sz="2000" u="none">
                  <a:latin typeface="Arial" charset="0"/>
                </a:endParaRPr>
              </a:p>
            </p:txBody>
          </p:sp>
          <p:sp>
            <p:nvSpPr>
              <p:cNvPr id="483417" name="Oval 89"/>
              <p:cNvSpPr>
                <a:spLocks noChangeArrowheads="1"/>
              </p:cNvSpPr>
              <p:nvPr/>
            </p:nvSpPr>
            <p:spPr bwMode="auto">
              <a:xfrm>
                <a:off x="19365" y="1897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8" name="Oval 90"/>
              <p:cNvSpPr>
                <a:spLocks noChangeArrowheads="1"/>
              </p:cNvSpPr>
              <p:nvPr/>
            </p:nvSpPr>
            <p:spPr bwMode="auto">
              <a:xfrm>
                <a:off x="18605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19" name="Oval 91"/>
              <p:cNvSpPr>
                <a:spLocks noChangeArrowheads="1"/>
              </p:cNvSpPr>
              <p:nvPr/>
            </p:nvSpPr>
            <p:spPr bwMode="auto">
              <a:xfrm>
                <a:off x="18649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0" name="Oval 92"/>
              <p:cNvSpPr>
                <a:spLocks noChangeArrowheads="1"/>
              </p:cNvSpPr>
              <p:nvPr/>
            </p:nvSpPr>
            <p:spPr bwMode="auto">
              <a:xfrm>
                <a:off x="17794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1" name="Oval 93"/>
              <p:cNvSpPr>
                <a:spLocks noChangeArrowheads="1"/>
              </p:cNvSpPr>
              <p:nvPr/>
            </p:nvSpPr>
            <p:spPr bwMode="auto">
              <a:xfrm>
                <a:off x="17808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2" name="Oval 94"/>
              <p:cNvSpPr>
                <a:spLocks noChangeArrowheads="1"/>
              </p:cNvSpPr>
              <p:nvPr/>
            </p:nvSpPr>
            <p:spPr bwMode="auto">
              <a:xfrm>
                <a:off x="17691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3" name="Oval 95"/>
              <p:cNvSpPr>
                <a:spLocks noChangeArrowheads="1"/>
              </p:cNvSpPr>
              <p:nvPr/>
            </p:nvSpPr>
            <p:spPr bwMode="auto">
              <a:xfrm>
                <a:off x="17326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4" name="Oval 96"/>
              <p:cNvSpPr>
                <a:spLocks noChangeArrowheads="1"/>
              </p:cNvSpPr>
              <p:nvPr/>
            </p:nvSpPr>
            <p:spPr bwMode="auto">
              <a:xfrm>
                <a:off x="17553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5" name="Oval 97"/>
              <p:cNvSpPr>
                <a:spLocks noChangeArrowheads="1"/>
              </p:cNvSpPr>
              <p:nvPr/>
            </p:nvSpPr>
            <p:spPr bwMode="auto">
              <a:xfrm>
                <a:off x="17553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6" name="Oval 98"/>
              <p:cNvSpPr>
                <a:spLocks noChangeArrowheads="1"/>
              </p:cNvSpPr>
              <p:nvPr/>
            </p:nvSpPr>
            <p:spPr bwMode="auto">
              <a:xfrm>
                <a:off x="17494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7" name="Oval 99"/>
              <p:cNvSpPr>
                <a:spLocks noChangeArrowheads="1"/>
              </p:cNvSpPr>
              <p:nvPr/>
            </p:nvSpPr>
            <p:spPr bwMode="auto">
              <a:xfrm>
                <a:off x="17450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8" name="Oval 100"/>
              <p:cNvSpPr>
                <a:spLocks noChangeArrowheads="1"/>
              </p:cNvSpPr>
              <p:nvPr/>
            </p:nvSpPr>
            <p:spPr bwMode="auto">
              <a:xfrm>
                <a:off x="17560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29" name="Oval 101"/>
              <p:cNvSpPr>
                <a:spLocks noChangeArrowheads="1"/>
              </p:cNvSpPr>
              <p:nvPr/>
            </p:nvSpPr>
            <p:spPr bwMode="auto">
              <a:xfrm>
                <a:off x="1754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0" name="Oval 102"/>
              <p:cNvSpPr>
                <a:spLocks noChangeArrowheads="1"/>
              </p:cNvSpPr>
              <p:nvPr/>
            </p:nvSpPr>
            <p:spPr bwMode="auto">
              <a:xfrm>
                <a:off x="17509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1" name="Oval 103"/>
              <p:cNvSpPr>
                <a:spLocks noChangeArrowheads="1"/>
              </p:cNvSpPr>
              <p:nvPr/>
            </p:nvSpPr>
            <p:spPr bwMode="auto">
              <a:xfrm>
                <a:off x="17545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2" name="Oval 104"/>
              <p:cNvSpPr>
                <a:spLocks noChangeArrowheads="1"/>
              </p:cNvSpPr>
              <p:nvPr/>
            </p:nvSpPr>
            <p:spPr bwMode="auto">
              <a:xfrm>
                <a:off x="17596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3" name="Oval 105"/>
              <p:cNvSpPr>
                <a:spLocks noChangeArrowheads="1"/>
              </p:cNvSpPr>
              <p:nvPr/>
            </p:nvSpPr>
            <p:spPr bwMode="auto">
              <a:xfrm>
                <a:off x="17699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4" name="Oval 106"/>
              <p:cNvSpPr>
                <a:spLocks noChangeArrowheads="1"/>
              </p:cNvSpPr>
              <p:nvPr/>
            </p:nvSpPr>
            <p:spPr bwMode="auto">
              <a:xfrm>
                <a:off x="17750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5" name="Oval 107"/>
              <p:cNvSpPr>
                <a:spLocks noChangeArrowheads="1"/>
              </p:cNvSpPr>
              <p:nvPr/>
            </p:nvSpPr>
            <p:spPr bwMode="auto">
              <a:xfrm>
                <a:off x="1745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6" name="Oval 108"/>
              <p:cNvSpPr>
                <a:spLocks noChangeArrowheads="1"/>
              </p:cNvSpPr>
              <p:nvPr/>
            </p:nvSpPr>
            <p:spPr bwMode="auto">
              <a:xfrm>
                <a:off x="17487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7" name="Oval 109"/>
              <p:cNvSpPr>
                <a:spLocks noChangeArrowheads="1"/>
              </p:cNvSpPr>
              <p:nvPr/>
            </p:nvSpPr>
            <p:spPr bwMode="auto">
              <a:xfrm>
                <a:off x="1759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8" name="Oval 110"/>
              <p:cNvSpPr>
                <a:spLocks noChangeArrowheads="1"/>
              </p:cNvSpPr>
              <p:nvPr/>
            </p:nvSpPr>
            <p:spPr bwMode="auto">
              <a:xfrm>
                <a:off x="17691" y="2041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39" name="Oval 111"/>
              <p:cNvSpPr>
                <a:spLocks noChangeArrowheads="1"/>
              </p:cNvSpPr>
              <p:nvPr/>
            </p:nvSpPr>
            <p:spPr bwMode="auto">
              <a:xfrm>
                <a:off x="17713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0" name="Oval 112"/>
              <p:cNvSpPr>
                <a:spLocks noChangeArrowheads="1"/>
              </p:cNvSpPr>
              <p:nvPr/>
            </p:nvSpPr>
            <p:spPr bwMode="auto">
              <a:xfrm>
                <a:off x="17728" y="205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1" name="Oval 113"/>
              <p:cNvSpPr>
                <a:spLocks noChangeArrowheads="1"/>
              </p:cNvSpPr>
              <p:nvPr/>
            </p:nvSpPr>
            <p:spPr bwMode="auto">
              <a:xfrm>
                <a:off x="17845" y="1995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2" name="Oval 114"/>
              <p:cNvSpPr>
                <a:spLocks noChangeArrowheads="1"/>
              </p:cNvSpPr>
              <p:nvPr/>
            </p:nvSpPr>
            <p:spPr bwMode="auto">
              <a:xfrm>
                <a:off x="17918" y="194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3" name="Oval 115"/>
              <p:cNvSpPr>
                <a:spLocks noChangeArrowheads="1"/>
              </p:cNvSpPr>
              <p:nvPr/>
            </p:nvSpPr>
            <p:spPr bwMode="auto">
              <a:xfrm>
                <a:off x="1766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4" name="Oval 116"/>
              <p:cNvSpPr>
                <a:spLocks noChangeArrowheads="1"/>
              </p:cNvSpPr>
              <p:nvPr/>
            </p:nvSpPr>
            <p:spPr bwMode="auto">
              <a:xfrm>
                <a:off x="17699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5" name="Oval 117"/>
              <p:cNvSpPr>
                <a:spLocks noChangeArrowheads="1"/>
              </p:cNvSpPr>
              <p:nvPr/>
            </p:nvSpPr>
            <p:spPr bwMode="auto">
              <a:xfrm>
                <a:off x="17786" y="1965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6" name="Oval 118"/>
              <p:cNvSpPr>
                <a:spLocks noChangeArrowheads="1"/>
              </p:cNvSpPr>
              <p:nvPr/>
            </p:nvSpPr>
            <p:spPr bwMode="auto">
              <a:xfrm>
                <a:off x="18152" y="1963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7" name="Oval 119"/>
              <p:cNvSpPr>
                <a:spLocks noChangeArrowheads="1"/>
              </p:cNvSpPr>
              <p:nvPr/>
            </p:nvSpPr>
            <p:spPr bwMode="auto">
              <a:xfrm>
                <a:off x="18985" y="19206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8" name="Oval 120"/>
              <p:cNvSpPr>
                <a:spLocks noChangeArrowheads="1"/>
              </p:cNvSpPr>
              <p:nvPr/>
            </p:nvSpPr>
            <p:spPr bwMode="auto">
              <a:xfrm>
                <a:off x="18013" y="1956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49" name="Oval 121"/>
              <p:cNvSpPr>
                <a:spLocks noChangeArrowheads="1"/>
              </p:cNvSpPr>
              <p:nvPr/>
            </p:nvSpPr>
            <p:spPr bwMode="auto">
              <a:xfrm>
                <a:off x="17472" y="1956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0" name="Oval 122"/>
              <p:cNvSpPr>
                <a:spLocks noChangeArrowheads="1"/>
              </p:cNvSpPr>
              <p:nvPr/>
            </p:nvSpPr>
            <p:spPr bwMode="auto">
              <a:xfrm>
                <a:off x="17531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1" name="Oval 123"/>
              <p:cNvSpPr>
                <a:spLocks noChangeArrowheads="1"/>
              </p:cNvSpPr>
              <p:nvPr/>
            </p:nvSpPr>
            <p:spPr bwMode="auto">
              <a:xfrm>
                <a:off x="17830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2" name="Oval 124"/>
              <p:cNvSpPr>
                <a:spLocks noChangeArrowheads="1"/>
              </p:cNvSpPr>
              <p:nvPr/>
            </p:nvSpPr>
            <p:spPr bwMode="auto">
              <a:xfrm>
                <a:off x="17801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3" name="Oval 125"/>
              <p:cNvSpPr>
                <a:spLocks noChangeArrowheads="1"/>
              </p:cNvSpPr>
              <p:nvPr/>
            </p:nvSpPr>
            <p:spPr bwMode="auto">
              <a:xfrm>
                <a:off x="17757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4" name="Oval 126"/>
              <p:cNvSpPr>
                <a:spLocks noChangeArrowheads="1"/>
              </p:cNvSpPr>
              <p:nvPr/>
            </p:nvSpPr>
            <p:spPr bwMode="auto">
              <a:xfrm>
                <a:off x="17684" y="2005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5" name="Oval 127"/>
              <p:cNvSpPr>
                <a:spLocks noChangeArrowheads="1"/>
              </p:cNvSpPr>
              <p:nvPr/>
            </p:nvSpPr>
            <p:spPr bwMode="auto">
              <a:xfrm>
                <a:off x="17801" y="2006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6" name="Oval 128"/>
              <p:cNvSpPr>
                <a:spLocks noChangeArrowheads="1"/>
              </p:cNvSpPr>
              <p:nvPr/>
            </p:nvSpPr>
            <p:spPr bwMode="auto">
              <a:xfrm>
                <a:off x="17648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7" name="Oval 129"/>
              <p:cNvSpPr>
                <a:spLocks noChangeArrowheads="1"/>
              </p:cNvSpPr>
              <p:nvPr/>
            </p:nvSpPr>
            <p:spPr bwMode="auto">
              <a:xfrm>
                <a:off x="17721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8" name="Oval 130"/>
              <p:cNvSpPr>
                <a:spLocks noChangeArrowheads="1"/>
              </p:cNvSpPr>
              <p:nvPr/>
            </p:nvSpPr>
            <p:spPr bwMode="auto">
              <a:xfrm>
                <a:off x="17699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59" name="Oval 131"/>
              <p:cNvSpPr>
                <a:spLocks noChangeArrowheads="1"/>
              </p:cNvSpPr>
              <p:nvPr/>
            </p:nvSpPr>
            <p:spPr bwMode="auto">
              <a:xfrm>
                <a:off x="17772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0" name="Oval 132"/>
              <p:cNvSpPr>
                <a:spLocks noChangeArrowheads="1"/>
              </p:cNvSpPr>
              <p:nvPr/>
            </p:nvSpPr>
            <p:spPr bwMode="auto">
              <a:xfrm>
                <a:off x="17604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1" name="Oval 133"/>
              <p:cNvSpPr>
                <a:spLocks noChangeArrowheads="1"/>
              </p:cNvSpPr>
              <p:nvPr/>
            </p:nvSpPr>
            <p:spPr bwMode="auto">
              <a:xfrm>
                <a:off x="17655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2" name="Oval 134"/>
              <p:cNvSpPr>
                <a:spLocks noChangeArrowheads="1"/>
              </p:cNvSpPr>
              <p:nvPr/>
            </p:nvSpPr>
            <p:spPr bwMode="auto">
              <a:xfrm>
                <a:off x="17816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3" name="Oval 135"/>
              <p:cNvSpPr>
                <a:spLocks noChangeArrowheads="1"/>
              </p:cNvSpPr>
              <p:nvPr/>
            </p:nvSpPr>
            <p:spPr bwMode="auto">
              <a:xfrm>
                <a:off x="17743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4" name="Oval 136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5" name="Oval 137"/>
              <p:cNvSpPr>
                <a:spLocks noChangeArrowheads="1"/>
              </p:cNvSpPr>
              <p:nvPr/>
            </p:nvSpPr>
            <p:spPr bwMode="auto">
              <a:xfrm>
                <a:off x="18115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6" name="Oval 138"/>
              <p:cNvSpPr>
                <a:spLocks noChangeArrowheads="1"/>
              </p:cNvSpPr>
              <p:nvPr/>
            </p:nvSpPr>
            <p:spPr bwMode="auto">
              <a:xfrm>
                <a:off x="17911" y="207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7" name="Oval 139"/>
              <p:cNvSpPr>
                <a:spLocks noChangeArrowheads="1"/>
              </p:cNvSpPr>
              <p:nvPr/>
            </p:nvSpPr>
            <p:spPr bwMode="auto">
              <a:xfrm>
                <a:off x="18079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8" name="Oval 140"/>
              <p:cNvSpPr>
                <a:spLocks noChangeArrowheads="1"/>
              </p:cNvSpPr>
              <p:nvPr/>
            </p:nvSpPr>
            <p:spPr bwMode="auto">
              <a:xfrm>
                <a:off x="18006" y="2014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69" name="Oval 141"/>
              <p:cNvSpPr>
                <a:spLocks noChangeArrowheads="1"/>
              </p:cNvSpPr>
              <p:nvPr/>
            </p:nvSpPr>
            <p:spPr bwMode="auto">
              <a:xfrm>
                <a:off x="18232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0" name="Oval 142"/>
              <p:cNvSpPr>
                <a:spLocks noChangeArrowheads="1"/>
              </p:cNvSpPr>
              <p:nvPr/>
            </p:nvSpPr>
            <p:spPr bwMode="auto">
              <a:xfrm>
                <a:off x="18159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1" name="Oval 143"/>
              <p:cNvSpPr>
                <a:spLocks noChangeArrowheads="1"/>
              </p:cNvSpPr>
              <p:nvPr/>
            </p:nvSpPr>
            <p:spPr bwMode="auto">
              <a:xfrm>
                <a:off x="18371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2" name="Oval 144"/>
              <p:cNvSpPr>
                <a:spLocks noChangeArrowheads="1"/>
              </p:cNvSpPr>
              <p:nvPr/>
            </p:nvSpPr>
            <p:spPr bwMode="auto">
              <a:xfrm>
                <a:off x="17896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3" name="Oval 145"/>
              <p:cNvSpPr>
                <a:spLocks noChangeArrowheads="1"/>
              </p:cNvSpPr>
              <p:nvPr/>
            </p:nvSpPr>
            <p:spPr bwMode="auto">
              <a:xfrm>
                <a:off x="17626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4" name="Oval 146"/>
              <p:cNvSpPr>
                <a:spLocks noChangeArrowheads="1"/>
              </p:cNvSpPr>
              <p:nvPr/>
            </p:nvSpPr>
            <p:spPr bwMode="auto">
              <a:xfrm>
                <a:off x="1764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5" name="Oval 147"/>
              <p:cNvSpPr>
                <a:spLocks noChangeArrowheads="1"/>
              </p:cNvSpPr>
              <p:nvPr/>
            </p:nvSpPr>
            <p:spPr bwMode="auto">
              <a:xfrm>
                <a:off x="1756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6" name="Oval 148"/>
              <p:cNvSpPr>
                <a:spLocks noChangeArrowheads="1"/>
              </p:cNvSpPr>
              <p:nvPr/>
            </p:nvSpPr>
            <p:spPr bwMode="auto">
              <a:xfrm>
                <a:off x="17713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7" name="Oval 149"/>
              <p:cNvSpPr>
                <a:spLocks noChangeArrowheads="1"/>
              </p:cNvSpPr>
              <p:nvPr/>
            </p:nvSpPr>
            <p:spPr bwMode="auto">
              <a:xfrm>
                <a:off x="17662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8" name="Oval 150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79" name="Oval 151"/>
              <p:cNvSpPr>
                <a:spLocks noChangeArrowheads="1"/>
              </p:cNvSpPr>
              <p:nvPr/>
            </p:nvSpPr>
            <p:spPr bwMode="auto">
              <a:xfrm>
                <a:off x="17706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0" name="Oval 152"/>
              <p:cNvSpPr>
                <a:spLocks noChangeArrowheads="1"/>
              </p:cNvSpPr>
              <p:nvPr/>
            </p:nvSpPr>
            <p:spPr bwMode="auto">
              <a:xfrm>
                <a:off x="17721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1" name="Oval 153"/>
              <p:cNvSpPr>
                <a:spLocks noChangeArrowheads="1"/>
              </p:cNvSpPr>
              <p:nvPr/>
            </p:nvSpPr>
            <p:spPr bwMode="auto">
              <a:xfrm>
                <a:off x="1772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2" name="Oval 154"/>
              <p:cNvSpPr>
                <a:spLocks noChangeArrowheads="1"/>
              </p:cNvSpPr>
              <p:nvPr/>
            </p:nvSpPr>
            <p:spPr bwMode="auto">
              <a:xfrm>
                <a:off x="1786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3" name="Oval 155"/>
              <p:cNvSpPr>
                <a:spLocks noChangeArrowheads="1"/>
              </p:cNvSpPr>
              <p:nvPr/>
            </p:nvSpPr>
            <p:spPr bwMode="auto">
              <a:xfrm>
                <a:off x="17852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4" name="Oval 156"/>
              <p:cNvSpPr>
                <a:spLocks noChangeArrowheads="1"/>
              </p:cNvSpPr>
              <p:nvPr/>
            </p:nvSpPr>
            <p:spPr bwMode="auto">
              <a:xfrm>
                <a:off x="18020" y="1968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5" name="Oval 157"/>
              <p:cNvSpPr>
                <a:spLocks noChangeArrowheads="1"/>
              </p:cNvSpPr>
              <p:nvPr/>
            </p:nvSpPr>
            <p:spPr bwMode="auto">
              <a:xfrm>
                <a:off x="18057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6" name="Oval 158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7" name="Oval 159"/>
              <p:cNvSpPr>
                <a:spLocks noChangeArrowheads="1"/>
              </p:cNvSpPr>
              <p:nvPr/>
            </p:nvSpPr>
            <p:spPr bwMode="auto">
              <a:xfrm>
                <a:off x="17984" y="2075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8" name="Oval 160"/>
              <p:cNvSpPr>
                <a:spLocks noChangeArrowheads="1"/>
              </p:cNvSpPr>
              <p:nvPr/>
            </p:nvSpPr>
            <p:spPr bwMode="auto">
              <a:xfrm>
                <a:off x="18093" y="2037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89" name="Oval 161"/>
              <p:cNvSpPr>
                <a:spLocks noChangeArrowheads="1"/>
              </p:cNvSpPr>
              <p:nvPr/>
            </p:nvSpPr>
            <p:spPr bwMode="auto">
              <a:xfrm>
                <a:off x="17750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0" name="Oval 162"/>
              <p:cNvSpPr>
                <a:spLocks noChangeArrowheads="1"/>
              </p:cNvSpPr>
              <p:nvPr/>
            </p:nvSpPr>
            <p:spPr bwMode="auto">
              <a:xfrm>
                <a:off x="17772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1" name="Oval 163"/>
              <p:cNvSpPr>
                <a:spLocks noChangeArrowheads="1"/>
              </p:cNvSpPr>
              <p:nvPr/>
            </p:nvSpPr>
            <p:spPr bwMode="auto">
              <a:xfrm>
                <a:off x="1784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2" name="Oval 164"/>
              <p:cNvSpPr>
                <a:spLocks noChangeArrowheads="1"/>
              </p:cNvSpPr>
              <p:nvPr/>
            </p:nvSpPr>
            <p:spPr bwMode="auto">
              <a:xfrm>
                <a:off x="17881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3" name="Oval 165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4" name="Oval 166"/>
              <p:cNvSpPr>
                <a:spLocks noChangeArrowheads="1"/>
              </p:cNvSpPr>
              <p:nvPr/>
            </p:nvSpPr>
            <p:spPr bwMode="auto">
              <a:xfrm>
                <a:off x="17684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5" name="Oval 167"/>
              <p:cNvSpPr>
                <a:spLocks noChangeArrowheads="1"/>
              </p:cNvSpPr>
              <p:nvPr/>
            </p:nvSpPr>
            <p:spPr bwMode="auto">
              <a:xfrm>
                <a:off x="17786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6" name="Oval 168"/>
              <p:cNvSpPr>
                <a:spLocks noChangeArrowheads="1"/>
              </p:cNvSpPr>
              <p:nvPr/>
            </p:nvSpPr>
            <p:spPr bwMode="auto">
              <a:xfrm>
                <a:off x="17648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7" name="Oval 169"/>
              <p:cNvSpPr>
                <a:spLocks noChangeArrowheads="1"/>
              </p:cNvSpPr>
              <p:nvPr/>
            </p:nvSpPr>
            <p:spPr bwMode="auto">
              <a:xfrm>
                <a:off x="17955" y="2042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8" name="Oval 170"/>
              <p:cNvSpPr>
                <a:spLocks noChangeArrowheads="1"/>
              </p:cNvSpPr>
              <p:nvPr/>
            </p:nvSpPr>
            <p:spPr bwMode="auto">
              <a:xfrm>
                <a:off x="17947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499" name="Oval 171"/>
              <p:cNvSpPr>
                <a:spLocks noChangeArrowheads="1"/>
              </p:cNvSpPr>
              <p:nvPr/>
            </p:nvSpPr>
            <p:spPr bwMode="auto">
              <a:xfrm>
                <a:off x="17911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0" name="Oval 172"/>
              <p:cNvSpPr>
                <a:spLocks noChangeArrowheads="1"/>
              </p:cNvSpPr>
              <p:nvPr/>
            </p:nvSpPr>
            <p:spPr bwMode="auto">
              <a:xfrm>
                <a:off x="17984" y="1954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1" name="Oval 173"/>
              <p:cNvSpPr>
                <a:spLocks noChangeArrowheads="1"/>
              </p:cNvSpPr>
              <p:nvPr/>
            </p:nvSpPr>
            <p:spPr bwMode="auto">
              <a:xfrm>
                <a:off x="17816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2" name="Oval 174"/>
              <p:cNvSpPr>
                <a:spLocks noChangeArrowheads="1"/>
              </p:cNvSpPr>
              <p:nvPr/>
            </p:nvSpPr>
            <p:spPr bwMode="auto">
              <a:xfrm>
                <a:off x="18028" y="2041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3" name="Oval 175"/>
              <p:cNvSpPr>
                <a:spLocks noChangeArrowheads="1"/>
              </p:cNvSpPr>
              <p:nvPr/>
            </p:nvSpPr>
            <p:spPr bwMode="auto">
              <a:xfrm>
                <a:off x="18269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4" name="Oval 176"/>
              <p:cNvSpPr>
                <a:spLocks noChangeArrowheads="1"/>
              </p:cNvSpPr>
              <p:nvPr/>
            </p:nvSpPr>
            <p:spPr bwMode="auto">
              <a:xfrm>
                <a:off x="18115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5" name="Oval 177"/>
              <p:cNvSpPr>
                <a:spLocks noChangeArrowheads="1"/>
              </p:cNvSpPr>
              <p:nvPr/>
            </p:nvSpPr>
            <p:spPr bwMode="auto">
              <a:xfrm>
                <a:off x="18181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6" name="Oval 178"/>
              <p:cNvSpPr>
                <a:spLocks noChangeArrowheads="1"/>
              </p:cNvSpPr>
              <p:nvPr/>
            </p:nvSpPr>
            <p:spPr bwMode="auto">
              <a:xfrm>
                <a:off x="18415" y="1965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7" name="Oval 179"/>
              <p:cNvSpPr>
                <a:spLocks noChangeArrowheads="1"/>
              </p:cNvSpPr>
              <p:nvPr/>
            </p:nvSpPr>
            <p:spPr bwMode="auto">
              <a:xfrm>
                <a:off x="18349" y="2003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8" name="Oval 180"/>
              <p:cNvSpPr>
                <a:spLocks noChangeArrowheads="1"/>
              </p:cNvSpPr>
              <p:nvPr/>
            </p:nvSpPr>
            <p:spPr bwMode="auto">
              <a:xfrm>
                <a:off x="18357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09" name="Oval 181"/>
              <p:cNvSpPr>
                <a:spLocks noChangeArrowheads="1"/>
              </p:cNvSpPr>
              <p:nvPr/>
            </p:nvSpPr>
            <p:spPr bwMode="auto">
              <a:xfrm>
                <a:off x="18357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0" name="Oval 182"/>
              <p:cNvSpPr>
                <a:spLocks noChangeArrowheads="1"/>
              </p:cNvSpPr>
              <p:nvPr/>
            </p:nvSpPr>
            <p:spPr bwMode="auto">
              <a:xfrm>
                <a:off x="18437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1" name="Oval 183"/>
              <p:cNvSpPr>
                <a:spLocks noChangeArrowheads="1"/>
              </p:cNvSpPr>
              <p:nvPr/>
            </p:nvSpPr>
            <p:spPr bwMode="auto">
              <a:xfrm>
                <a:off x="18802" y="1948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2" name="Oval 184"/>
              <p:cNvSpPr>
                <a:spLocks noChangeArrowheads="1"/>
              </p:cNvSpPr>
              <p:nvPr/>
            </p:nvSpPr>
            <p:spPr bwMode="auto">
              <a:xfrm>
                <a:off x="18707" y="1983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3" name="Oval 185"/>
              <p:cNvSpPr>
                <a:spLocks noChangeArrowheads="1"/>
              </p:cNvSpPr>
              <p:nvPr/>
            </p:nvSpPr>
            <p:spPr bwMode="auto">
              <a:xfrm>
                <a:off x="19219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4" name="Oval 186"/>
              <p:cNvSpPr>
                <a:spLocks noChangeArrowheads="1"/>
              </p:cNvSpPr>
              <p:nvPr/>
            </p:nvSpPr>
            <p:spPr bwMode="auto">
              <a:xfrm>
                <a:off x="19007" y="1934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5" name="Oval 187"/>
              <p:cNvSpPr>
                <a:spLocks noChangeArrowheads="1"/>
              </p:cNvSpPr>
              <p:nvPr/>
            </p:nvSpPr>
            <p:spPr bwMode="auto">
              <a:xfrm>
                <a:off x="18890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6" name="Oval 188"/>
              <p:cNvSpPr>
                <a:spLocks noChangeArrowheads="1"/>
              </p:cNvSpPr>
              <p:nvPr/>
            </p:nvSpPr>
            <p:spPr bwMode="auto">
              <a:xfrm>
                <a:off x="19087" y="1934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7" name="Oval 189"/>
              <p:cNvSpPr>
                <a:spLocks noChangeArrowheads="1"/>
              </p:cNvSpPr>
              <p:nvPr/>
            </p:nvSpPr>
            <p:spPr bwMode="auto">
              <a:xfrm>
                <a:off x="18247" y="1976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8" name="Oval 190"/>
              <p:cNvSpPr>
                <a:spLocks noChangeArrowheads="1"/>
              </p:cNvSpPr>
              <p:nvPr/>
            </p:nvSpPr>
            <p:spPr bwMode="auto">
              <a:xfrm>
                <a:off x="18883" y="1931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19" name="Oval 191"/>
              <p:cNvSpPr>
                <a:spLocks noChangeArrowheads="1"/>
              </p:cNvSpPr>
              <p:nvPr/>
            </p:nvSpPr>
            <p:spPr bwMode="auto">
              <a:xfrm>
                <a:off x="18218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0" name="Oval 192"/>
              <p:cNvSpPr>
                <a:spLocks noChangeArrowheads="1"/>
              </p:cNvSpPr>
              <p:nvPr/>
            </p:nvSpPr>
            <p:spPr bwMode="auto">
              <a:xfrm>
                <a:off x="17889" y="206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1" name="Oval 193"/>
              <p:cNvSpPr>
                <a:spLocks noChangeArrowheads="1"/>
              </p:cNvSpPr>
              <p:nvPr/>
            </p:nvSpPr>
            <p:spPr bwMode="auto">
              <a:xfrm>
                <a:off x="17998" y="19858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2" name="Oval 194"/>
              <p:cNvSpPr>
                <a:spLocks noChangeArrowheads="1"/>
              </p:cNvSpPr>
              <p:nvPr/>
            </p:nvSpPr>
            <p:spPr bwMode="auto">
              <a:xfrm>
                <a:off x="18086" y="1982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3" name="Oval 195"/>
              <p:cNvSpPr>
                <a:spLocks noChangeArrowheads="1"/>
              </p:cNvSpPr>
              <p:nvPr/>
            </p:nvSpPr>
            <p:spPr bwMode="auto">
              <a:xfrm>
                <a:off x="18057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4" name="Oval 196"/>
              <p:cNvSpPr>
                <a:spLocks noChangeArrowheads="1"/>
              </p:cNvSpPr>
              <p:nvPr/>
            </p:nvSpPr>
            <p:spPr bwMode="auto">
              <a:xfrm>
                <a:off x="18152" y="2002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5" name="Oval 197"/>
              <p:cNvSpPr>
                <a:spLocks noChangeArrowheads="1"/>
              </p:cNvSpPr>
              <p:nvPr/>
            </p:nvSpPr>
            <p:spPr bwMode="auto">
              <a:xfrm>
                <a:off x="1820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6" name="Oval 198"/>
              <p:cNvSpPr>
                <a:spLocks noChangeArrowheads="1"/>
              </p:cNvSpPr>
              <p:nvPr/>
            </p:nvSpPr>
            <p:spPr bwMode="auto">
              <a:xfrm>
                <a:off x="17984" y="2021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7" name="Oval 199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8" name="Oval 200"/>
              <p:cNvSpPr>
                <a:spLocks noChangeArrowheads="1"/>
              </p:cNvSpPr>
              <p:nvPr/>
            </p:nvSpPr>
            <p:spPr bwMode="auto">
              <a:xfrm>
                <a:off x="17662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29" name="Oval 201"/>
              <p:cNvSpPr>
                <a:spLocks noChangeArrowheads="1"/>
              </p:cNvSpPr>
              <p:nvPr/>
            </p:nvSpPr>
            <p:spPr bwMode="auto">
              <a:xfrm>
                <a:off x="17772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0" name="Oval 202"/>
              <p:cNvSpPr>
                <a:spLocks noChangeArrowheads="1"/>
              </p:cNvSpPr>
              <p:nvPr/>
            </p:nvSpPr>
            <p:spPr bwMode="auto">
              <a:xfrm>
                <a:off x="17750" y="1979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1" name="Oval 203"/>
              <p:cNvSpPr>
                <a:spLocks noChangeArrowheads="1"/>
              </p:cNvSpPr>
              <p:nvPr/>
            </p:nvSpPr>
            <p:spPr bwMode="auto">
              <a:xfrm>
                <a:off x="17947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2" name="Oval 204"/>
              <p:cNvSpPr>
                <a:spLocks noChangeArrowheads="1"/>
              </p:cNvSpPr>
              <p:nvPr/>
            </p:nvSpPr>
            <p:spPr bwMode="auto">
              <a:xfrm>
                <a:off x="17881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3" name="Oval 205"/>
              <p:cNvSpPr>
                <a:spLocks noChangeArrowheads="1"/>
              </p:cNvSpPr>
              <p:nvPr/>
            </p:nvSpPr>
            <p:spPr bwMode="auto">
              <a:xfrm>
                <a:off x="18013" y="1970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4" name="Oval 206"/>
              <p:cNvSpPr>
                <a:spLocks noChangeArrowheads="1"/>
              </p:cNvSpPr>
              <p:nvPr/>
            </p:nvSpPr>
            <p:spPr bwMode="auto">
              <a:xfrm>
                <a:off x="18327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5" name="Oval 207"/>
              <p:cNvSpPr>
                <a:spLocks noChangeArrowheads="1"/>
              </p:cNvSpPr>
              <p:nvPr/>
            </p:nvSpPr>
            <p:spPr bwMode="auto">
              <a:xfrm>
                <a:off x="18283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6" name="Oval 208"/>
              <p:cNvSpPr>
                <a:spLocks noChangeArrowheads="1"/>
              </p:cNvSpPr>
              <p:nvPr/>
            </p:nvSpPr>
            <p:spPr bwMode="auto">
              <a:xfrm>
                <a:off x="18473" y="1954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7" name="Oval 209"/>
              <p:cNvSpPr>
                <a:spLocks noChangeArrowheads="1"/>
              </p:cNvSpPr>
              <p:nvPr/>
            </p:nvSpPr>
            <p:spPr bwMode="auto">
              <a:xfrm>
                <a:off x="19365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8" name="Oval 210"/>
              <p:cNvSpPr>
                <a:spLocks noChangeArrowheads="1"/>
              </p:cNvSpPr>
              <p:nvPr/>
            </p:nvSpPr>
            <p:spPr bwMode="auto">
              <a:xfrm>
                <a:off x="19285" y="1914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39" name="Oval 211"/>
              <p:cNvSpPr>
                <a:spLocks noChangeArrowheads="1"/>
              </p:cNvSpPr>
              <p:nvPr/>
            </p:nvSpPr>
            <p:spPr bwMode="auto">
              <a:xfrm>
                <a:off x="19226" y="1900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0" name="Oval 212"/>
              <p:cNvSpPr>
                <a:spLocks noChangeArrowheads="1"/>
              </p:cNvSpPr>
              <p:nvPr/>
            </p:nvSpPr>
            <p:spPr bwMode="auto">
              <a:xfrm>
                <a:off x="19073" y="1905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1" name="Oval 213"/>
              <p:cNvSpPr>
                <a:spLocks noChangeArrowheads="1"/>
              </p:cNvSpPr>
              <p:nvPr/>
            </p:nvSpPr>
            <p:spPr bwMode="auto">
              <a:xfrm>
                <a:off x="18495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2" name="Oval 214"/>
              <p:cNvSpPr>
                <a:spLocks noChangeArrowheads="1"/>
              </p:cNvSpPr>
              <p:nvPr/>
            </p:nvSpPr>
            <p:spPr bwMode="auto">
              <a:xfrm>
                <a:off x="18400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3" name="Oval 215"/>
              <p:cNvSpPr>
                <a:spLocks noChangeArrowheads="1"/>
              </p:cNvSpPr>
              <p:nvPr/>
            </p:nvSpPr>
            <p:spPr bwMode="auto">
              <a:xfrm>
                <a:off x="18437" y="1953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4" name="Oval 216"/>
              <p:cNvSpPr>
                <a:spLocks noChangeArrowheads="1"/>
              </p:cNvSpPr>
              <p:nvPr/>
            </p:nvSpPr>
            <p:spPr bwMode="auto">
              <a:xfrm>
                <a:off x="18963" y="1924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5" name="Oval 217"/>
              <p:cNvSpPr>
                <a:spLocks noChangeArrowheads="1"/>
              </p:cNvSpPr>
              <p:nvPr/>
            </p:nvSpPr>
            <p:spPr bwMode="auto">
              <a:xfrm>
                <a:off x="17633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4" name="Group 218"/>
            <p:cNvGrpSpPr>
              <a:grpSpLocks/>
            </p:cNvGrpSpPr>
            <p:nvPr/>
          </p:nvGrpSpPr>
          <p:grpSpPr bwMode="auto">
            <a:xfrm>
              <a:off x="17450" y="18745"/>
              <a:ext cx="2229" cy="2268"/>
              <a:chOff x="17450" y="18745"/>
              <a:chExt cx="2229" cy="2268"/>
            </a:xfrm>
          </p:grpSpPr>
          <p:sp>
            <p:nvSpPr>
              <p:cNvPr id="483547" name="Oval 219"/>
              <p:cNvSpPr>
                <a:spLocks noChangeArrowheads="1"/>
              </p:cNvSpPr>
              <p:nvPr/>
            </p:nvSpPr>
            <p:spPr bwMode="auto">
              <a:xfrm>
                <a:off x="17838" y="208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8" name="Oval 220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49" name="Oval 221"/>
              <p:cNvSpPr>
                <a:spLocks noChangeArrowheads="1"/>
              </p:cNvSpPr>
              <p:nvPr/>
            </p:nvSpPr>
            <p:spPr bwMode="auto">
              <a:xfrm>
                <a:off x="18079" y="206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0" name="Oval 222"/>
              <p:cNvSpPr>
                <a:spLocks noChangeArrowheads="1"/>
              </p:cNvSpPr>
              <p:nvPr/>
            </p:nvSpPr>
            <p:spPr bwMode="auto">
              <a:xfrm>
                <a:off x="18488" y="1978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1" name="Oval 223"/>
              <p:cNvSpPr>
                <a:spLocks noChangeArrowheads="1"/>
              </p:cNvSpPr>
              <p:nvPr/>
            </p:nvSpPr>
            <p:spPr bwMode="auto">
              <a:xfrm>
                <a:off x="18583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2" name="Oval 224"/>
              <p:cNvSpPr>
                <a:spLocks noChangeArrowheads="1"/>
              </p:cNvSpPr>
              <p:nvPr/>
            </p:nvSpPr>
            <p:spPr bwMode="auto">
              <a:xfrm>
                <a:off x="18576" y="196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3" name="Oval 225"/>
              <p:cNvSpPr>
                <a:spLocks noChangeArrowheads="1"/>
              </p:cNvSpPr>
              <p:nvPr/>
            </p:nvSpPr>
            <p:spPr bwMode="auto">
              <a:xfrm>
                <a:off x="18832" y="19447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4" name="Oval 226"/>
              <p:cNvSpPr>
                <a:spLocks noChangeArrowheads="1"/>
              </p:cNvSpPr>
              <p:nvPr/>
            </p:nvSpPr>
            <p:spPr bwMode="auto">
              <a:xfrm>
                <a:off x="19117" y="1926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5" name="Oval 227"/>
              <p:cNvSpPr>
                <a:spLocks noChangeArrowheads="1"/>
              </p:cNvSpPr>
              <p:nvPr/>
            </p:nvSpPr>
            <p:spPr bwMode="auto">
              <a:xfrm>
                <a:off x="19577" y="187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6" name="Oval 228"/>
              <p:cNvSpPr>
                <a:spLocks noChangeArrowheads="1"/>
              </p:cNvSpPr>
              <p:nvPr/>
            </p:nvSpPr>
            <p:spPr bwMode="auto">
              <a:xfrm>
                <a:off x="19614" y="1885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7" name="Oval 229"/>
              <p:cNvSpPr>
                <a:spLocks noChangeArrowheads="1"/>
              </p:cNvSpPr>
              <p:nvPr/>
            </p:nvSpPr>
            <p:spPr bwMode="auto">
              <a:xfrm>
                <a:off x="19365" y="1885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8" name="Oval 230"/>
              <p:cNvSpPr>
                <a:spLocks noChangeArrowheads="1"/>
              </p:cNvSpPr>
              <p:nvPr/>
            </p:nvSpPr>
            <p:spPr bwMode="auto">
              <a:xfrm>
                <a:off x="19387" y="1902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59" name="Oval 231"/>
              <p:cNvSpPr>
                <a:spLocks noChangeArrowheads="1"/>
              </p:cNvSpPr>
              <p:nvPr/>
            </p:nvSpPr>
            <p:spPr bwMode="auto">
              <a:xfrm>
                <a:off x="19212" y="1908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0" name="Oval 232"/>
              <p:cNvSpPr>
                <a:spLocks noChangeArrowheads="1"/>
              </p:cNvSpPr>
              <p:nvPr/>
            </p:nvSpPr>
            <p:spPr bwMode="auto">
              <a:xfrm>
                <a:off x="19285" y="1926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1" name="Oval 233"/>
              <p:cNvSpPr>
                <a:spLocks noChangeArrowheads="1"/>
              </p:cNvSpPr>
              <p:nvPr/>
            </p:nvSpPr>
            <p:spPr bwMode="auto">
              <a:xfrm>
                <a:off x="19438" y="1902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2" name="Oval 234"/>
              <p:cNvSpPr>
                <a:spLocks noChangeArrowheads="1"/>
              </p:cNvSpPr>
              <p:nvPr/>
            </p:nvSpPr>
            <p:spPr bwMode="auto">
              <a:xfrm>
                <a:off x="19212" y="1919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3" name="Oval 235"/>
              <p:cNvSpPr>
                <a:spLocks noChangeArrowheads="1"/>
              </p:cNvSpPr>
              <p:nvPr/>
            </p:nvSpPr>
            <p:spPr bwMode="auto">
              <a:xfrm>
                <a:off x="19212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4" name="Oval 236"/>
              <p:cNvSpPr>
                <a:spLocks noChangeArrowheads="1"/>
              </p:cNvSpPr>
              <p:nvPr/>
            </p:nvSpPr>
            <p:spPr bwMode="auto">
              <a:xfrm>
                <a:off x="19219" y="1908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5" name="Oval 237"/>
              <p:cNvSpPr>
                <a:spLocks noChangeArrowheads="1"/>
              </p:cNvSpPr>
              <p:nvPr/>
            </p:nvSpPr>
            <p:spPr bwMode="auto">
              <a:xfrm>
                <a:off x="19351" y="1910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6" name="Oval 238"/>
              <p:cNvSpPr>
                <a:spLocks noChangeArrowheads="1"/>
              </p:cNvSpPr>
              <p:nvPr/>
            </p:nvSpPr>
            <p:spPr bwMode="auto">
              <a:xfrm>
                <a:off x="19175" y="1919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7" name="Oval 239"/>
              <p:cNvSpPr>
                <a:spLocks noChangeArrowheads="1"/>
              </p:cNvSpPr>
              <p:nvPr/>
            </p:nvSpPr>
            <p:spPr bwMode="auto">
              <a:xfrm>
                <a:off x="19285" y="1909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8" name="Oval 240"/>
              <p:cNvSpPr>
                <a:spLocks noChangeArrowheads="1"/>
              </p:cNvSpPr>
              <p:nvPr/>
            </p:nvSpPr>
            <p:spPr bwMode="auto">
              <a:xfrm>
                <a:off x="19307" y="19007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69" name="Oval 241"/>
              <p:cNvSpPr>
                <a:spLocks noChangeArrowheads="1"/>
              </p:cNvSpPr>
              <p:nvPr/>
            </p:nvSpPr>
            <p:spPr bwMode="auto">
              <a:xfrm>
                <a:off x="19446" y="18965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0" name="Oval 242"/>
              <p:cNvSpPr>
                <a:spLocks noChangeArrowheads="1"/>
              </p:cNvSpPr>
              <p:nvPr/>
            </p:nvSpPr>
            <p:spPr bwMode="auto">
              <a:xfrm>
                <a:off x="18780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1" name="Oval 243"/>
              <p:cNvSpPr>
                <a:spLocks noChangeArrowheads="1"/>
              </p:cNvSpPr>
              <p:nvPr/>
            </p:nvSpPr>
            <p:spPr bwMode="auto">
              <a:xfrm>
                <a:off x="17998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2" name="Oval 244"/>
              <p:cNvSpPr>
                <a:spLocks noChangeArrowheads="1"/>
              </p:cNvSpPr>
              <p:nvPr/>
            </p:nvSpPr>
            <p:spPr bwMode="auto">
              <a:xfrm>
                <a:off x="1781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3" name="Oval 245"/>
              <p:cNvSpPr>
                <a:spLocks noChangeArrowheads="1"/>
              </p:cNvSpPr>
              <p:nvPr/>
            </p:nvSpPr>
            <p:spPr bwMode="auto">
              <a:xfrm>
                <a:off x="17903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4" name="Oval 246"/>
              <p:cNvSpPr>
                <a:spLocks noChangeArrowheads="1"/>
              </p:cNvSpPr>
              <p:nvPr/>
            </p:nvSpPr>
            <p:spPr bwMode="auto">
              <a:xfrm>
                <a:off x="18181" y="1990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5" name="Oval 247"/>
              <p:cNvSpPr>
                <a:spLocks noChangeArrowheads="1"/>
              </p:cNvSpPr>
              <p:nvPr/>
            </p:nvSpPr>
            <p:spPr bwMode="auto">
              <a:xfrm>
                <a:off x="18247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6" name="Oval 248"/>
              <p:cNvSpPr>
                <a:spLocks noChangeArrowheads="1"/>
              </p:cNvSpPr>
              <p:nvPr/>
            </p:nvSpPr>
            <p:spPr bwMode="auto">
              <a:xfrm>
                <a:off x="18539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7" name="Oval 249"/>
              <p:cNvSpPr>
                <a:spLocks noChangeArrowheads="1"/>
              </p:cNvSpPr>
              <p:nvPr/>
            </p:nvSpPr>
            <p:spPr bwMode="auto">
              <a:xfrm>
                <a:off x="18218" y="1974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8" name="Oval 250"/>
              <p:cNvSpPr>
                <a:spLocks noChangeArrowheads="1"/>
              </p:cNvSpPr>
              <p:nvPr/>
            </p:nvSpPr>
            <p:spPr bwMode="auto">
              <a:xfrm>
                <a:off x="18167" y="1959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79" name="Oval 251"/>
              <p:cNvSpPr>
                <a:spLocks noChangeArrowheads="1"/>
              </p:cNvSpPr>
              <p:nvPr/>
            </p:nvSpPr>
            <p:spPr bwMode="auto">
              <a:xfrm>
                <a:off x="18167" y="1963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0" name="Oval 252"/>
              <p:cNvSpPr>
                <a:spLocks noChangeArrowheads="1"/>
              </p:cNvSpPr>
              <p:nvPr/>
            </p:nvSpPr>
            <p:spPr bwMode="auto">
              <a:xfrm>
                <a:off x="18291" y="19617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1" name="Oval 253"/>
              <p:cNvSpPr>
                <a:spLocks noChangeArrowheads="1"/>
              </p:cNvSpPr>
              <p:nvPr/>
            </p:nvSpPr>
            <p:spPr bwMode="auto">
              <a:xfrm>
                <a:off x="18254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2" name="Oval 254"/>
              <p:cNvSpPr>
                <a:spLocks noChangeArrowheads="1"/>
              </p:cNvSpPr>
              <p:nvPr/>
            </p:nvSpPr>
            <p:spPr bwMode="auto">
              <a:xfrm>
                <a:off x="18254" y="1948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3" name="Oval 255"/>
              <p:cNvSpPr>
                <a:spLocks noChangeArrowheads="1"/>
              </p:cNvSpPr>
              <p:nvPr/>
            </p:nvSpPr>
            <p:spPr bwMode="auto">
              <a:xfrm>
                <a:off x="18276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4" name="Oval 256"/>
              <p:cNvSpPr>
                <a:spLocks noChangeArrowheads="1"/>
              </p:cNvSpPr>
              <p:nvPr/>
            </p:nvSpPr>
            <p:spPr bwMode="auto">
              <a:xfrm>
                <a:off x="18481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5" name="Oval 257"/>
              <p:cNvSpPr>
                <a:spLocks noChangeArrowheads="1"/>
              </p:cNvSpPr>
              <p:nvPr/>
            </p:nvSpPr>
            <p:spPr bwMode="auto">
              <a:xfrm>
                <a:off x="18817" y="1895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6" name="Oval 258"/>
              <p:cNvSpPr>
                <a:spLocks noChangeArrowheads="1"/>
              </p:cNvSpPr>
              <p:nvPr/>
            </p:nvSpPr>
            <p:spPr bwMode="auto">
              <a:xfrm>
                <a:off x="19058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7" name="Oval 259"/>
              <p:cNvSpPr>
                <a:spLocks noChangeArrowheads="1"/>
              </p:cNvSpPr>
              <p:nvPr/>
            </p:nvSpPr>
            <p:spPr bwMode="auto">
              <a:xfrm>
                <a:off x="19124" y="1890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8" name="Oval 260"/>
              <p:cNvSpPr>
                <a:spLocks noChangeArrowheads="1"/>
              </p:cNvSpPr>
              <p:nvPr/>
            </p:nvSpPr>
            <p:spPr bwMode="auto">
              <a:xfrm>
                <a:off x="19460" y="188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89" name="Oval 261"/>
              <p:cNvSpPr>
                <a:spLocks noChangeArrowheads="1"/>
              </p:cNvSpPr>
              <p:nvPr/>
            </p:nvSpPr>
            <p:spPr bwMode="auto">
              <a:xfrm>
                <a:off x="18598" y="1946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0" name="Oval 262"/>
              <p:cNvSpPr>
                <a:spLocks noChangeArrowheads="1"/>
              </p:cNvSpPr>
              <p:nvPr/>
            </p:nvSpPr>
            <p:spPr bwMode="auto">
              <a:xfrm>
                <a:off x="18832" y="19510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1" name="Oval 263"/>
              <p:cNvSpPr>
                <a:spLocks noChangeArrowheads="1"/>
              </p:cNvSpPr>
              <p:nvPr/>
            </p:nvSpPr>
            <p:spPr bwMode="auto">
              <a:xfrm>
                <a:off x="18335" y="1970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2" name="Oval 264"/>
              <p:cNvSpPr>
                <a:spLocks noChangeArrowheads="1"/>
              </p:cNvSpPr>
              <p:nvPr/>
            </p:nvSpPr>
            <p:spPr bwMode="auto">
              <a:xfrm>
                <a:off x="18452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3" name="Oval 265"/>
              <p:cNvSpPr>
                <a:spLocks noChangeArrowheads="1"/>
              </p:cNvSpPr>
              <p:nvPr/>
            </p:nvSpPr>
            <p:spPr bwMode="auto">
              <a:xfrm>
                <a:off x="18123" y="19680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4" name="Oval 266"/>
              <p:cNvSpPr>
                <a:spLocks noChangeArrowheads="1"/>
              </p:cNvSpPr>
              <p:nvPr/>
            </p:nvSpPr>
            <p:spPr bwMode="auto">
              <a:xfrm>
                <a:off x="18568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5" name="Oval 267"/>
              <p:cNvSpPr>
                <a:spLocks noChangeArrowheads="1"/>
              </p:cNvSpPr>
              <p:nvPr/>
            </p:nvSpPr>
            <p:spPr bwMode="auto">
              <a:xfrm>
                <a:off x="18656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6" name="Oval 268"/>
              <p:cNvSpPr>
                <a:spLocks noChangeArrowheads="1"/>
              </p:cNvSpPr>
              <p:nvPr/>
            </p:nvSpPr>
            <p:spPr bwMode="auto">
              <a:xfrm>
                <a:off x="18685" y="1924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7" name="Oval 269"/>
              <p:cNvSpPr>
                <a:spLocks noChangeArrowheads="1"/>
              </p:cNvSpPr>
              <p:nvPr/>
            </p:nvSpPr>
            <p:spPr bwMode="auto">
              <a:xfrm>
                <a:off x="19314" y="1902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8" name="Oval 270"/>
              <p:cNvSpPr>
                <a:spLocks noChangeArrowheads="1"/>
              </p:cNvSpPr>
              <p:nvPr/>
            </p:nvSpPr>
            <p:spPr bwMode="auto">
              <a:xfrm>
                <a:off x="18663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599" name="Oval 271"/>
              <p:cNvSpPr>
                <a:spLocks noChangeArrowheads="1"/>
              </p:cNvSpPr>
              <p:nvPr/>
            </p:nvSpPr>
            <p:spPr bwMode="auto">
              <a:xfrm>
                <a:off x="18254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0" name="Oval 272"/>
              <p:cNvSpPr>
                <a:spLocks noChangeArrowheads="1"/>
              </p:cNvSpPr>
              <p:nvPr/>
            </p:nvSpPr>
            <p:spPr bwMode="auto">
              <a:xfrm>
                <a:off x="17918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1" name="Oval 273"/>
              <p:cNvSpPr>
                <a:spLocks noChangeArrowheads="1"/>
              </p:cNvSpPr>
              <p:nvPr/>
            </p:nvSpPr>
            <p:spPr bwMode="auto">
              <a:xfrm>
                <a:off x="17772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2" name="Oval 274"/>
              <p:cNvSpPr>
                <a:spLocks noChangeArrowheads="1"/>
              </p:cNvSpPr>
              <p:nvPr/>
            </p:nvSpPr>
            <p:spPr bwMode="auto">
              <a:xfrm>
                <a:off x="1780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3" name="Oval 275"/>
              <p:cNvSpPr>
                <a:spLocks noChangeArrowheads="1"/>
              </p:cNvSpPr>
              <p:nvPr/>
            </p:nvSpPr>
            <p:spPr bwMode="auto">
              <a:xfrm>
                <a:off x="17889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4" name="Oval 276"/>
              <p:cNvSpPr>
                <a:spLocks noChangeArrowheads="1"/>
              </p:cNvSpPr>
              <p:nvPr/>
            </p:nvSpPr>
            <p:spPr bwMode="auto">
              <a:xfrm>
                <a:off x="17816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5" name="Oval 277"/>
              <p:cNvSpPr>
                <a:spLocks noChangeArrowheads="1"/>
              </p:cNvSpPr>
              <p:nvPr/>
            </p:nvSpPr>
            <p:spPr bwMode="auto">
              <a:xfrm>
                <a:off x="18086" y="1976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6" name="Oval 278"/>
              <p:cNvSpPr>
                <a:spLocks noChangeArrowheads="1"/>
              </p:cNvSpPr>
              <p:nvPr/>
            </p:nvSpPr>
            <p:spPr bwMode="auto">
              <a:xfrm>
                <a:off x="1813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7" name="Oval 279"/>
              <p:cNvSpPr>
                <a:spLocks noChangeArrowheads="1"/>
              </p:cNvSpPr>
              <p:nvPr/>
            </p:nvSpPr>
            <p:spPr bwMode="auto">
              <a:xfrm>
                <a:off x="18086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8" name="Oval 280"/>
              <p:cNvSpPr>
                <a:spLocks noChangeArrowheads="1"/>
              </p:cNvSpPr>
              <p:nvPr/>
            </p:nvSpPr>
            <p:spPr bwMode="auto">
              <a:xfrm>
                <a:off x="18247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09" name="Oval 281"/>
              <p:cNvSpPr>
                <a:spLocks noChangeArrowheads="1"/>
              </p:cNvSpPr>
              <p:nvPr/>
            </p:nvSpPr>
            <p:spPr bwMode="auto">
              <a:xfrm>
                <a:off x="1808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0" name="Oval 282"/>
              <p:cNvSpPr>
                <a:spLocks noChangeArrowheads="1"/>
              </p:cNvSpPr>
              <p:nvPr/>
            </p:nvSpPr>
            <p:spPr bwMode="auto">
              <a:xfrm>
                <a:off x="18101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1" name="Oval 283"/>
              <p:cNvSpPr>
                <a:spLocks noChangeArrowheads="1"/>
              </p:cNvSpPr>
              <p:nvPr/>
            </p:nvSpPr>
            <p:spPr bwMode="auto">
              <a:xfrm>
                <a:off x="18174" y="1972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2" name="Oval 284"/>
              <p:cNvSpPr>
                <a:spLocks noChangeArrowheads="1"/>
              </p:cNvSpPr>
              <p:nvPr/>
            </p:nvSpPr>
            <p:spPr bwMode="auto">
              <a:xfrm>
                <a:off x="17830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3" name="Oval 285"/>
              <p:cNvSpPr>
                <a:spLocks noChangeArrowheads="1"/>
              </p:cNvSpPr>
              <p:nvPr/>
            </p:nvSpPr>
            <p:spPr bwMode="auto">
              <a:xfrm>
                <a:off x="18115" y="1992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4" name="Oval 286"/>
              <p:cNvSpPr>
                <a:spLocks noChangeArrowheads="1"/>
              </p:cNvSpPr>
              <p:nvPr/>
            </p:nvSpPr>
            <p:spPr bwMode="auto">
              <a:xfrm>
                <a:off x="18218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5" name="Oval 287"/>
              <p:cNvSpPr>
                <a:spLocks noChangeArrowheads="1"/>
              </p:cNvSpPr>
              <p:nvPr/>
            </p:nvSpPr>
            <p:spPr bwMode="auto">
              <a:xfrm>
                <a:off x="18159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6" name="Oval 288"/>
              <p:cNvSpPr>
                <a:spLocks noChangeArrowheads="1"/>
              </p:cNvSpPr>
              <p:nvPr/>
            </p:nvSpPr>
            <p:spPr bwMode="auto">
              <a:xfrm>
                <a:off x="17867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7" name="Oval 289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8" name="Oval 290"/>
              <p:cNvSpPr>
                <a:spLocks noChangeArrowheads="1"/>
              </p:cNvSpPr>
              <p:nvPr/>
            </p:nvSpPr>
            <p:spPr bwMode="auto">
              <a:xfrm>
                <a:off x="18152" y="2019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19" name="Oval 291"/>
              <p:cNvSpPr>
                <a:spLocks noChangeArrowheads="1"/>
              </p:cNvSpPr>
              <p:nvPr/>
            </p:nvSpPr>
            <p:spPr bwMode="auto">
              <a:xfrm>
                <a:off x="18101" y="203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0" name="Oval 292"/>
              <p:cNvSpPr>
                <a:spLocks noChangeArrowheads="1"/>
              </p:cNvSpPr>
              <p:nvPr/>
            </p:nvSpPr>
            <p:spPr bwMode="auto">
              <a:xfrm>
                <a:off x="1775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1" name="Oval 293"/>
              <p:cNvSpPr>
                <a:spLocks noChangeArrowheads="1"/>
              </p:cNvSpPr>
              <p:nvPr/>
            </p:nvSpPr>
            <p:spPr bwMode="auto">
              <a:xfrm>
                <a:off x="18130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2" name="Oval 294"/>
              <p:cNvSpPr>
                <a:spLocks noChangeArrowheads="1"/>
              </p:cNvSpPr>
              <p:nvPr/>
            </p:nvSpPr>
            <p:spPr bwMode="auto">
              <a:xfrm>
                <a:off x="18430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3" name="Oval 295"/>
              <p:cNvSpPr>
                <a:spLocks noChangeArrowheads="1"/>
              </p:cNvSpPr>
              <p:nvPr/>
            </p:nvSpPr>
            <p:spPr bwMode="auto">
              <a:xfrm>
                <a:off x="18298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4" name="Oval 296"/>
              <p:cNvSpPr>
                <a:spLocks noChangeArrowheads="1"/>
              </p:cNvSpPr>
              <p:nvPr/>
            </p:nvSpPr>
            <p:spPr bwMode="auto">
              <a:xfrm>
                <a:off x="18210" y="1943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5" name="Oval 297"/>
              <p:cNvSpPr>
                <a:spLocks noChangeArrowheads="1"/>
              </p:cNvSpPr>
              <p:nvPr/>
            </p:nvSpPr>
            <p:spPr bwMode="auto">
              <a:xfrm>
                <a:off x="18247" y="197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6" name="Oval 298"/>
              <p:cNvSpPr>
                <a:spLocks noChangeArrowheads="1"/>
              </p:cNvSpPr>
              <p:nvPr/>
            </p:nvSpPr>
            <p:spPr bwMode="auto">
              <a:xfrm>
                <a:off x="18349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7" name="Oval 299"/>
              <p:cNvSpPr>
                <a:spLocks noChangeArrowheads="1"/>
              </p:cNvSpPr>
              <p:nvPr/>
            </p:nvSpPr>
            <p:spPr bwMode="auto">
              <a:xfrm>
                <a:off x="18481" y="194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8" name="Oval 300"/>
              <p:cNvSpPr>
                <a:spLocks noChangeArrowheads="1"/>
              </p:cNvSpPr>
              <p:nvPr/>
            </p:nvSpPr>
            <p:spPr bwMode="auto">
              <a:xfrm>
                <a:off x="18327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29" name="Oval 301"/>
              <p:cNvSpPr>
                <a:spLocks noChangeArrowheads="1"/>
              </p:cNvSpPr>
              <p:nvPr/>
            </p:nvSpPr>
            <p:spPr bwMode="auto">
              <a:xfrm>
                <a:off x="18079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0" name="Oval 302"/>
              <p:cNvSpPr>
                <a:spLocks noChangeArrowheads="1"/>
              </p:cNvSpPr>
              <p:nvPr/>
            </p:nvSpPr>
            <p:spPr bwMode="auto">
              <a:xfrm>
                <a:off x="1809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1" name="Oval 303"/>
              <p:cNvSpPr>
                <a:spLocks noChangeArrowheads="1"/>
              </p:cNvSpPr>
              <p:nvPr/>
            </p:nvSpPr>
            <p:spPr bwMode="auto">
              <a:xfrm>
                <a:off x="18093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2" name="Oval 304"/>
              <p:cNvSpPr>
                <a:spLocks noChangeArrowheads="1"/>
              </p:cNvSpPr>
              <p:nvPr/>
            </p:nvSpPr>
            <p:spPr bwMode="auto">
              <a:xfrm>
                <a:off x="18262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3" name="Oval 305"/>
              <p:cNvSpPr>
                <a:spLocks noChangeArrowheads="1"/>
              </p:cNvSpPr>
              <p:nvPr/>
            </p:nvSpPr>
            <p:spPr bwMode="auto">
              <a:xfrm>
                <a:off x="18218" y="2023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4" name="Oval 306"/>
              <p:cNvSpPr>
                <a:spLocks noChangeArrowheads="1"/>
              </p:cNvSpPr>
              <p:nvPr/>
            </p:nvSpPr>
            <p:spPr bwMode="auto">
              <a:xfrm>
                <a:off x="18108" y="2038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5" name="Oval 307"/>
              <p:cNvSpPr>
                <a:spLocks noChangeArrowheads="1"/>
              </p:cNvSpPr>
              <p:nvPr/>
            </p:nvSpPr>
            <p:spPr bwMode="auto">
              <a:xfrm>
                <a:off x="18174" y="205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6" name="Oval 308"/>
              <p:cNvSpPr>
                <a:spLocks noChangeArrowheads="1"/>
              </p:cNvSpPr>
              <p:nvPr/>
            </p:nvSpPr>
            <p:spPr bwMode="auto">
              <a:xfrm>
                <a:off x="17845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7" name="Oval 309"/>
              <p:cNvSpPr>
                <a:spLocks noChangeArrowheads="1"/>
              </p:cNvSpPr>
              <p:nvPr/>
            </p:nvSpPr>
            <p:spPr bwMode="auto">
              <a:xfrm>
                <a:off x="18006" y="2016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8" name="Oval 310"/>
              <p:cNvSpPr>
                <a:spLocks noChangeArrowheads="1"/>
              </p:cNvSpPr>
              <p:nvPr/>
            </p:nvSpPr>
            <p:spPr bwMode="auto">
              <a:xfrm>
                <a:off x="18020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39" name="Oval 311"/>
              <p:cNvSpPr>
                <a:spLocks noChangeArrowheads="1"/>
              </p:cNvSpPr>
              <p:nvPr/>
            </p:nvSpPr>
            <p:spPr bwMode="auto">
              <a:xfrm>
                <a:off x="18525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0" name="Oval 312"/>
              <p:cNvSpPr>
                <a:spLocks noChangeArrowheads="1"/>
              </p:cNvSpPr>
              <p:nvPr/>
            </p:nvSpPr>
            <p:spPr bwMode="auto">
              <a:xfrm>
                <a:off x="18123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1" name="Oval 313"/>
              <p:cNvSpPr>
                <a:spLocks noChangeArrowheads="1"/>
              </p:cNvSpPr>
              <p:nvPr/>
            </p:nvSpPr>
            <p:spPr bwMode="auto">
              <a:xfrm>
                <a:off x="18152" y="1962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2" name="Oval 314"/>
              <p:cNvSpPr>
                <a:spLocks noChangeArrowheads="1"/>
              </p:cNvSpPr>
              <p:nvPr/>
            </p:nvSpPr>
            <p:spPr bwMode="auto">
              <a:xfrm>
                <a:off x="18298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3" name="Oval 315"/>
              <p:cNvSpPr>
                <a:spLocks noChangeArrowheads="1"/>
              </p:cNvSpPr>
              <p:nvPr/>
            </p:nvSpPr>
            <p:spPr bwMode="auto">
              <a:xfrm>
                <a:off x="18422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4" name="Oval 316"/>
              <p:cNvSpPr>
                <a:spLocks noChangeArrowheads="1"/>
              </p:cNvSpPr>
              <p:nvPr/>
            </p:nvSpPr>
            <p:spPr bwMode="auto">
              <a:xfrm>
                <a:off x="18459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5" name="Oval 317"/>
              <p:cNvSpPr>
                <a:spLocks noChangeArrowheads="1"/>
              </p:cNvSpPr>
              <p:nvPr/>
            </p:nvSpPr>
            <p:spPr bwMode="auto">
              <a:xfrm>
                <a:off x="18415" y="2020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6" name="Oval 318"/>
              <p:cNvSpPr>
                <a:spLocks noChangeArrowheads="1"/>
              </p:cNvSpPr>
              <p:nvPr/>
            </p:nvSpPr>
            <p:spPr bwMode="auto">
              <a:xfrm>
                <a:off x="18510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7" name="Oval 319"/>
              <p:cNvSpPr>
                <a:spLocks noChangeArrowheads="1"/>
              </p:cNvSpPr>
              <p:nvPr/>
            </p:nvSpPr>
            <p:spPr bwMode="auto">
              <a:xfrm>
                <a:off x="18079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8" name="Oval 320"/>
              <p:cNvSpPr>
                <a:spLocks noChangeArrowheads="1"/>
              </p:cNvSpPr>
              <p:nvPr/>
            </p:nvSpPr>
            <p:spPr bwMode="auto">
              <a:xfrm>
                <a:off x="18503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49" name="Oval 321"/>
              <p:cNvSpPr>
                <a:spLocks noChangeArrowheads="1"/>
              </p:cNvSpPr>
              <p:nvPr/>
            </p:nvSpPr>
            <p:spPr bwMode="auto">
              <a:xfrm>
                <a:off x="18459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0" name="Oval 322"/>
              <p:cNvSpPr>
                <a:spLocks noChangeArrowheads="1"/>
              </p:cNvSpPr>
              <p:nvPr/>
            </p:nvSpPr>
            <p:spPr bwMode="auto">
              <a:xfrm>
                <a:off x="18473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1" name="Oval 323"/>
              <p:cNvSpPr>
                <a:spLocks noChangeArrowheads="1"/>
              </p:cNvSpPr>
              <p:nvPr/>
            </p:nvSpPr>
            <p:spPr bwMode="auto">
              <a:xfrm>
                <a:off x="18620" y="1957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2" name="Oval 324"/>
              <p:cNvSpPr>
                <a:spLocks noChangeArrowheads="1"/>
              </p:cNvSpPr>
              <p:nvPr/>
            </p:nvSpPr>
            <p:spPr bwMode="auto">
              <a:xfrm>
                <a:off x="18554" y="1967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3" name="Oval 325"/>
              <p:cNvSpPr>
                <a:spLocks noChangeArrowheads="1"/>
              </p:cNvSpPr>
              <p:nvPr/>
            </p:nvSpPr>
            <p:spPr bwMode="auto">
              <a:xfrm>
                <a:off x="18503" y="19503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4" name="Oval 326"/>
              <p:cNvSpPr>
                <a:spLocks noChangeArrowheads="1"/>
              </p:cNvSpPr>
              <p:nvPr/>
            </p:nvSpPr>
            <p:spPr bwMode="auto">
              <a:xfrm>
                <a:off x="18568" y="196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5" name="Oval 327"/>
              <p:cNvSpPr>
                <a:spLocks noChangeArrowheads="1"/>
              </p:cNvSpPr>
              <p:nvPr/>
            </p:nvSpPr>
            <p:spPr bwMode="auto">
              <a:xfrm>
                <a:off x="18459" y="1934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6" name="Oval 328"/>
              <p:cNvSpPr>
                <a:spLocks noChangeArrowheads="1"/>
              </p:cNvSpPr>
              <p:nvPr/>
            </p:nvSpPr>
            <p:spPr bwMode="auto">
              <a:xfrm>
                <a:off x="18269" y="1956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7" name="Oval 329"/>
              <p:cNvSpPr>
                <a:spLocks noChangeArrowheads="1"/>
              </p:cNvSpPr>
              <p:nvPr/>
            </p:nvSpPr>
            <p:spPr bwMode="auto">
              <a:xfrm>
                <a:off x="18466" y="1951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8" name="Oval 330"/>
              <p:cNvSpPr>
                <a:spLocks noChangeArrowheads="1"/>
              </p:cNvSpPr>
              <p:nvPr/>
            </p:nvSpPr>
            <p:spPr bwMode="auto">
              <a:xfrm>
                <a:off x="18006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59" name="Oval 331"/>
              <p:cNvSpPr>
                <a:spLocks noChangeArrowheads="1"/>
              </p:cNvSpPr>
              <p:nvPr/>
            </p:nvSpPr>
            <p:spPr bwMode="auto">
              <a:xfrm>
                <a:off x="18042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0" name="Oval 332"/>
              <p:cNvSpPr>
                <a:spLocks noChangeArrowheads="1"/>
              </p:cNvSpPr>
              <p:nvPr/>
            </p:nvSpPr>
            <p:spPr bwMode="auto">
              <a:xfrm>
                <a:off x="1810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1" name="Oval 333"/>
              <p:cNvSpPr>
                <a:spLocks noChangeArrowheads="1"/>
              </p:cNvSpPr>
              <p:nvPr/>
            </p:nvSpPr>
            <p:spPr bwMode="auto">
              <a:xfrm>
                <a:off x="17925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2" name="Oval 334"/>
              <p:cNvSpPr>
                <a:spLocks noChangeArrowheads="1"/>
              </p:cNvSpPr>
              <p:nvPr/>
            </p:nvSpPr>
            <p:spPr bwMode="auto">
              <a:xfrm>
                <a:off x="18137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3" name="Oval 335"/>
              <p:cNvSpPr>
                <a:spLocks noChangeArrowheads="1"/>
              </p:cNvSpPr>
              <p:nvPr/>
            </p:nvSpPr>
            <p:spPr bwMode="auto">
              <a:xfrm>
                <a:off x="17903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4" name="Oval 336"/>
              <p:cNvSpPr>
                <a:spLocks noChangeArrowheads="1"/>
              </p:cNvSpPr>
              <p:nvPr/>
            </p:nvSpPr>
            <p:spPr bwMode="auto">
              <a:xfrm>
                <a:off x="17830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5" name="Oval 337"/>
              <p:cNvSpPr>
                <a:spLocks noChangeArrowheads="1"/>
              </p:cNvSpPr>
              <p:nvPr/>
            </p:nvSpPr>
            <p:spPr bwMode="auto">
              <a:xfrm>
                <a:off x="1791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6" name="Oval 338"/>
              <p:cNvSpPr>
                <a:spLocks noChangeArrowheads="1"/>
              </p:cNvSpPr>
              <p:nvPr/>
            </p:nvSpPr>
            <p:spPr bwMode="auto">
              <a:xfrm>
                <a:off x="17487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7" name="Oval 339"/>
              <p:cNvSpPr>
                <a:spLocks noChangeArrowheads="1"/>
              </p:cNvSpPr>
              <p:nvPr/>
            </p:nvSpPr>
            <p:spPr bwMode="auto">
              <a:xfrm>
                <a:off x="17648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8" name="Oval 340"/>
              <p:cNvSpPr>
                <a:spLocks noChangeArrowheads="1"/>
              </p:cNvSpPr>
              <p:nvPr/>
            </p:nvSpPr>
            <p:spPr bwMode="auto">
              <a:xfrm>
                <a:off x="17779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69" name="Oval 341"/>
              <p:cNvSpPr>
                <a:spLocks noChangeArrowheads="1"/>
              </p:cNvSpPr>
              <p:nvPr/>
            </p:nvSpPr>
            <p:spPr bwMode="auto">
              <a:xfrm>
                <a:off x="1761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0" name="Oval 342"/>
              <p:cNvSpPr>
                <a:spLocks noChangeArrowheads="1"/>
              </p:cNvSpPr>
              <p:nvPr/>
            </p:nvSpPr>
            <p:spPr bwMode="auto">
              <a:xfrm>
                <a:off x="17699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1" name="Oval 343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2" name="Oval 344"/>
              <p:cNvSpPr>
                <a:spLocks noChangeArrowheads="1"/>
              </p:cNvSpPr>
              <p:nvPr/>
            </p:nvSpPr>
            <p:spPr bwMode="auto">
              <a:xfrm>
                <a:off x="17743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3" name="Oval 345"/>
              <p:cNvSpPr>
                <a:spLocks noChangeArrowheads="1"/>
              </p:cNvSpPr>
              <p:nvPr/>
            </p:nvSpPr>
            <p:spPr bwMode="auto">
              <a:xfrm>
                <a:off x="1776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4" name="Oval 346"/>
              <p:cNvSpPr>
                <a:spLocks noChangeArrowheads="1"/>
              </p:cNvSpPr>
              <p:nvPr/>
            </p:nvSpPr>
            <p:spPr bwMode="auto">
              <a:xfrm>
                <a:off x="1783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5" name="Oval 347"/>
              <p:cNvSpPr>
                <a:spLocks noChangeArrowheads="1"/>
              </p:cNvSpPr>
              <p:nvPr/>
            </p:nvSpPr>
            <p:spPr bwMode="auto">
              <a:xfrm>
                <a:off x="17881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6" name="Oval 348"/>
              <p:cNvSpPr>
                <a:spLocks noChangeArrowheads="1"/>
              </p:cNvSpPr>
              <p:nvPr/>
            </p:nvSpPr>
            <p:spPr bwMode="auto">
              <a:xfrm>
                <a:off x="1796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7" name="Oval 349"/>
              <p:cNvSpPr>
                <a:spLocks noChangeArrowheads="1"/>
              </p:cNvSpPr>
              <p:nvPr/>
            </p:nvSpPr>
            <p:spPr bwMode="auto">
              <a:xfrm>
                <a:off x="18283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8" name="Oval 350"/>
              <p:cNvSpPr>
                <a:spLocks noChangeArrowheads="1"/>
              </p:cNvSpPr>
              <p:nvPr/>
            </p:nvSpPr>
            <p:spPr bwMode="auto">
              <a:xfrm>
                <a:off x="17933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79" name="Oval 351"/>
              <p:cNvSpPr>
                <a:spLocks noChangeArrowheads="1"/>
              </p:cNvSpPr>
              <p:nvPr/>
            </p:nvSpPr>
            <p:spPr bwMode="auto">
              <a:xfrm>
                <a:off x="17816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0" name="Oval 352"/>
              <p:cNvSpPr>
                <a:spLocks noChangeArrowheads="1"/>
              </p:cNvSpPr>
              <p:nvPr/>
            </p:nvSpPr>
            <p:spPr bwMode="auto">
              <a:xfrm>
                <a:off x="17925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1" name="Oval 353"/>
              <p:cNvSpPr>
                <a:spLocks noChangeArrowheads="1"/>
              </p:cNvSpPr>
              <p:nvPr/>
            </p:nvSpPr>
            <p:spPr bwMode="auto">
              <a:xfrm>
                <a:off x="17962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2" name="Oval 354"/>
              <p:cNvSpPr>
                <a:spLocks noChangeArrowheads="1"/>
              </p:cNvSpPr>
              <p:nvPr/>
            </p:nvSpPr>
            <p:spPr bwMode="auto">
              <a:xfrm>
                <a:off x="18064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3" name="Oval 355"/>
              <p:cNvSpPr>
                <a:spLocks noChangeArrowheads="1"/>
              </p:cNvSpPr>
              <p:nvPr/>
            </p:nvSpPr>
            <p:spPr bwMode="auto">
              <a:xfrm>
                <a:off x="17969" y="206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4" name="Oval 356"/>
              <p:cNvSpPr>
                <a:spLocks noChangeArrowheads="1"/>
              </p:cNvSpPr>
              <p:nvPr/>
            </p:nvSpPr>
            <p:spPr bwMode="auto">
              <a:xfrm>
                <a:off x="18006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5" name="Oval 357"/>
              <p:cNvSpPr>
                <a:spLocks noChangeArrowheads="1"/>
              </p:cNvSpPr>
              <p:nvPr/>
            </p:nvSpPr>
            <p:spPr bwMode="auto">
              <a:xfrm>
                <a:off x="18225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6" name="Oval 358"/>
              <p:cNvSpPr>
                <a:spLocks noChangeArrowheads="1"/>
              </p:cNvSpPr>
              <p:nvPr/>
            </p:nvSpPr>
            <p:spPr bwMode="auto">
              <a:xfrm>
                <a:off x="18276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7" name="Oval 359"/>
              <p:cNvSpPr>
                <a:spLocks noChangeArrowheads="1"/>
              </p:cNvSpPr>
              <p:nvPr/>
            </p:nvSpPr>
            <p:spPr bwMode="auto">
              <a:xfrm>
                <a:off x="18188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8" name="Oval 360"/>
              <p:cNvSpPr>
                <a:spLocks noChangeArrowheads="1"/>
              </p:cNvSpPr>
              <p:nvPr/>
            </p:nvSpPr>
            <p:spPr bwMode="auto">
              <a:xfrm>
                <a:off x="18313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89" name="Oval 361"/>
              <p:cNvSpPr>
                <a:spLocks noChangeArrowheads="1"/>
              </p:cNvSpPr>
              <p:nvPr/>
            </p:nvSpPr>
            <p:spPr bwMode="auto">
              <a:xfrm>
                <a:off x="18298" y="2032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0" name="Oval 362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1" name="Oval 363"/>
              <p:cNvSpPr>
                <a:spLocks noChangeArrowheads="1"/>
              </p:cNvSpPr>
              <p:nvPr/>
            </p:nvSpPr>
            <p:spPr bwMode="auto">
              <a:xfrm>
                <a:off x="17962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2" name="Oval 364"/>
              <p:cNvSpPr>
                <a:spLocks noChangeArrowheads="1"/>
              </p:cNvSpPr>
              <p:nvPr/>
            </p:nvSpPr>
            <p:spPr bwMode="auto">
              <a:xfrm>
                <a:off x="17896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3" name="Oval 365"/>
              <p:cNvSpPr>
                <a:spLocks noChangeArrowheads="1"/>
              </p:cNvSpPr>
              <p:nvPr/>
            </p:nvSpPr>
            <p:spPr bwMode="auto">
              <a:xfrm>
                <a:off x="18050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4" name="Oval 366"/>
              <p:cNvSpPr>
                <a:spLocks noChangeArrowheads="1"/>
              </p:cNvSpPr>
              <p:nvPr/>
            </p:nvSpPr>
            <p:spPr bwMode="auto">
              <a:xfrm>
                <a:off x="1817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5" name="Oval 367"/>
              <p:cNvSpPr>
                <a:spLocks noChangeArrowheads="1"/>
              </p:cNvSpPr>
              <p:nvPr/>
            </p:nvSpPr>
            <p:spPr bwMode="auto">
              <a:xfrm>
                <a:off x="17450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6" name="Oval 368"/>
              <p:cNvSpPr>
                <a:spLocks noChangeArrowheads="1"/>
              </p:cNvSpPr>
              <p:nvPr/>
            </p:nvSpPr>
            <p:spPr bwMode="auto">
              <a:xfrm>
                <a:off x="17472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7" name="Oval 369"/>
              <p:cNvSpPr>
                <a:spLocks noChangeArrowheads="1"/>
              </p:cNvSpPr>
              <p:nvPr/>
            </p:nvSpPr>
            <p:spPr bwMode="auto">
              <a:xfrm>
                <a:off x="17531" y="204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8" name="Oval 370"/>
              <p:cNvSpPr>
                <a:spLocks noChangeArrowheads="1"/>
              </p:cNvSpPr>
              <p:nvPr/>
            </p:nvSpPr>
            <p:spPr bwMode="auto">
              <a:xfrm>
                <a:off x="1753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699" name="Oval 371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0" name="Oval 372"/>
              <p:cNvSpPr>
                <a:spLocks noChangeArrowheads="1"/>
              </p:cNvSpPr>
              <p:nvPr/>
            </p:nvSpPr>
            <p:spPr bwMode="auto">
              <a:xfrm>
                <a:off x="18188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1" name="Oval 373"/>
              <p:cNvSpPr>
                <a:spLocks noChangeArrowheads="1"/>
              </p:cNvSpPr>
              <p:nvPr/>
            </p:nvSpPr>
            <p:spPr bwMode="auto">
              <a:xfrm>
                <a:off x="17691" y="2019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2" name="Oval 374"/>
              <p:cNvSpPr>
                <a:spLocks noChangeArrowheads="1"/>
              </p:cNvSpPr>
              <p:nvPr/>
            </p:nvSpPr>
            <p:spPr bwMode="auto">
              <a:xfrm>
                <a:off x="17838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3" name="Oval 375"/>
              <p:cNvSpPr>
                <a:spLocks noChangeArrowheads="1"/>
              </p:cNvSpPr>
              <p:nvPr/>
            </p:nvSpPr>
            <p:spPr bwMode="auto">
              <a:xfrm>
                <a:off x="17903" y="2033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4" name="Oval 376"/>
              <p:cNvSpPr>
                <a:spLocks noChangeArrowheads="1"/>
              </p:cNvSpPr>
              <p:nvPr/>
            </p:nvSpPr>
            <p:spPr bwMode="auto">
              <a:xfrm>
                <a:off x="18093" y="2000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5" name="Oval 377"/>
              <p:cNvSpPr>
                <a:spLocks noChangeArrowheads="1"/>
              </p:cNvSpPr>
              <p:nvPr/>
            </p:nvSpPr>
            <p:spPr bwMode="auto">
              <a:xfrm>
                <a:off x="18291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6" name="Oval 378"/>
              <p:cNvSpPr>
                <a:spLocks noChangeArrowheads="1"/>
              </p:cNvSpPr>
              <p:nvPr/>
            </p:nvSpPr>
            <p:spPr bwMode="auto">
              <a:xfrm>
                <a:off x="18642" y="1996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7" name="Oval 379"/>
              <p:cNvSpPr>
                <a:spLocks noChangeArrowheads="1"/>
              </p:cNvSpPr>
              <p:nvPr/>
            </p:nvSpPr>
            <p:spPr bwMode="auto">
              <a:xfrm>
                <a:off x="18364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8" name="Oval 380"/>
              <p:cNvSpPr>
                <a:spLocks noChangeArrowheads="1"/>
              </p:cNvSpPr>
              <p:nvPr/>
            </p:nvSpPr>
            <p:spPr bwMode="auto">
              <a:xfrm>
                <a:off x="18101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09" name="Oval 381"/>
              <p:cNvSpPr>
                <a:spLocks noChangeArrowheads="1"/>
              </p:cNvSpPr>
              <p:nvPr/>
            </p:nvSpPr>
            <p:spPr bwMode="auto">
              <a:xfrm>
                <a:off x="18159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0" name="Oval 382"/>
              <p:cNvSpPr>
                <a:spLocks noChangeArrowheads="1"/>
              </p:cNvSpPr>
              <p:nvPr/>
            </p:nvSpPr>
            <p:spPr bwMode="auto">
              <a:xfrm>
                <a:off x="18240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1" name="Oval 383"/>
              <p:cNvSpPr>
                <a:spLocks noChangeArrowheads="1"/>
              </p:cNvSpPr>
              <p:nvPr/>
            </p:nvSpPr>
            <p:spPr bwMode="auto">
              <a:xfrm>
                <a:off x="18254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2" name="Oval 384"/>
              <p:cNvSpPr>
                <a:spLocks noChangeArrowheads="1"/>
              </p:cNvSpPr>
              <p:nvPr/>
            </p:nvSpPr>
            <p:spPr bwMode="auto">
              <a:xfrm>
                <a:off x="18481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3" name="Oval 385"/>
              <p:cNvSpPr>
                <a:spLocks noChangeArrowheads="1"/>
              </p:cNvSpPr>
              <p:nvPr/>
            </p:nvSpPr>
            <p:spPr bwMode="auto">
              <a:xfrm>
                <a:off x="18473" y="1959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4" name="Oval 386"/>
              <p:cNvSpPr>
                <a:spLocks noChangeArrowheads="1"/>
              </p:cNvSpPr>
              <p:nvPr/>
            </p:nvSpPr>
            <p:spPr bwMode="auto">
              <a:xfrm>
                <a:off x="1810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5" name="Oval 387"/>
              <p:cNvSpPr>
                <a:spLocks noChangeArrowheads="1"/>
              </p:cNvSpPr>
              <p:nvPr/>
            </p:nvSpPr>
            <p:spPr bwMode="auto">
              <a:xfrm>
                <a:off x="18152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6" name="Oval 388"/>
              <p:cNvSpPr>
                <a:spLocks noChangeArrowheads="1"/>
              </p:cNvSpPr>
              <p:nvPr/>
            </p:nvSpPr>
            <p:spPr bwMode="auto">
              <a:xfrm>
                <a:off x="18028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7" name="Oval 389"/>
              <p:cNvSpPr>
                <a:spLocks noChangeArrowheads="1"/>
              </p:cNvSpPr>
              <p:nvPr/>
            </p:nvSpPr>
            <p:spPr bwMode="auto">
              <a:xfrm>
                <a:off x="17969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8" name="Oval 390"/>
              <p:cNvSpPr>
                <a:spLocks noChangeArrowheads="1"/>
              </p:cNvSpPr>
              <p:nvPr/>
            </p:nvSpPr>
            <p:spPr bwMode="auto">
              <a:xfrm>
                <a:off x="17969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19" name="Oval 391"/>
              <p:cNvSpPr>
                <a:spLocks noChangeArrowheads="1"/>
              </p:cNvSpPr>
              <p:nvPr/>
            </p:nvSpPr>
            <p:spPr bwMode="auto">
              <a:xfrm>
                <a:off x="18028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0" name="Oval 392"/>
              <p:cNvSpPr>
                <a:spLocks noChangeArrowheads="1"/>
              </p:cNvSpPr>
              <p:nvPr/>
            </p:nvSpPr>
            <p:spPr bwMode="auto">
              <a:xfrm>
                <a:off x="18262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1" name="Oval 393"/>
              <p:cNvSpPr>
                <a:spLocks noChangeArrowheads="1"/>
              </p:cNvSpPr>
              <p:nvPr/>
            </p:nvSpPr>
            <p:spPr bwMode="auto">
              <a:xfrm>
                <a:off x="18247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2" name="Oval 394"/>
              <p:cNvSpPr>
                <a:spLocks noChangeArrowheads="1"/>
              </p:cNvSpPr>
              <p:nvPr/>
            </p:nvSpPr>
            <p:spPr bwMode="auto">
              <a:xfrm>
                <a:off x="18196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3" name="Oval 395"/>
              <p:cNvSpPr>
                <a:spLocks noChangeArrowheads="1"/>
              </p:cNvSpPr>
              <p:nvPr/>
            </p:nvSpPr>
            <p:spPr bwMode="auto">
              <a:xfrm>
                <a:off x="18298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4" name="Oval 396"/>
              <p:cNvSpPr>
                <a:spLocks noChangeArrowheads="1"/>
              </p:cNvSpPr>
              <p:nvPr/>
            </p:nvSpPr>
            <p:spPr bwMode="auto">
              <a:xfrm>
                <a:off x="1799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5" name="Oval 397"/>
              <p:cNvSpPr>
                <a:spLocks noChangeArrowheads="1"/>
              </p:cNvSpPr>
              <p:nvPr/>
            </p:nvSpPr>
            <p:spPr bwMode="auto">
              <a:xfrm>
                <a:off x="18291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6" name="Oval 398"/>
              <p:cNvSpPr>
                <a:spLocks noChangeArrowheads="1"/>
              </p:cNvSpPr>
              <p:nvPr/>
            </p:nvSpPr>
            <p:spPr bwMode="auto">
              <a:xfrm>
                <a:off x="18466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7" name="Oval 399"/>
              <p:cNvSpPr>
                <a:spLocks noChangeArrowheads="1"/>
              </p:cNvSpPr>
              <p:nvPr/>
            </p:nvSpPr>
            <p:spPr bwMode="auto">
              <a:xfrm>
                <a:off x="18364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8" name="Oval 400"/>
              <p:cNvSpPr>
                <a:spLocks noChangeArrowheads="1"/>
              </p:cNvSpPr>
              <p:nvPr/>
            </p:nvSpPr>
            <p:spPr bwMode="auto">
              <a:xfrm>
                <a:off x="18415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29" name="Oval 401"/>
              <p:cNvSpPr>
                <a:spLocks noChangeArrowheads="1"/>
              </p:cNvSpPr>
              <p:nvPr/>
            </p:nvSpPr>
            <p:spPr bwMode="auto">
              <a:xfrm>
                <a:off x="18232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0" name="Oval 402"/>
              <p:cNvSpPr>
                <a:spLocks noChangeArrowheads="1"/>
              </p:cNvSpPr>
              <p:nvPr/>
            </p:nvSpPr>
            <p:spPr bwMode="auto">
              <a:xfrm>
                <a:off x="18305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1" name="Oval 403"/>
              <p:cNvSpPr>
                <a:spLocks noChangeArrowheads="1"/>
              </p:cNvSpPr>
              <p:nvPr/>
            </p:nvSpPr>
            <p:spPr bwMode="auto">
              <a:xfrm>
                <a:off x="18357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2" name="Oval 404"/>
              <p:cNvSpPr>
                <a:spLocks noChangeArrowheads="1"/>
              </p:cNvSpPr>
              <p:nvPr/>
            </p:nvSpPr>
            <p:spPr bwMode="auto">
              <a:xfrm>
                <a:off x="17743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3" name="Oval 405"/>
              <p:cNvSpPr>
                <a:spLocks noChangeArrowheads="1"/>
              </p:cNvSpPr>
              <p:nvPr/>
            </p:nvSpPr>
            <p:spPr bwMode="auto">
              <a:xfrm>
                <a:off x="17772" y="2017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4" name="Oval 406"/>
              <p:cNvSpPr>
                <a:spLocks noChangeArrowheads="1"/>
              </p:cNvSpPr>
              <p:nvPr/>
            </p:nvSpPr>
            <p:spPr bwMode="auto">
              <a:xfrm>
                <a:off x="18430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5" name="Oval 407"/>
              <p:cNvSpPr>
                <a:spLocks noChangeArrowheads="1"/>
              </p:cNvSpPr>
              <p:nvPr/>
            </p:nvSpPr>
            <p:spPr bwMode="auto">
              <a:xfrm>
                <a:off x="18576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6" name="Oval 408"/>
              <p:cNvSpPr>
                <a:spLocks noChangeArrowheads="1"/>
              </p:cNvSpPr>
              <p:nvPr/>
            </p:nvSpPr>
            <p:spPr bwMode="auto">
              <a:xfrm>
                <a:off x="18473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7" name="Oval 409"/>
              <p:cNvSpPr>
                <a:spLocks noChangeArrowheads="1"/>
              </p:cNvSpPr>
              <p:nvPr/>
            </p:nvSpPr>
            <p:spPr bwMode="auto">
              <a:xfrm>
                <a:off x="18371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8" name="Oval 410"/>
              <p:cNvSpPr>
                <a:spLocks noChangeArrowheads="1"/>
              </p:cNvSpPr>
              <p:nvPr/>
            </p:nvSpPr>
            <p:spPr bwMode="auto">
              <a:xfrm>
                <a:off x="18422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39" name="Oval 411"/>
              <p:cNvSpPr>
                <a:spLocks noChangeArrowheads="1"/>
              </p:cNvSpPr>
              <p:nvPr/>
            </p:nvSpPr>
            <p:spPr bwMode="auto">
              <a:xfrm>
                <a:off x="18678" y="1992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0" name="Oval 412"/>
              <p:cNvSpPr>
                <a:spLocks noChangeArrowheads="1"/>
              </p:cNvSpPr>
              <p:nvPr/>
            </p:nvSpPr>
            <p:spPr bwMode="auto">
              <a:xfrm>
                <a:off x="18327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1" name="Oval 413"/>
              <p:cNvSpPr>
                <a:spLocks noChangeArrowheads="1"/>
              </p:cNvSpPr>
              <p:nvPr/>
            </p:nvSpPr>
            <p:spPr bwMode="auto">
              <a:xfrm>
                <a:off x="17947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2" name="Oval 414"/>
              <p:cNvSpPr>
                <a:spLocks noChangeArrowheads="1"/>
              </p:cNvSpPr>
              <p:nvPr/>
            </p:nvSpPr>
            <p:spPr bwMode="auto">
              <a:xfrm>
                <a:off x="17962" y="206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3" name="Oval 415"/>
              <p:cNvSpPr>
                <a:spLocks noChangeArrowheads="1"/>
              </p:cNvSpPr>
              <p:nvPr/>
            </p:nvSpPr>
            <p:spPr bwMode="auto">
              <a:xfrm>
                <a:off x="18298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4" name="Oval 416"/>
              <p:cNvSpPr>
                <a:spLocks noChangeArrowheads="1"/>
              </p:cNvSpPr>
              <p:nvPr/>
            </p:nvSpPr>
            <p:spPr bwMode="auto">
              <a:xfrm>
                <a:off x="17523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5" name="Oval 417"/>
              <p:cNvSpPr>
                <a:spLocks noChangeArrowheads="1"/>
              </p:cNvSpPr>
              <p:nvPr/>
            </p:nvSpPr>
            <p:spPr bwMode="auto">
              <a:xfrm>
                <a:off x="17626" y="206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6" name="Oval 418"/>
              <p:cNvSpPr>
                <a:spLocks noChangeArrowheads="1"/>
              </p:cNvSpPr>
              <p:nvPr/>
            </p:nvSpPr>
            <p:spPr bwMode="auto">
              <a:xfrm>
                <a:off x="17465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5" name="Group 419"/>
            <p:cNvGrpSpPr>
              <a:grpSpLocks/>
            </p:cNvGrpSpPr>
            <p:nvPr/>
          </p:nvGrpSpPr>
          <p:grpSpPr bwMode="auto">
            <a:xfrm>
              <a:off x="17494" y="18724"/>
              <a:ext cx="2339" cy="2182"/>
              <a:chOff x="17494" y="18724"/>
              <a:chExt cx="2339" cy="2182"/>
            </a:xfrm>
          </p:grpSpPr>
          <p:sp>
            <p:nvSpPr>
              <p:cNvPr id="483748" name="Oval 420"/>
              <p:cNvSpPr>
                <a:spLocks noChangeArrowheads="1"/>
              </p:cNvSpPr>
              <p:nvPr/>
            </p:nvSpPr>
            <p:spPr bwMode="auto">
              <a:xfrm>
                <a:off x="1752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49" name="Oval 421"/>
              <p:cNvSpPr>
                <a:spLocks noChangeArrowheads="1"/>
              </p:cNvSpPr>
              <p:nvPr/>
            </p:nvSpPr>
            <p:spPr bwMode="auto">
              <a:xfrm>
                <a:off x="1770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0" name="Oval 422"/>
              <p:cNvSpPr>
                <a:spLocks noChangeArrowheads="1"/>
              </p:cNvSpPr>
              <p:nvPr/>
            </p:nvSpPr>
            <p:spPr bwMode="auto">
              <a:xfrm>
                <a:off x="18152" y="2014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1" name="Oval 423"/>
              <p:cNvSpPr>
                <a:spLocks noChangeArrowheads="1"/>
              </p:cNvSpPr>
              <p:nvPr/>
            </p:nvSpPr>
            <p:spPr bwMode="auto">
              <a:xfrm>
                <a:off x="18386" y="2012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2" name="Oval 424"/>
              <p:cNvSpPr>
                <a:spLocks noChangeArrowheads="1"/>
              </p:cNvSpPr>
              <p:nvPr/>
            </p:nvSpPr>
            <p:spPr bwMode="auto">
              <a:xfrm>
                <a:off x="18123" y="2017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3" name="Oval 425"/>
              <p:cNvSpPr>
                <a:spLocks noChangeArrowheads="1"/>
              </p:cNvSpPr>
              <p:nvPr/>
            </p:nvSpPr>
            <p:spPr bwMode="auto">
              <a:xfrm>
                <a:off x="18042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4" name="Oval 426"/>
              <p:cNvSpPr>
                <a:spLocks noChangeArrowheads="1"/>
              </p:cNvSpPr>
              <p:nvPr/>
            </p:nvSpPr>
            <p:spPr bwMode="auto">
              <a:xfrm>
                <a:off x="1754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5" name="Oval 427"/>
              <p:cNvSpPr>
                <a:spLocks noChangeArrowheads="1"/>
              </p:cNvSpPr>
              <p:nvPr/>
            </p:nvSpPr>
            <p:spPr bwMode="auto">
              <a:xfrm>
                <a:off x="18283" y="2014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6" name="Oval 428"/>
              <p:cNvSpPr>
                <a:spLocks noChangeArrowheads="1"/>
              </p:cNvSpPr>
              <p:nvPr/>
            </p:nvSpPr>
            <p:spPr bwMode="auto">
              <a:xfrm>
                <a:off x="18298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7" name="Oval 429"/>
              <p:cNvSpPr>
                <a:spLocks noChangeArrowheads="1"/>
              </p:cNvSpPr>
              <p:nvPr/>
            </p:nvSpPr>
            <p:spPr bwMode="auto">
              <a:xfrm>
                <a:off x="18247" y="2002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8" name="Oval 430"/>
              <p:cNvSpPr>
                <a:spLocks noChangeArrowheads="1"/>
              </p:cNvSpPr>
              <p:nvPr/>
            </p:nvSpPr>
            <p:spPr bwMode="auto">
              <a:xfrm>
                <a:off x="17889" y="1958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59" name="Oval 431"/>
              <p:cNvSpPr>
                <a:spLocks noChangeArrowheads="1"/>
              </p:cNvSpPr>
              <p:nvPr/>
            </p:nvSpPr>
            <p:spPr bwMode="auto">
              <a:xfrm>
                <a:off x="17743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0" name="Oval 432"/>
              <p:cNvSpPr>
                <a:spLocks noChangeArrowheads="1"/>
              </p:cNvSpPr>
              <p:nvPr/>
            </p:nvSpPr>
            <p:spPr bwMode="auto">
              <a:xfrm>
                <a:off x="17911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1" name="Oval 433"/>
              <p:cNvSpPr>
                <a:spLocks noChangeArrowheads="1"/>
              </p:cNvSpPr>
              <p:nvPr/>
            </p:nvSpPr>
            <p:spPr bwMode="auto">
              <a:xfrm>
                <a:off x="17955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2" name="Oval 434"/>
              <p:cNvSpPr>
                <a:spLocks noChangeArrowheads="1"/>
              </p:cNvSpPr>
              <p:nvPr/>
            </p:nvSpPr>
            <p:spPr bwMode="auto">
              <a:xfrm>
                <a:off x="17962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3" name="Oval 435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4" name="Oval 436"/>
              <p:cNvSpPr>
                <a:spLocks noChangeArrowheads="1"/>
              </p:cNvSpPr>
              <p:nvPr/>
            </p:nvSpPr>
            <p:spPr bwMode="auto">
              <a:xfrm>
                <a:off x="17867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5" name="Oval 437"/>
              <p:cNvSpPr>
                <a:spLocks noChangeArrowheads="1"/>
              </p:cNvSpPr>
              <p:nvPr/>
            </p:nvSpPr>
            <p:spPr bwMode="auto">
              <a:xfrm>
                <a:off x="1788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6" name="Oval 438"/>
              <p:cNvSpPr>
                <a:spLocks noChangeArrowheads="1"/>
              </p:cNvSpPr>
              <p:nvPr/>
            </p:nvSpPr>
            <p:spPr bwMode="auto">
              <a:xfrm>
                <a:off x="1790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7" name="Oval 439"/>
              <p:cNvSpPr>
                <a:spLocks noChangeArrowheads="1"/>
              </p:cNvSpPr>
              <p:nvPr/>
            </p:nvSpPr>
            <p:spPr bwMode="auto">
              <a:xfrm>
                <a:off x="1791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8" name="Oval 440"/>
              <p:cNvSpPr>
                <a:spLocks noChangeArrowheads="1"/>
              </p:cNvSpPr>
              <p:nvPr/>
            </p:nvSpPr>
            <p:spPr bwMode="auto">
              <a:xfrm>
                <a:off x="17947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69" name="Oval 441"/>
              <p:cNvSpPr>
                <a:spLocks noChangeArrowheads="1"/>
              </p:cNvSpPr>
              <p:nvPr/>
            </p:nvSpPr>
            <p:spPr bwMode="auto">
              <a:xfrm>
                <a:off x="1799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0" name="Oval 442"/>
              <p:cNvSpPr>
                <a:spLocks noChangeArrowheads="1"/>
              </p:cNvSpPr>
              <p:nvPr/>
            </p:nvSpPr>
            <p:spPr bwMode="auto">
              <a:xfrm>
                <a:off x="1787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1" name="Oval 443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2" name="Oval 444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3" name="Oval 445"/>
              <p:cNvSpPr>
                <a:spLocks noChangeArrowheads="1"/>
              </p:cNvSpPr>
              <p:nvPr/>
            </p:nvSpPr>
            <p:spPr bwMode="auto">
              <a:xfrm>
                <a:off x="17816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4" name="Oval 446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5" name="Oval 447"/>
              <p:cNvSpPr>
                <a:spLocks noChangeArrowheads="1"/>
              </p:cNvSpPr>
              <p:nvPr/>
            </p:nvSpPr>
            <p:spPr bwMode="auto">
              <a:xfrm>
                <a:off x="1783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6" name="Oval 448"/>
              <p:cNvSpPr>
                <a:spLocks noChangeArrowheads="1"/>
              </p:cNvSpPr>
              <p:nvPr/>
            </p:nvSpPr>
            <p:spPr bwMode="auto">
              <a:xfrm>
                <a:off x="1786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7" name="Oval 449"/>
              <p:cNvSpPr>
                <a:spLocks noChangeArrowheads="1"/>
              </p:cNvSpPr>
              <p:nvPr/>
            </p:nvSpPr>
            <p:spPr bwMode="auto">
              <a:xfrm>
                <a:off x="18232" y="1974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8" name="Oval 450"/>
              <p:cNvSpPr>
                <a:spLocks noChangeArrowheads="1"/>
              </p:cNvSpPr>
              <p:nvPr/>
            </p:nvSpPr>
            <p:spPr bwMode="auto">
              <a:xfrm>
                <a:off x="1856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79" name="Oval 451"/>
              <p:cNvSpPr>
                <a:spLocks noChangeArrowheads="1"/>
              </p:cNvSpPr>
              <p:nvPr/>
            </p:nvSpPr>
            <p:spPr bwMode="auto">
              <a:xfrm>
                <a:off x="1796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0" name="Oval 452"/>
              <p:cNvSpPr>
                <a:spLocks noChangeArrowheads="1"/>
              </p:cNvSpPr>
              <p:nvPr/>
            </p:nvSpPr>
            <p:spPr bwMode="auto">
              <a:xfrm>
                <a:off x="17881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1" name="Oval 453"/>
              <p:cNvSpPr>
                <a:spLocks noChangeArrowheads="1"/>
              </p:cNvSpPr>
              <p:nvPr/>
            </p:nvSpPr>
            <p:spPr bwMode="auto">
              <a:xfrm>
                <a:off x="1802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2" name="Oval 454"/>
              <p:cNvSpPr>
                <a:spLocks noChangeArrowheads="1"/>
              </p:cNvSpPr>
              <p:nvPr/>
            </p:nvSpPr>
            <p:spPr bwMode="auto">
              <a:xfrm>
                <a:off x="1802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3" name="Oval 455"/>
              <p:cNvSpPr>
                <a:spLocks noChangeArrowheads="1"/>
              </p:cNvSpPr>
              <p:nvPr/>
            </p:nvSpPr>
            <p:spPr bwMode="auto">
              <a:xfrm>
                <a:off x="17494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4" name="Oval 456"/>
              <p:cNvSpPr>
                <a:spLocks noChangeArrowheads="1"/>
              </p:cNvSpPr>
              <p:nvPr/>
            </p:nvSpPr>
            <p:spPr bwMode="auto">
              <a:xfrm>
                <a:off x="17596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5" name="Oval 457"/>
              <p:cNvSpPr>
                <a:spLocks noChangeArrowheads="1"/>
              </p:cNvSpPr>
              <p:nvPr/>
            </p:nvSpPr>
            <p:spPr bwMode="auto">
              <a:xfrm>
                <a:off x="1777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6" name="Oval 458"/>
              <p:cNvSpPr>
                <a:spLocks noChangeArrowheads="1"/>
              </p:cNvSpPr>
              <p:nvPr/>
            </p:nvSpPr>
            <p:spPr bwMode="auto">
              <a:xfrm>
                <a:off x="18283" y="2001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7" name="Oval 459"/>
              <p:cNvSpPr>
                <a:spLocks noChangeArrowheads="1"/>
              </p:cNvSpPr>
              <p:nvPr/>
            </p:nvSpPr>
            <p:spPr bwMode="auto">
              <a:xfrm>
                <a:off x="17947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8" name="Oval 460"/>
              <p:cNvSpPr>
                <a:spLocks noChangeArrowheads="1"/>
              </p:cNvSpPr>
              <p:nvPr/>
            </p:nvSpPr>
            <p:spPr bwMode="auto">
              <a:xfrm>
                <a:off x="17596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89" name="Oval 461"/>
              <p:cNvSpPr>
                <a:spLocks noChangeArrowheads="1"/>
              </p:cNvSpPr>
              <p:nvPr/>
            </p:nvSpPr>
            <p:spPr bwMode="auto">
              <a:xfrm>
                <a:off x="17662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0" name="Oval 462"/>
              <p:cNvSpPr>
                <a:spLocks noChangeArrowheads="1"/>
              </p:cNvSpPr>
              <p:nvPr/>
            </p:nvSpPr>
            <p:spPr bwMode="auto">
              <a:xfrm>
                <a:off x="17933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1" name="Oval 463"/>
              <p:cNvSpPr>
                <a:spLocks noChangeArrowheads="1"/>
              </p:cNvSpPr>
              <p:nvPr/>
            </p:nvSpPr>
            <p:spPr bwMode="auto">
              <a:xfrm>
                <a:off x="19767" y="1875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2" name="Oval 464"/>
              <p:cNvSpPr>
                <a:spLocks noChangeArrowheads="1"/>
              </p:cNvSpPr>
              <p:nvPr/>
            </p:nvSpPr>
            <p:spPr bwMode="auto">
              <a:xfrm>
                <a:off x="18693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3" name="Oval 465"/>
              <p:cNvSpPr>
                <a:spLocks noChangeArrowheads="1"/>
              </p:cNvSpPr>
              <p:nvPr/>
            </p:nvSpPr>
            <p:spPr bwMode="auto">
              <a:xfrm>
                <a:off x="18452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4" name="Oval 466"/>
              <p:cNvSpPr>
                <a:spLocks noChangeArrowheads="1"/>
              </p:cNvSpPr>
              <p:nvPr/>
            </p:nvSpPr>
            <p:spPr bwMode="auto">
              <a:xfrm>
                <a:off x="18218" y="1985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5" name="Oval 467"/>
              <p:cNvSpPr>
                <a:spLocks noChangeArrowheads="1"/>
              </p:cNvSpPr>
              <p:nvPr/>
            </p:nvSpPr>
            <p:spPr bwMode="auto">
              <a:xfrm>
                <a:off x="18050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6" name="Oval 468"/>
              <p:cNvSpPr>
                <a:spLocks noChangeArrowheads="1"/>
              </p:cNvSpPr>
              <p:nvPr/>
            </p:nvSpPr>
            <p:spPr bwMode="auto">
              <a:xfrm>
                <a:off x="18035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7" name="Oval 469"/>
              <p:cNvSpPr>
                <a:spLocks noChangeArrowheads="1"/>
              </p:cNvSpPr>
              <p:nvPr/>
            </p:nvSpPr>
            <p:spPr bwMode="auto">
              <a:xfrm>
                <a:off x="18123" y="1947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8" name="Oval 470"/>
              <p:cNvSpPr>
                <a:spLocks noChangeArrowheads="1"/>
              </p:cNvSpPr>
              <p:nvPr/>
            </p:nvSpPr>
            <p:spPr bwMode="auto">
              <a:xfrm>
                <a:off x="18137" y="19532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799" name="Oval 471"/>
              <p:cNvSpPr>
                <a:spLocks noChangeArrowheads="1"/>
              </p:cNvSpPr>
              <p:nvPr/>
            </p:nvSpPr>
            <p:spPr bwMode="auto">
              <a:xfrm>
                <a:off x="18437" y="1951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0" name="Oval 472"/>
              <p:cNvSpPr>
                <a:spLocks noChangeArrowheads="1"/>
              </p:cNvSpPr>
              <p:nvPr/>
            </p:nvSpPr>
            <p:spPr bwMode="auto">
              <a:xfrm>
                <a:off x="1815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1" name="Oval 473"/>
              <p:cNvSpPr>
                <a:spLocks noChangeArrowheads="1"/>
              </p:cNvSpPr>
              <p:nvPr/>
            </p:nvSpPr>
            <p:spPr bwMode="auto">
              <a:xfrm>
                <a:off x="18130" y="1963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2" name="Oval 474"/>
              <p:cNvSpPr>
                <a:spLocks noChangeArrowheads="1"/>
              </p:cNvSpPr>
              <p:nvPr/>
            </p:nvSpPr>
            <p:spPr bwMode="auto">
              <a:xfrm>
                <a:off x="18210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3" name="Oval 475"/>
              <p:cNvSpPr>
                <a:spLocks noChangeArrowheads="1"/>
              </p:cNvSpPr>
              <p:nvPr/>
            </p:nvSpPr>
            <p:spPr bwMode="auto">
              <a:xfrm>
                <a:off x="18254" y="1951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4" name="Oval 476"/>
              <p:cNvSpPr>
                <a:spLocks noChangeArrowheads="1"/>
              </p:cNvSpPr>
              <p:nvPr/>
            </p:nvSpPr>
            <p:spPr bwMode="auto">
              <a:xfrm>
                <a:off x="18364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5" name="Oval 477"/>
              <p:cNvSpPr>
                <a:spLocks noChangeArrowheads="1"/>
              </p:cNvSpPr>
              <p:nvPr/>
            </p:nvSpPr>
            <p:spPr bwMode="auto">
              <a:xfrm>
                <a:off x="18459" y="1961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6" name="Oval 478"/>
              <p:cNvSpPr>
                <a:spLocks noChangeArrowheads="1"/>
              </p:cNvSpPr>
              <p:nvPr/>
            </p:nvSpPr>
            <p:spPr bwMode="auto">
              <a:xfrm>
                <a:off x="18035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7" name="Oval 479"/>
              <p:cNvSpPr>
                <a:spLocks noChangeArrowheads="1"/>
              </p:cNvSpPr>
              <p:nvPr/>
            </p:nvSpPr>
            <p:spPr bwMode="auto">
              <a:xfrm>
                <a:off x="18028" y="1947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8" name="Oval 480"/>
              <p:cNvSpPr>
                <a:spLocks noChangeArrowheads="1"/>
              </p:cNvSpPr>
              <p:nvPr/>
            </p:nvSpPr>
            <p:spPr bwMode="auto">
              <a:xfrm>
                <a:off x="19000" y="190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09" name="Oval 481"/>
              <p:cNvSpPr>
                <a:spLocks noChangeArrowheads="1"/>
              </p:cNvSpPr>
              <p:nvPr/>
            </p:nvSpPr>
            <p:spPr bwMode="auto">
              <a:xfrm>
                <a:off x="18093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0" name="Oval 482"/>
              <p:cNvSpPr>
                <a:spLocks noChangeArrowheads="1"/>
              </p:cNvSpPr>
              <p:nvPr/>
            </p:nvSpPr>
            <p:spPr bwMode="auto">
              <a:xfrm>
                <a:off x="18035" y="1941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1" name="Oval 483"/>
              <p:cNvSpPr>
                <a:spLocks noChangeArrowheads="1"/>
              </p:cNvSpPr>
              <p:nvPr/>
            </p:nvSpPr>
            <p:spPr bwMode="auto">
              <a:xfrm>
                <a:off x="1829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2" name="Oval 484"/>
              <p:cNvSpPr>
                <a:spLocks noChangeArrowheads="1"/>
              </p:cNvSpPr>
              <p:nvPr/>
            </p:nvSpPr>
            <p:spPr bwMode="auto">
              <a:xfrm>
                <a:off x="18174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3" name="Oval 485"/>
              <p:cNvSpPr>
                <a:spLocks noChangeArrowheads="1"/>
              </p:cNvSpPr>
              <p:nvPr/>
            </p:nvSpPr>
            <p:spPr bwMode="auto">
              <a:xfrm>
                <a:off x="18342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4" name="Oval 486"/>
              <p:cNvSpPr>
                <a:spLocks noChangeArrowheads="1"/>
              </p:cNvSpPr>
              <p:nvPr/>
            </p:nvSpPr>
            <p:spPr bwMode="auto">
              <a:xfrm>
                <a:off x="18393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5" name="Oval 487"/>
              <p:cNvSpPr>
                <a:spLocks noChangeArrowheads="1"/>
              </p:cNvSpPr>
              <p:nvPr/>
            </p:nvSpPr>
            <p:spPr bwMode="auto">
              <a:xfrm>
                <a:off x="17940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6" name="Oval 488"/>
              <p:cNvSpPr>
                <a:spLocks noChangeArrowheads="1"/>
              </p:cNvSpPr>
              <p:nvPr/>
            </p:nvSpPr>
            <p:spPr bwMode="auto">
              <a:xfrm>
                <a:off x="18108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7" name="Oval 489"/>
              <p:cNvSpPr>
                <a:spLocks noChangeArrowheads="1"/>
              </p:cNvSpPr>
              <p:nvPr/>
            </p:nvSpPr>
            <p:spPr bwMode="auto">
              <a:xfrm>
                <a:off x="18050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8" name="Oval 490"/>
              <p:cNvSpPr>
                <a:spLocks noChangeArrowheads="1"/>
              </p:cNvSpPr>
              <p:nvPr/>
            </p:nvSpPr>
            <p:spPr bwMode="auto">
              <a:xfrm>
                <a:off x="18218" y="1995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19" name="Oval 491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0" name="Oval 492"/>
              <p:cNvSpPr>
                <a:spLocks noChangeArrowheads="1"/>
              </p:cNvSpPr>
              <p:nvPr/>
            </p:nvSpPr>
            <p:spPr bwMode="auto">
              <a:xfrm>
                <a:off x="18035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1" name="Oval 493"/>
              <p:cNvSpPr>
                <a:spLocks noChangeArrowheads="1"/>
              </p:cNvSpPr>
              <p:nvPr/>
            </p:nvSpPr>
            <p:spPr bwMode="auto">
              <a:xfrm>
                <a:off x="1779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2" name="Oval 494"/>
              <p:cNvSpPr>
                <a:spLocks noChangeArrowheads="1"/>
              </p:cNvSpPr>
              <p:nvPr/>
            </p:nvSpPr>
            <p:spPr bwMode="auto">
              <a:xfrm>
                <a:off x="1780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3" name="Oval 495"/>
              <p:cNvSpPr>
                <a:spLocks noChangeArrowheads="1"/>
              </p:cNvSpPr>
              <p:nvPr/>
            </p:nvSpPr>
            <p:spPr bwMode="auto">
              <a:xfrm>
                <a:off x="1816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4" name="Oval 496"/>
              <p:cNvSpPr>
                <a:spLocks noChangeArrowheads="1"/>
              </p:cNvSpPr>
              <p:nvPr/>
            </p:nvSpPr>
            <p:spPr bwMode="auto">
              <a:xfrm>
                <a:off x="17786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5" name="Oval 497"/>
              <p:cNvSpPr>
                <a:spLocks noChangeArrowheads="1"/>
              </p:cNvSpPr>
              <p:nvPr/>
            </p:nvSpPr>
            <p:spPr bwMode="auto">
              <a:xfrm>
                <a:off x="17786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6" name="Oval 498"/>
              <p:cNvSpPr>
                <a:spLocks noChangeArrowheads="1"/>
              </p:cNvSpPr>
              <p:nvPr/>
            </p:nvSpPr>
            <p:spPr bwMode="auto">
              <a:xfrm>
                <a:off x="17830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7" name="Oval 499"/>
              <p:cNvSpPr>
                <a:spLocks noChangeArrowheads="1"/>
              </p:cNvSpPr>
              <p:nvPr/>
            </p:nvSpPr>
            <p:spPr bwMode="auto">
              <a:xfrm>
                <a:off x="1837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8" name="Oval 500"/>
              <p:cNvSpPr>
                <a:spLocks noChangeArrowheads="1"/>
              </p:cNvSpPr>
              <p:nvPr/>
            </p:nvSpPr>
            <p:spPr bwMode="auto">
              <a:xfrm>
                <a:off x="1839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29" name="Oval 501"/>
              <p:cNvSpPr>
                <a:spLocks noChangeArrowheads="1"/>
              </p:cNvSpPr>
              <p:nvPr/>
            </p:nvSpPr>
            <p:spPr bwMode="auto">
              <a:xfrm>
                <a:off x="18210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0" name="Oval 502"/>
              <p:cNvSpPr>
                <a:spLocks noChangeArrowheads="1"/>
              </p:cNvSpPr>
              <p:nvPr/>
            </p:nvSpPr>
            <p:spPr bwMode="auto">
              <a:xfrm>
                <a:off x="18020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1" name="Oval 503"/>
              <p:cNvSpPr>
                <a:spLocks noChangeArrowheads="1"/>
              </p:cNvSpPr>
              <p:nvPr/>
            </p:nvSpPr>
            <p:spPr bwMode="auto">
              <a:xfrm>
                <a:off x="18093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2" name="Oval 504"/>
              <p:cNvSpPr>
                <a:spLocks noChangeArrowheads="1"/>
              </p:cNvSpPr>
              <p:nvPr/>
            </p:nvSpPr>
            <p:spPr bwMode="auto">
              <a:xfrm>
                <a:off x="18006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3" name="Oval 505"/>
              <p:cNvSpPr>
                <a:spLocks noChangeArrowheads="1"/>
              </p:cNvSpPr>
              <p:nvPr/>
            </p:nvSpPr>
            <p:spPr bwMode="auto">
              <a:xfrm>
                <a:off x="17998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4" name="Oval 506"/>
              <p:cNvSpPr>
                <a:spLocks noChangeArrowheads="1"/>
              </p:cNvSpPr>
              <p:nvPr/>
            </p:nvSpPr>
            <p:spPr bwMode="auto">
              <a:xfrm>
                <a:off x="18152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5" name="Oval 507"/>
              <p:cNvSpPr>
                <a:spLocks noChangeArrowheads="1"/>
              </p:cNvSpPr>
              <p:nvPr/>
            </p:nvSpPr>
            <p:spPr bwMode="auto">
              <a:xfrm>
                <a:off x="18174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6" name="Oval 508"/>
              <p:cNvSpPr>
                <a:spLocks noChangeArrowheads="1"/>
              </p:cNvSpPr>
              <p:nvPr/>
            </p:nvSpPr>
            <p:spPr bwMode="auto">
              <a:xfrm>
                <a:off x="18006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7" name="Oval 509"/>
              <p:cNvSpPr>
                <a:spLocks noChangeArrowheads="1"/>
              </p:cNvSpPr>
              <p:nvPr/>
            </p:nvSpPr>
            <p:spPr bwMode="auto">
              <a:xfrm>
                <a:off x="18115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8" name="Oval 510"/>
              <p:cNvSpPr>
                <a:spLocks noChangeArrowheads="1"/>
              </p:cNvSpPr>
              <p:nvPr/>
            </p:nvSpPr>
            <p:spPr bwMode="auto">
              <a:xfrm>
                <a:off x="17976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39" name="Oval 511"/>
              <p:cNvSpPr>
                <a:spLocks noChangeArrowheads="1"/>
              </p:cNvSpPr>
              <p:nvPr/>
            </p:nvSpPr>
            <p:spPr bwMode="auto">
              <a:xfrm>
                <a:off x="1810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0" name="Oval 512"/>
              <p:cNvSpPr>
                <a:spLocks noChangeArrowheads="1"/>
              </p:cNvSpPr>
              <p:nvPr/>
            </p:nvSpPr>
            <p:spPr bwMode="auto">
              <a:xfrm>
                <a:off x="1808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1" name="Oval 513"/>
              <p:cNvSpPr>
                <a:spLocks noChangeArrowheads="1"/>
              </p:cNvSpPr>
              <p:nvPr/>
            </p:nvSpPr>
            <p:spPr bwMode="auto">
              <a:xfrm>
                <a:off x="1839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2" name="Oval 514"/>
              <p:cNvSpPr>
                <a:spLocks noChangeArrowheads="1"/>
              </p:cNvSpPr>
              <p:nvPr/>
            </p:nvSpPr>
            <p:spPr bwMode="auto">
              <a:xfrm>
                <a:off x="18159" y="192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3" name="Oval 515"/>
              <p:cNvSpPr>
                <a:spLocks noChangeArrowheads="1"/>
              </p:cNvSpPr>
              <p:nvPr/>
            </p:nvSpPr>
            <p:spPr bwMode="auto">
              <a:xfrm>
                <a:off x="18539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4" name="Oval 516"/>
              <p:cNvSpPr>
                <a:spLocks noChangeArrowheads="1"/>
              </p:cNvSpPr>
              <p:nvPr/>
            </p:nvSpPr>
            <p:spPr bwMode="auto">
              <a:xfrm>
                <a:off x="18422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5" name="Oval 517"/>
              <p:cNvSpPr>
                <a:spLocks noChangeArrowheads="1"/>
              </p:cNvSpPr>
              <p:nvPr/>
            </p:nvSpPr>
            <p:spPr bwMode="auto">
              <a:xfrm>
                <a:off x="18795" y="1939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6" name="Oval 518"/>
              <p:cNvSpPr>
                <a:spLocks noChangeArrowheads="1"/>
              </p:cNvSpPr>
              <p:nvPr/>
            </p:nvSpPr>
            <p:spPr bwMode="auto">
              <a:xfrm>
                <a:off x="18912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7" name="Oval 519"/>
              <p:cNvSpPr>
                <a:spLocks noChangeArrowheads="1"/>
              </p:cNvSpPr>
              <p:nvPr/>
            </p:nvSpPr>
            <p:spPr bwMode="auto">
              <a:xfrm>
                <a:off x="19606" y="1872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8" name="Oval 520"/>
              <p:cNvSpPr>
                <a:spLocks noChangeArrowheads="1"/>
              </p:cNvSpPr>
              <p:nvPr/>
            </p:nvSpPr>
            <p:spPr bwMode="auto">
              <a:xfrm>
                <a:off x="18576" y="1955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49" name="Oval 521"/>
              <p:cNvSpPr>
                <a:spLocks noChangeArrowheads="1"/>
              </p:cNvSpPr>
              <p:nvPr/>
            </p:nvSpPr>
            <p:spPr bwMode="auto">
              <a:xfrm>
                <a:off x="18671" y="1941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0" name="Oval 522"/>
              <p:cNvSpPr>
                <a:spLocks noChangeArrowheads="1"/>
              </p:cNvSpPr>
              <p:nvPr/>
            </p:nvSpPr>
            <p:spPr bwMode="auto">
              <a:xfrm>
                <a:off x="18766" y="1926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1" name="Oval 523"/>
              <p:cNvSpPr>
                <a:spLocks noChangeArrowheads="1"/>
              </p:cNvSpPr>
              <p:nvPr/>
            </p:nvSpPr>
            <p:spPr bwMode="auto">
              <a:xfrm>
                <a:off x="18532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2" name="Oval 524"/>
              <p:cNvSpPr>
                <a:spLocks noChangeArrowheads="1"/>
              </p:cNvSpPr>
              <p:nvPr/>
            </p:nvSpPr>
            <p:spPr bwMode="auto">
              <a:xfrm>
                <a:off x="18378" y="2019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3" name="Oval 525"/>
              <p:cNvSpPr>
                <a:spLocks noChangeArrowheads="1"/>
              </p:cNvSpPr>
              <p:nvPr/>
            </p:nvSpPr>
            <p:spPr bwMode="auto">
              <a:xfrm>
                <a:off x="18510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4" name="Oval 526"/>
              <p:cNvSpPr>
                <a:spLocks noChangeArrowheads="1"/>
              </p:cNvSpPr>
              <p:nvPr/>
            </p:nvSpPr>
            <p:spPr bwMode="auto">
              <a:xfrm>
                <a:off x="17962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5" name="Oval 527"/>
              <p:cNvSpPr>
                <a:spLocks noChangeArrowheads="1"/>
              </p:cNvSpPr>
              <p:nvPr/>
            </p:nvSpPr>
            <p:spPr bwMode="auto">
              <a:xfrm>
                <a:off x="18115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6" name="Oval 528"/>
              <p:cNvSpPr>
                <a:spLocks noChangeArrowheads="1"/>
              </p:cNvSpPr>
              <p:nvPr/>
            </p:nvSpPr>
            <p:spPr bwMode="auto">
              <a:xfrm>
                <a:off x="17728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7" name="Oval 529"/>
              <p:cNvSpPr>
                <a:spLocks noChangeArrowheads="1"/>
              </p:cNvSpPr>
              <p:nvPr/>
            </p:nvSpPr>
            <p:spPr bwMode="auto">
              <a:xfrm>
                <a:off x="17984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8" name="Oval 530"/>
              <p:cNvSpPr>
                <a:spLocks noChangeArrowheads="1"/>
              </p:cNvSpPr>
              <p:nvPr/>
            </p:nvSpPr>
            <p:spPr bwMode="auto">
              <a:xfrm>
                <a:off x="17852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59" name="Oval 531"/>
              <p:cNvSpPr>
                <a:spLocks noChangeArrowheads="1"/>
              </p:cNvSpPr>
              <p:nvPr/>
            </p:nvSpPr>
            <p:spPr bwMode="auto">
              <a:xfrm>
                <a:off x="18159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0" name="Oval 532"/>
              <p:cNvSpPr>
                <a:spLocks noChangeArrowheads="1"/>
              </p:cNvSpPr>
              <p:nvPr/>
            </p:nvSpPr>
            <p:spPr bwMode="auto">
              <a:xfrm>
                <a:off x="18539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1" name="Oval 533"/>
              <p:cNvSpPr>
                <a:spLocks noChangeArrowheads="1"/>
              </p:cNvSpPr>
              <p:nvPr/>
            </p:nvSpPr>
            <p:spPr bwMode="auto">
              <a:xfrm>
                <a:off x="18218" y="1965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2" name="Oval 534"/>
              <p:cNvSpPr>
                <a:spLocks noChangeArrowheads="1"/>
              </p:cNvSpPr>
              <p:nvPr/>
            </p:nvSpPr>
            <p:spPr bwMode="auto">
              <a:xfrm>
                <a:off x="18744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3" name="Oval 535"/>
              <p:cNvSpPr>
                <a:spLocks noChangeArrowheads="1"/>
              </p:cNvSpPr>
              <p:nvPr/>
            </p:nvSpPr>
            <p:spPr bwMode="auto">
              <a:xfrm>
                <a:off x="18137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4" name="Oval 536"/>
              <p:cNvSpPr>
                <a:spLocks noChangeArrowheads="1"/>
              </p:cNvSpPr>
              <p:nvPr/>
            </p:nvSpPr>
            <p:spPr bwMode="auto">
              <a:xfrm>
                <a:off x="18481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5" name="Oval 537"/>
              <p:cNvSpPr>
                <a:spLocks noChangeArrowheads="1"/>
              </p:cNvSpPr>
              <p:nvPr/>
            </p:nvSpPr>
            <p:spPr bwMode="auto">
              <a:xfrm>
                <a:off x="18057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6" name="Oval 538"/>
              <p:cNvSpPr>
                <a:spLocks noChangeArrowheads="1"/>
              </p:cNvSpPr>
              <p:nvPr/>
            </p:nvSpPr>
            <p:spPr bwMode="auto">
              <a:xfrm>
                <a:off x="18262" y="2000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7" name="Oval 539"/>
              <p:cNvSpPr>
                <a:spLocks noChangeArrowheads="1"/>
              </p:cNvSpPr>
              <p:nvPr/>
            </p:nvSpPr>
            <p:spPr bwMode="auto">
              <a:xfrm>
                <a:off x="17955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8" name="Oval 540"/>
              <p:cNvSpPr>
                <a:spLocks noChangeArrowheads="1"/>
              </p:cNvSpPr>
              <p:nvPr/>
            </p:nvSpPr>
            <p:spPr bwMode="auto">
              <a:xfrm>
                <a:off x="18283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69" name="Oval 541"/>
              <p:cNvSpPr>
                <a:spLocks noChangeArrowheads="1"/>
              </p:cNvSpPr>
              <p:nvPr/>
            </p:nvSpPr>
            <p:spPr bwMode="auto">
              <a:xfrm>
                <a:off x="18408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0" name="Oval 542"/>
              <p:cNvSpPr>
                <a:spLocks noChangeArrowheads="1"/>
              </p:cNvSpPr>
              <p:nvPr/>
            </p:nvSpPr>
            <p:spPr bwMode="auto">
              <a:xfrm>
                <a:off x="18210" y="2021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1" name="Oval 543"/>
              <p:cNvSpPr>
                <a:spLocks noChangeArrowheads="1"/>
              </p:cNvSpPr>
              <p:nvPr/>
            </p:nvSpPr>
            <p:spPr bwMode="auto">
              <a:xfrm>
                <a:off x="18240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2" name="Oval 544"/>
              <p:cNvSpPr>
                <a:spLocks noChangeArrowheads="1"/>
              </p:cNvSpPr>
              <p:nvPr/>
            </p:nvSpPr>
            <p:spPr bwMode="auto">
              <a:xfrm>
                <a:off x="18218" y="2033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3" name="Oval 545"/>
              <p:cNvSpPr>
                <a:spLocks noChangeArrowheads="1"/>
              </p:cNvSpPr>
              <p:nvPr/>
            </p:nvSpPr>
            <p:spPr bwMode="auto">
              <a:xfrm>
                <a:off x="18262" y="2029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4" name="Oval 546"/>
              <p:cNvSpPr>
                <a:spLocks noChangeArrowheads="1"/>
              </p:cNvSpPr>
              <p:nvPr/>
            </p:nvSpPr>
            <p:spPr bwMode="auto">
              <a:xfrm>
                <a:off x="18093" y="2043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5" name="Oval 547"/>
              <p:cNvSpPr>
                <a:spLocks noChangeArrowheads="1"/>
              </p:cNvSpPr>
              <p:nvPr/>
            </p:nvSpPr>
            <p:spPr bwMode="auto">
              <a:xfrm>
                <a:off x="18357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6" name="Oval 548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7" name="Oval 549"/>
              <p:cNvSpPr>
                <a:spLocks noChangeArrowheads="1"/>
              </p:cNvSpPr>
              <p:nvPr/>
            </p:nvSpPr>
            <p:spPr bwMode="auto">
              <a:xfrm>
                <a:off x="18349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8" name="Oval 550"/>
              <p:cNvSpPr>
                <a:spLocks noChangeArrowheads="1"/>
              </p:cNvSpPr>
              <p:nvPr/>
            </p:nvSpPr>
            <p:spPr bwMode="auto">
              <a:xfrm>
                <a:off x="18422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79" name="Oval 551"/>
              <p:cNvSpPr>
                <a:spLocks noChangeArrowheads="1"/>
              </p:cNvSpPr>
              <p:nvPr/>
            </p:nvSpPr>
            <p:spPr bwMode="auto">
              <a:xfrm>
                <a:off x="17786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0" name="Oval 552"/>
              <p:cNvSpPr>
                <a:spLocks noChangeArrowheads="1"/>
              </p:cNvSpPr>
              <p:nvPr/>
            </p:nvSpPr>
            <p:spPr bwMode="auto">
              <a:xfrm>
                <a:off x="18503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1" name="Oval 553"/>
              <p:cNvSpPr>
                <a:spLocks noChangeArrowheads="1"/>
              </p:cNvSpPr>
              <p:nvPr/>
            </p:nvSpPr>
            <p:spPr bwMode="auto">
              <a:xfrm>
                <a:off x="17684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2" name="Oval 554"/>
              <p:cNvSpPr>
                <a:spLocks noChangeArrowheads="1"/>
              </p:cNvSpPr>
              <p:nvPr/>
            </p:nvSpPr>
            <p:spPr bwMode="auto">
              <a:xfrm>
                <a:off x="1773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3" name="Oval 555"/>
              <p:cNvSpPr>
                <a:spLocks noChangeArrowheads="1"/>
              </p:cNvSpPr>
              <p:nvPr/>
            </p:nvSpPr>
            <p:spPr bwMode="auto">
              <a:xfrm>
                <a:off x="17786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4" name="Oval 556"/>
              <p:cNvSpPr>
                <a:spLocks noChangeArrowheads="1"/>
              </p:cNvSpPr>
              <p:nvPr/>
            </p:nvSpPr>
            <p:spPr bwMode="auto">
              <a:xfrm>
                <a:off x="17969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5" name="Oval 557"/>
              <p:cNvSpPr>
                <a:spLocks noChangeArrowheads="1"/>
              </p:cNvSpPr>
              <p:nvPr/>
            </p:nvSpPr>
            <p:spPr bwMode="auto">
              <a:xfrm>
                <a:off x="17772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6" name="Oval 558"/>
              <p:cNvSpPr>
                <a:spLocks noChangeArrowheads="1"/>
              </p:cNvSpPr>
              <p:nvPr/>
            </p:nvSpPr>
            <p:spPr bwMode="auto">
              <a:xfrm>
                <a:off x="1794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7" name="Oval 559"/>
              <p:cNvSpPr>
                <a:spLocks noChangeArrowheads="1"/>
              </p:cNvSpPr>
              <p:nvPr/>
            </p:nvSpPr>
            <p:spPr bwMode="auto">
              <a:xfrm>
                <a:off x="17852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8" name="Oval 560"/>
              <p:cNvSpPr>
                <a:spLocks noChangeArrowheads="1"/>
              </p:cNvSpPr>
              <p:nvPr/>
            </p:nvSpPr>
            <p:spPr bwMode="auto">
              <a:xfrm>
                <a:off x="18167" y="2026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89" name="Oval 561"/>
              <p:cNvSpPr>
                <a:spLocks noChangeArrowheads="1"/>
              </p:cNvSpPr>
              <p:nvPr/>
            </p:nvSpPr>
            <p:spPr bwMode="auto">
              <a:xfrm>
                <a:off x="18357" y="1996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0" name="Oval 562"/>
              <p:cNvSpPr>
                <a:spLocks noChangeArrowheads="1"/>
              </p:cNvSpPr>
              <p:nvPr/>
            </p:nvSpPr>
            <p:spPr bwMode="auto">
              <a:xfrm>
                <a:off x="18137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1" name="Oval 563"/>
              <p:cNvSpPr>
                <a:spLocks noChangeArrowheads="1"/>
              </p:cNvSpPr>
              <p:nvPr/>
            </p:nvSpPr>
            <p:spPr bwMode="auto">
              <a:xfrm>
                <a:off x="18174" y="2013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2" name="Oval 564"/>
              <p:cNvSpPr>
                <a:spLocks noChangeArrowheads="1"/>
              </p:cNvSpPr>
              <p:nvPr/>
            </p:nvSpPr>
            <p:spPr bwMode="auto">
              <a:xfrm>
                <a:off x="18203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3" name="Oval 565"/>
              <p:cNvSpPr>
                <a:spLocks noChangeArrowheads="1"/>
              </p:cNvSpPr>
              <p:nvPr/>
            </p:nvSpPr>
            <p:spPr bwMode="auto">
              <a:xfrm>
                <a:off x="18269" y="204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4" name="Oval 566"/>
              <p:cNvSpPr>
                <a:spLocks noChangeArrowheads="1"/>
              </p:cNvSpPr>
              <p:nvPr/>
            </p:nvSpPr>
            <p:spPr bwMode="auto">
              <a:xfrm>
                <a:off x="18167" y="2014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5" name="Oval 567"/>
              <p:cNvSpPr>
                <a:spLocks noChangeArrowheads="1"/>
              </p:cNvSpPr>
              <p:nvPr/>
            </p:nvSpPr>
            <p:spPr bwMode="auto">
              <a:xfrm>
                <a:off x="18035" y="2036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6" name="Oval 568"/>
              <p:cNvSpPr>
                <a:spLocks noChangeArrowheads="1"/>
              </p:cNvSpPr>
              <p:nvPr/>
            </p:nvSpPr>
            <p:spPr bwMode="auto">
              <a:xfrm>
                <a:off x="18174" y="2031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7" name="Oval 569"/>
              <p:cNvSpPr>
                <a:spLocks noChangeArrowheads="1"/>
              </p:cNvSpPr>
              <p:nvPr/>
            </p:nvSpPr>
            <p:spPr bwMode="auto">
              <a:xfrm>
                <a:off x="18079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8" name="Oval 570"/>
              <p:cNvSpPr>
                <a:spLocks noChangeArrowheads="1"/>
              </p:cNvSpPr>
              <p:nvPr/>
            </p:nvSpPr>
            <p:spPr bwMode="auto">
              <a:xfrm>
                <a:off x="18327" y="2005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899" name="Oval 571"/>
              <p:cNvSpPr>
                <a:spLocks noChangeArrowheads="1"/>
              </p:cNvSpPr>
              <p:nvPr/>
            </p:nvSpPr>
            <p:spPr bwMode="auto">
              <a:xfrm>
                <a:off x="17969" y="2020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0" name="Oval 572"/>
              <p:cNvSpPr>
                <a:spLocks noChangeArrowheads="1"/>
              </p:cNvSpPr>
              <p:nvPr/>
            </p:nvSpPr>
            <p:spPr bwMode="auto">
              <a:xfrm>
                <a:off x="17903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1" name="Oval 573"/>
              <p:cNvSpPr>
                <a:spLocks noChangeArrowheads="1"/>
              </p:cNvSpPr>
              <p:nvPr/>
            </p:nvSpPr>
            <p:spPr bwMode="auto">
              <a:xfrm>
                <a:off x="18364" y="2018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2" name="Oval 574"/>
              <p:cNvSpPr>
                <a:spLocks noChangeArrowheads="1"/>
              </p:cNvSpPr>
              <p:nvPr/>
            </p:nvSpPr>
            <p:spPr bwMode="auto">
              <a:xfrm>
                <a:off x="18188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3" name="Oval 575"/>
              <p:cNvSpPr>
                <a:spLocks noChangeArrowheads="1"/>
              </p:cNvSpPr>
              <p:nvPr/>
            </p:nvSpPr>
            <p:spPr bwMode="auto">
              <a:xfrm>
                <a:off x="18254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4" name="Oval 576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5" name="Oval 577"/>
              <p:cNvSpPr>
                <a:spLocks noChangeArrowheads="1"/>
              </p:cNvSpPr>
              <p:nvPr/>
            </p:nvSpPr>
            <p:spPr bwMode="auto">
              <a:xfrm>
                <a:off x="18218" y="2006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6" name="Oval 578"/>
              <p:cNvSpPr>
                <a:spLocks noChangeArrowheads="1"/>
              </p:cNvSpPr>
              <p:nvPr/>
            </p:nvSpPr>
            <p:spPr bwMode="auto">
              <a:xfrm>
                <a:off x="18167" y="1993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7" name="Oval 579"/>
              <p:cNvSpPr>
                <a:spLocks noChangeArrowheads="1"/>
              </p:cNvSpPr>
              <p:nvPr/>
            </p:nvSpPr>
            <p:spPr bwMode="auto">
              <a:xfrm>
                <a:off x="18225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8" name="Oval 580"/>
              <p:cNvSpPr>
                <a:spLocks noChangeArrowheads="1"/>
              </p:cNvSpPr>
              <p:nvPr/>
            </p:nvSpPr>
            <p:spPr bwMode="auto">
              <a:xfrm>
                <a:off x="17955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09" name="Oval 581"/>
              <p:cNvSpPr>
                <a:spLocks noChangeArrowheads="1"/>
              </p:cNvSpPr>
              <p:nvPr/>
            </p:nvSpPr>
            <p:spPr bwMode="auto">
              <a:xfrm>
                <a:off x="18050" y="1992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0" name="Oval 582"/>
              <p:cNvSpPr>
                <a:spLocks noChangeArrowheads="1"/>
              </p:cNvSpPr>
              <p:nvPr/>
            </p:nvSpPr>
            <p:spPr bwMode="auto">
              <a:xfrm>
                <a:off x="17765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1" name="Oval 583"/>
              <p:cNvSpPr>
                <a:spLocks noChangeArrowheads="1"/>
              </p:cNvSpPr>
              <p:nvPr/>
            </p:nvSpPr>
            <p:spPr bwMode="auto">
              <a:xfrm>
                <a:off x="17867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2" name="Oval 584"/>
              <p:cNvSpPr>
                <a:spLocks noChangeArrowheads="1"/>
              </p:cNvSpPr>
              <p:nvPr/>
            </p:nvSpPr>
            <p:spPr bwMode="auto">
              <a:xfrm>
                <a:off x="17728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3" name="Oval 585"/>
              <p:cNvSpPr>
                <a:spLocks noChangeArrowheads="1"/>
              </p:cNvSpPr>
              <p:nvPr/>
            </p:nvSpPr>
            <p:spPr bwMode="auto">
              <a:xfrm>
                <a:off x="18371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4" name="Oval 586"/>
              <p:cNvSpPr>
                <a:spLocks noChangeArrowheads="1"/>
              </p:cNvSpPr>
              <p:nvPr/>
            </p:nvSpPr>
            <p:spPr bwMode="auto">
              <a:xfrm>
                <a:off x="18232" y="1973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5" name="Oval 587"/>
              <p:cNvSpPr>
                <a:spLocks noChangeArrowheads="1"/>
              </p:cNvSpPr>
              <p:nvPr/>
            </p:nvSpPr>
            <p:spPr bwMode="auto">
              <a:xfrm>
                <a:off x="1829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6" name="Oval 588"/>
              <p:cNvSpPr>
                <a:spLocks noChangeArrowheads="1"/>
              </p:cNvSpPr>
              <p:nvPr/>
            </p:nvSpPr>
            <p:spPr bwMode="auto">
              <a:xfrm>
                <a:off x="18371" y="1956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7" name="Oval 589"/>
              <p:cNvSpPr>
                <a:spLocks noChangeArrowheads="1"/>
              </p:cNvSpPr>
              <p:nvPr/>
            </p:nvSpPr>
            <p:spPr bwMode="auto">
              <a:xfrm>
                <a:off x="18393" y="2004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8" name="Oval 590"/>
              <p:cNvSpPr>
                <a:spLocks noChangeArrowheads="1"/>
              </p:cNvSpPr>
              <p:nvPr/>
            </p:nvSpPr>
            <p:spPr bwMode="auto">
              <a:xfrm>
                <a:off x="18357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19" name="Oval 591"/>
              <p:cNvSpPr>
                <a:spLocks noChangeArrowheads="1"/>
              </p:cNvSpPr>
              <p:nvPr/>
            </p:nvSpPr>
            <p:spPr bwMode="auto">
              <a:xfrm>
                <a:off x="18188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0" name="Oval 592"/>
              <p:cNvSpPr>
                <a:spLocks noChangeArrowheads="1"/>
              </p:cNvSpPr>
              <p:nvPr/>
            </p:nvSpPr>
            <p:spPr bwMode="auto">
              <a:xfrm>
                <a:off x="18320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1" name="Oval 593"/>
              <p:cNvSpPr>
                <a:spLocks noChangeArrowheads="1"/>
              </p:cNvSpPr>
              <p:nvPr/>
            </p:nvSpPr>
            <p:spPr bwMode="auto">
              <a:xfrm>
                <a:off x="17969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2" name="Oval 594"/>
              <p:cNvSpPr>
                <a:spLocks noChangeArrowheads="1"/>
              </p:cNvSpPr>
              <p:nvPr/>
            </p:nvSpPr>
            <p:spPr bwMode="auto">
              <a:xfrm>
                <a:off x="18188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3" name="Oval 595"/>
              <p:cNvSpPr>
                <a:spLocks noChangeArrowheads="1"/>
              </p:cNvSpPr>
              <p:nvPr/>
            </p:nvSpPr>
            <p:spPr bwMode="auto">
              <a:xfrm>
                <a:off x="17845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4" name="Oval 596"/>
              <p:cNvSpPr>
                <a:spLocks noChangeArrowheads="1"/>
              </p:cNvSpPr>
              <p:nvPr/>
            </p:nvSpPr>
            <p:spPr bwMode="auto">
              <a:xfrm>
                <a:off x="17962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5" name="Oval 597"/>
              <p:cNvSpPr>
                <a:spLocks noChangeArrowheads="1"/>
              </p:cNvSpPr>
              <p:nvPr/>
            </p:nvSpPr>
            <p:spPr bwMode="auto">
              <a:xfrm>
                <a:off x="1789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6" name="Oval 598"/>
              <p:cNvSpPr>
                <a:spLocks noChangeArrowheads="1"/>
              </p:cNvSpPr>
              <p:nvPr/>
            </p:nvSpPr>
            <p:spPr bwMode="auto">
              <a:xfrm>
                <a:off x="18130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7" name="Oval 599"/>
              <p:cNvSpPr>
                <a:spLocks noChangeArrowheads="1"/>
              </p:cNvSpPr>
              <p:nvPr/>
            </p:nvSpPr>
            <p:spPr bwMode="auto">
              <a:xfrm>
                <a:off x="17845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8" name="Oval 600"/>
              <p:cNvSpPr>
                <a:spLocks noChangeArrowheads="1"/>
              </p:cNvSpPr>
              <p:nvPr/>
            </p:nvSpPr>
            <p:spPr bwMode="auto">
              <a:xfrm>
                <a:off x="17677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29" name="Oval 601"/>
              <p:cNvSpPr>
                <a:spLocks noChangeArrowheads="1"/>
              </p:cNvSpPr>
              <p:nvPr/>
            </p:nvSpPr>
            <p:spPr bwMode="auto">
              <a:xfrm>
                <a:off x="17735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0" name="Oval 602"/>
              <p:cNvSpPr>
                <a:spLocks noChangeArrowheads="1"/>
              </p:cNvSpPr>
              <p:nvPr/>
            </p:nvSpPr>
            <p:spPr bwMode="auto">
              <a:xfrm>
                <a:off x="17640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1" name="Oval 603"/>
              <p:cNvSpPr>
                <a:spLocks noChangeArrowheads="1"/>
              </p:cNvSpPr>
              <p:nvPr/>
            </p:nvSpPr>
            <p:spPr bwMode="auto">
              <a:xfrm>
                <a:off x="18159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2" name="Oval 604"/>
              <p:cNvSpPr>
                <a:spLocks noChangeArrowheads="1"/>
              </p:cNvSpPr>
              <p:nvPr/>
            </p:nvSpPr>
            <p:spPr bwMode="auto">
              <a:xfrm>
                <a:off x="1792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3" name="Oval 605"/>
              <p:cNvSpPr>
                <a:spLocks noChangeArrowheads="1"/>
              </p:cNvSpPr>
              <p:nvPr/>
            </p:nvSpPr>
            <p:spPr bwMode="auto">
              <a:xfrm>
                <a:off x="18064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4" name="Oval 606"/>
              <p:cNvSpPr>
                <a:spLocks noChangeArrowheads="1"/>
              </p:cNvSpPr>
              <p:nvPr/>
            </p:nvSpPr>
            <p:spPr bwMode="auto">
              <a:xfrm>
                <a:off x="1794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5" name="Oval 607"/>
              <p:cNvSpPr>
                <a:spLocks noChangeArrowheads="1"/>
              </p:cNvSpPr>
              <p:nvPr/>
            </p:nvSpPr>
            <p:spPr bwMode="auto">
              <a:xfrm>
                <a:off x="18057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6" name="Oval 608"/>
              <p:cNvSpPr>
                <a:spLocks noChangeArrowheads="1"/>
              </p:cNvSpPr>
              <p:nvPr/>
            </p:nvSpPr>
            <p:spPr bwMode="auto">
              <a:xfrm>
                <a:off x="17816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7" name="Oval 609"/>
              <p:cNvSpPr>
                <a:spLocks noChangeArrowheads="1"/>
              </p:cNvSpPr>
              <p:nvPr/>
            </p:nvSpPr>
            <p:spPr bwMode="auto">
              <a:xfrm>
                <a:off x="1789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8" name="Oval 610"/>
              <p:cNvSpPr>
                <a:spLocks noChangeArrowheads="1"/>
              </p:cNvSpPr>
              <p:nvPr/>
            </p:nvSpPr>
            <p:spPr bwMode="auto">
              <a:xfrm>
                <a:off x="17801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39" name="Oval 611"/>
              <p:cNvSpPr>
                <a:spLocks noChangeArrowheads="1"/>
              </p:cNvSpPr>
              <p:nvPr/>
            </p:nvSpPr>
            <p:spPr bwMode="auto">
              <a:xfrm>
                <a:off x="18159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0" name="Oval 612"/>
              <p:cNvSpPr>
                <a:spLocks noChangeArrowheads="1"/>
              </p:cNvSpPr>
              <p:nvPr/>
            </p:nvSpPr>
            <p:spPr bwMode="auto">
              <a:xfrm>
                <a:off x="17640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1" name="Oval 613"/>
              <p:cNvSpPr>
                <a:spLocks noChangeArrowheads="1"/>
              </p:cNvSpPr>
              <p:nvPr/>
            </p:nvSpPr>
            <p:spPr bwMode="auto">
              <a:xfrm>
                <a:off x="18145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2" name="Oval 614"/>
              <p:cNvSpPr>
                <a:spLocks noChangeArrowheads="1"/>
              </p:cNvSpPr>
              <p:nvPr/>
            </p:nvSpPr>
            <p:spPr bwMode="auto">
              <a:xfrm>
                <a:off x="17998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3" name="Oval 615"/>
              <p:cNvSpPr>
                <a:spLocks noChangeArrowheads="1"/>
              </p:cNvSpPr>
              <p:nvPr/>
            </p:nvSpPr>
            <p:spPr bwMode="auto">
              <a:xfrm>
                <a:off x="18159" y="1985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4" name="Oval 616"/>
              <p:cNvSpPr>
                <a:spLocks noChangeArrowheads="1"/>
              </p:cNvSpPr>
              <p:nvPr/>
            </p:nvSpPr>
            <p:spPr bwMode="auto">
              <a:xfrm>
                <a:off x="18357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5" name="Oval 617"/>
              <p:cNvSpPr>
                <a:spLocks noChangeArrowheads="1"/>
              </p:cNvSpPr>
              <p:nvPr/>
            </p:nvSpPr>
            <p:spPr bwMode="auto">
              <a:xfrm>
                <a:off x="18093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6" name="Oval 618"/>
              <p:cNvSpPr>
                <a:spLocks noChangeArrowheads="1"/>
              </p:cNvSpPr>
              <p:nvPr/>
            </p:nvSpPr>
            <p:spPr bwMode="auto">
              <a:xfrm>
                <a:off x="1872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47" name="Oval 619"/>
              <p:cNvSpPr>
                <a:spLocks noChangeArrowheads="1"/>
              </p:cNvSpPr>
              <p:nvPr/>
            </p:nvSpPr>
            <p:spPr bwMode="auto">
              <a:xfrm>
                <a:off x="18086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6" name="Group 620"/>
            <p:cNvGrpSpPr>
              <a:grpSpLocks/>
            </p:cNvGrpSpPr>
            <p:nvPr/>
          </p:nvGrpSpPr>
          <p:grpSpPr bwMode="auto">
            <a:xfrm>
              <a:off x="17611" y="18965"/>
              <a:ext cx="1951" cy="1793"/>
              <a:chOff x="17611" y="18965"/>
              <a:chExt cx="1951" cy="1793"/>
            </a:xfrm>
          </p:grpSpPr>
          <p:sp>
            <p:nvSpPr>
              <p:cNvPr id="483949" name="Oval 621"/>
              <p:cNvSpPr>
                <a:spLocks noChangeArrowheads="1"/>
              </p:cNvSpPr>
              <p:nvPr/>
            </p:nvSpPr>
            <p:spPr bwMode="auto">
              <a:xfrm>
                <a:off x="1824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0" name="Oval 622"/>
              <p:cNvSpPr>
                <a:spLocks noChangeArrowheads="1"/>
              </p:cNvSpPr>
              <p:nvPr/>
            </p:nvSpPr>
            <p:spPr bwMode="auto">
              <a:xfrm>
                <a:off x="1791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1" name="Oval 623"/>
              <p:cNvSpPr>
                <a:spLocks noChangeArrowheads="1"/>
              </p:cNvSpPr>
              <p:nvPr/>
            </p:nvSpPr>
            <p:spPr bwMode="auto">
              <a:xfrm>
                <a:off x="18196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2" name="Oval 624"/>
              <p:cNvSpPr>
                <a:spLocks noChangeArrowheads="1"/>
              </p:cNvSpPr>
              <p:nvPr/>
            </p:nvSpPr>
            <p:spPr bwMode="auto">
              <a:xfrm>
                <a:off x="17896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3" name="Oval 625"/>
              <p:cNvSpPr>
                <a:spLocks noChangeArrowheads="1"/>
              </p:cNvSpPr>
              <p:nvPr/>
            </p:nvSpPr>
            <p:spPr bwMode="auto">
              <a:xfrm>
                <a:off x="17933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4" name="Oval 626"/>
              <p:cNvSpPr>
                <a:spLocks noChangeArrowheads="1"/>
              </p:cNvSpPr>
              <p:nvPr/>
            </p:nvSpPr>
            <p:spPr bwMode="auto">
              <a:xfrm>
                <a:off x="17925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5" name="Oval 627"/>
              <p:cNvSpPr>
                <a:spLocks noChangeArrowheads="1"/>
              </p:cNvSpPr>
              <p:nvPr/>
            </p:nvSpPr>
            <p:spPr bwMode="auto">
              <a:xfrm>
                <a:off x="18028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6" name="Oval 628"/>
              <p:cNvSpPr>
                <a:spLocks noChangeArrowheads="1"/>
              </p:cNvSpPr>
              <p:nvPr/>
            </p:nvSpPr>
            <p:spPr bwMode="auto">
              <a:xfrm>
                <a:off x="17838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7" name="Oval 629"/>
              <p:cNvSpPr>
                <a:spLocks noChangeArrowheads="1"/>
              </p:cNvSpPr>
              <p:nvPr/>
            </p:nvSpPr>
            <p:spPr bwMode="auto">
              <a:xfrm>
                <a:off x="17925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8" name="Oval 630"/>
              <p:cNvSpPr>
                <a:spLocks noChangeArrowheads="1"/>
              </p:cNvSpPr>
              <p:nvPr/>
            </p:nvSpPr>
            <p:spPr bwMode="auto">
              <a:xfrm>
                <a:off x="17699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59" name="Oval 631"/>
              <p:cNvSpPr>
                <a:spLocks noChangeArrowheads="1"/>
              </p:cNvSpPr>
              <p:nvPr/>
            </p:nvSpPr>
            <p:spPr bwMode="auto">
              <a:xfrm>
                <a:off x="1820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0" name="Oval 632"/>
              <p:cNvSpPr>
                <a:spLocks noChangeArrowheads="1"/>
              </p:cNvSpPr>
              <p:nvPr/>
            </p:nvSpPr>
            <p:spPr bwMode="auto">
              <a:xfrm>
                <a:off x="17750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1" name="Oval 633"/>
              <p:cNvSpPr>
                <a:spLocks noChangeArrowheads="1"/>
              </p:cNvSpPr>
              <p:nvPr/>
            </p:nvSpPr>
            <p:spPr bwMode="auto">
              <a:xfrm>
                <a:off x="1780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2" name="Oval 634"/>
              <p:cNvSpPr>
                <a:spLocks noChangeArrowheads="1"/>
              </p:cNvSpPr>
              <p:nvPr/>
            </p:nvSpPr>
            <p:spPr bwMode="auto">
              <a:xfrm>
                <a:off x="17735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3" name="Oval 635"/>
              <p:cNvSpPr>
                <a:spLocks noChangeArrowheads="1"/>
              </p:cNvSpPr>
              <p:nvPr/>
            </p:nvSpPr>
            <p:spPr bwMode="auto">
              <a:xfrm>
                <a:off x="18035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4" name="Oval 636"/>
              <p:cNvSpPr>
                <a:spLocks noChangeArrowheads="1"/>
              </p:cNvSpPr>
              <p:nvPr/>
            </p:nvSpPr>
            <p:spPr bwMode="auto">
              <a:xfrm>
                <a:off x="17903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5" name="Oval 637"/>
              <p:cNvSpPr>
                <a:spLocks noChangeArrowheads="1"/>
              </p:cNvSpPr>
              <p:nvPr/>
            </p:nvSpPr>
            <p:spPr bwMode="auto">
              <a:xfrm>
                <a:off x="18590" y="19773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6" name="Oval 638"/>
              <p:cNvSpPr>
                <a:spLocks noChangeArrowheads="1"/>
              </p:cNvSpPr>
              <p:nvPr/>
            </p:nvSpPr>
            <p:spPr bwMode="auto">
              <a:xfrm>
                <a:off x="18335" y="19822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7" name="Oval 639"/>
              <p:cNvSpPr>
                <a:spLocks noChangeArrowheads="1"/>
              </p:cNvSpPr>
              <p:nvPr/>
            </p:nvSpPr>
            <p:spPr bwMode="auto">
              <a:xfrm>
                <a:off x="1856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8" name="Oval 640"/>
              <p:cNvSpPr>
                <a:spLocks noChangeArrowheads="1"/>
              </p:cNvSpPr>
              <p:nvPr/>
            </p:nvSpPr>
            <p:spPr bwMode="auto">
              <a:xfrm>
                <a:off x="18196" y="1984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69" name="Oval 641"/>
              <p:cNvSpPr>
                <a:spLocks noChangeArrowheads="1"/>
              </p:cNvSpPr>
              <p:nvPr/>
            </p:nvSpPr>
            <p:spPr bwMode="auto">
              <a:xfrm>
                <a:off x="18605" y="1989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0" name="Oval 642"/>
              <p:cNvSpPr>
                <a:spLocks noChangeArrowheads="1"/>
              </p:cNvSpPr>
              <p:nvPr/>
            </p:nvSpPr>
            <p:spPr bwMode="auto">
              <a:xfrm>
                <a:off x="18415" y="198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1" name="Oval 643"/>
              <p:cNvSpPr>
                <a:spLocks noChangeArrowheads="1"/>
              </p:cNvSpPr>
              <p:nvPr/>
            </p:nvSpPr>
            <p:spPr bwMode="auto">
              <a:xfrm>
                <a:off x="18517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2" name="Oval 644"/>
              <p:cNvSpPr>
                <a:spLocks noChangeArrowheads="1"/>
              </p:cNvSpPr>
              <p:nvPr/>
            </p:nvSpPr>
            <p:spPr bwMode="auto">
              <a:xfrm>
                <a:off x="18342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3" name="Oval 645"/>
              <p:cNvSpPr>
                <a:spLocks noChangeArrowheads="1"/>
              </p:cNvSpPr>
              <p:nvPr/>
            </p:nvSpPr>
            <p:spPr bwMode="auto">
              <a:xfrm>
                <a:off x="18086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4" name="Oval 646"/>
              <p:cNvSpPr>
                <a:spLocks noChangeArrowheads="1"/>
              </p:cNvSpPr>
              <p:nvPr/>
            </p:nvSpPr>
            <p:spPr bwMode="auto">
              <a:xfrm>
                <a:off x="18517" y="2007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5" name="Oval 647"/>
              <p:cNvSpPr>
                <a:spLocks noChangeArrowheads="1"/>
              </p:cNvSpPr>
              <p:nvPr/>
            </p:nvSpPr>
            <p:spPr bwMode="auto">
              <a:xfrm>
                <a:off x="17933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6" name="Oval 648"/>
              <p:cNvSpPr>
                <a:spLocks noChangeArrowheads="1"/>
              </p:cNvSpPr>
              <p:nvPr/>
            </p:nvSpPr>
            <p:spPr bwMode="auto">
              <a:xfrm>
                <a:off x="18145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7" name="Oval 649"/>
              <p:cNvSpPr>
                <a:spLocks noChangeArrowheads="1"/>
              </p:cNvSpPr>
              <p:nvPr/>
            </p:nvSpPr>
            <p:spPr bwMode="auto">
              <a:xfrm>
                <a:off x="17933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8" name="Oval 650"/>
              <p:cNvSpPr>
                <a:spLocks noChangeArrowheads="1"/>
              </p:cNvSpPr>
              <p:nvPr/>
            </p:nvSpPr>
            <p:spPr bwMode="auto">
              <a:xfrm>
                <a:off x="18167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79" name="Oval 651"/>
              <p:cNvSpPr>
                <a:spLocks noChangeArrowheads="1"/>
              </p:cNvSpPr>
              <p:nvPr/>
            </p:nvSpPr>
            <p:spPr bwMode="auto">
              <a:xfrm>
                <a:off x="18035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0" name="Oval 652"/>
              <p:cNvSpPr>
                <a:spLocks noChangeArrowheads="1"/>
              </p:cNvSpPr>
              <p:nvPr/>
            </p:nvSpPr>
            <p:spPr bwMode="auto">
              <a:xfrm>
                <a:off x="1821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1" name="Oval 653"/>
              <p:cNvSpPr>
                <a:spLocks noChangeArrowheads="1"/>
              </p:cNvSpPr>
              <p:nvPr/>
            </p:nvSpPr>
            <p:spPr bwMode="auto">
              <a:xfrm>
                <a:off x="1805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2" name="Oval 654"/>
              <p:cNvSpPr>
                <a:spLocks noChangeArrowheads="1"/>
              </p:cNvSpPr>
              <p:nvPr/>
            </p:nvSpPr>
            <p:spPr bwMode="auto">
              <a:xfrm>
                <a:off x="18115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3" name="Oval 655"/>
              <p:cNvSpPr>
                <a:spLocks noChangeArrowheads="1"/>
              </p:cNvSpPr>
              <p:nvPr/>
            </p:nvSpPr>
            <p:spPr bwMode="auto">
              <a:xfrm>
                <a:off x="17947" y="1970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4" name="Oval 656"/>
              <p:cNvSpPr>
                <a:spLocks noChangeArrowheads="1"/>
              </p:cNvSpPr>
              <p:nvPr/>
            </p:nvSpPr>
            <p:spPr bwMode="auto">
              <a:xfrm>
                <a:off x="18042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5" name="Oval 657"/>
              <p:cNvSpPr>
                <a:spLocks noChangeArrowheads="1"/>
              </p:cNvSpPr>
              <p:nvPr/>
            </p:nvSpPr>
            <p:spPr bwMode="auto">
              <a:xfrm>
                <a:off x="17984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6" name="Oval 658"/>
              <p:cNvSpPr>
                <a:spLocks noChangeArrowheads="1"/>
              </p:cNvSpPr>
              <p:nvPr/>
            </p:nvSpPr>
            <p:spPr bwMode="auto">
              <a:xfrm>
                <a:off x="18181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7" name="Oval 659"/>
              <p:cNvSpPr>
                <a:spLocks noChangeArrowheads="1"/>
              </p:cNvSpPr>
              <p:nvPr/>
            </p:nvSpPr>
            <p:spPr bwMode="auto">
              <a:xfrm>
                <a:off x="17823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8" name="Oval 660"/>
              <p:cNvSpPr>
                <a:spLocks noChangeArrowheads="1"/>
              </p:cNvSpPr>
              <p:nvPr/>
            </p:nvSpPr>
            <p:spPr bwMode="auto">
              <a:xfrm>
                <a:off x="18254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89" name="Oval 661"/>
              <p:cNvSpPr>
                <a:spLocks noChangeArrowheads="1"/>
              </p:cNvSpPr>
              <p:nvPr/>
            </p:nvSpPr>
            <p:spPr bwMode="auto">
              <a:xfrm>
                <a:off x="1789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0" name="Oval 662"/>
              <p:cNvSpPr>
                <a:spLocks noChangeArrowheads="1"/>
              </p:cNvSpPr>
              <p:nvPr/>
            </p:nvSpPr>
            <p:spPr bwMode="auto">
              <a:xfrm>
                <a:off x="18079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1" name="Oval 663"/>
              <p:cNvSpPr>
                <a:spLocks noChangeArrowheads="1"/>
              </p:cNvSpPr>
              <p:nvPr/>
            </p:nvSpPr>
            <p:spPr bwMode="auto">
              <a:xfrm>
                <a:off x="178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2" name="Oval 664"/>
              <p:cNvSpPr>
                <a:spLocks noChangeArrowheads="1"/>
              </p:cNvSpPr>
              <p:nvPr/>
            </p:nvSpPr>
            <p:spPr bwMode="auto">
              <a:xfrm>
                <a:off x="1809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3" name="Oval 665"/>
              <p:cNvSpPr>
                <a:spLocks noChangeArrowheads="1"/>
              </p:cNvSpPr>
              <p:nvPr/>
            </p:nvSpPr>
            <p:spPr bwMode="auto">
              <a:xfrm>
                <a:off x="1790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4" name="Oval 666"/>
              <p:cNvSpPr>
                <a:spLocks noChangeArrowheads="1"/>
              </p:cNvSpPr>
              <p:nvPr/>
            </p:nvSpPr>
            <p:spPr bwMode="auto">
              <a:xfrm>
                <a:off x="18086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5" name="Oval 667"/>
              <p:cNvSpPr>
                <a:spLocks noChangeArrowheads="1"/>
              </p:cNvSpPr>
              <p:nvPr/>
            </p:nvSpPr>
            <p:spPr bwMode="auto">
              <a:xfrm>
                <a:off x="18050" y="1998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6" name="Oval 668"/>
              <p:cNvSpPr>
                <a:spLocks noChangeArrowheads="1"/>
              </p:cNvSpPr>
              <p:nvPr/>
            </p:nvSpPr>
            <p:spPr bwMode="auto">
              <a:xfrm>
                <a:off x="19467" y="19043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7" name="Oval 669"/>
              <p:cNvSpPr>
                <a:spLocks noChangeArrowheads="1"/>
              </p:cNvSpPr>
              <p:nvPr/>
            </p:nvSpPr>
            <p:spPr bwMode="auto">
              <a:xfrm>
                <a:off x="18949" y="1931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8" name="Oval 670"/>
              <p:cNvSpPr>
                <a:spLocks noChangeArrowheads="1"/>
              </p:cNvSpPr>
              <p:nvPr/>
            </p:nvSpPr>
            <p:spPr bwMode="auto">
              <a:xfrm>
                <a:off x="19365" y="1907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3999" name="Oval 671"/>
              <p:cNvSpPr>
                <a:spLocks noChangeArrowheads="1"/>
              </p:cNvSpPr>
              <p:nvPr/>
            </p:nvSpPr>
            <p:spPr bwMode="auto">
              <a:xfrm>
                <a:off x="18495" y="1968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0" name="Oval 672"/>
              <p:cNvSpPr>
                <a:spLocks noChangeArrowheads="1"/>
              </p:cNvSpPr>
              <p:nvPr/>
            </p:nvSpPr>
            <p:spPr bwMode="auto">
              <a:xfrm>
                <a:off x="18956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1" name="Oval 673"/>
              <p:cNvSpPr>
                <a:spLocks noChangeArrowheads="1"/>
              </p:cNvSpPr>
              <p:nvPr/>
            </p:nvSpPr>
            <p:spPr bwMode="auto">
              <a:xfrm>
                <a:off x="19343" y="1907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2" name="Oval 674"/>
              <p:cNvSpPr>
                <a:spLocks noChangeArrowheads="1"/>
              </p:cNvSpPr>
              <p:nvPr/>
            </p:nvSpPr>
            <p:spPr bwMode="auto">
              <a:xfrm>
                <a:off x="18247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3" name="Oval 675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4" name="Oval 676"/>
              <p:cNvSpPr>
                <a:spLocks noChangeArrowheads="1"/>
              </p:cNvSpPr>
              <p:nvPr/>
            </p:nvSpPr>
            <p:spPr bwMode="auto">
              <a:xfrm>
                <a:off x="18115" y="2042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5" name="Oval 677"/>
              <p:cNvSpPr>
                <a:spLocks noChangeArrowheads="1"/>
              </p:cNvSpPr>
              <p:nvPr/>
            </p:nvSpPr>
            <p:spPr bwMode="auto">
              <a:xfrm>
                <a:off x="18167" y="2036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6" name="Oval 678"/>
              <p:cNvSpPr>
                <a:spLocks noChangeArrowheads="1"/>
              </p:cNvSpPr>
              <p:nvPr/>
            </p:nvSpPr>
            <p:spPr bwMode="auto">
              <a:xfrm>
                <a:off x="18203" y="2035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7" name="Oval 679"/>
              <p:cNvSpPr>
                <a:spLocks noChangeArrowheads="1"/>
              </p:cNvSpPr>
              <p:nvPr/>
            </p:nvSpPr>
            <p:spPr bwMode="auto">
              <a:xfrm>
                <a:off x="17889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8" name="Oval 680"/>
              <p:cNvSpPr>
                <a:spLocks noChangeArrowheads="1"/>
              </p:cNvSpPr>
              <p:nvPr/>
            </p:nvSpPr>
            <p:spPr bwMode="auto">
              <a:xfrm>
                <a:off x="18137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09" name="Oval 681"/>
              <p:cNvSpPr>
                <a:spLocks noChangeArrowheads="1"/>
              </p:cNvSpPr>
              <p:nvPr/>
            </p:nvSpPr>
            <p:spPr bwMode="auto">
              <a:xfrm>
                <a:off x="18020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0" name="Oval 682"/>
              <p:cNvSpPr>
                <a:spLocks noChangeArrowheads="1"/>
              </p:cNvSpPr>
              <p:nvPr/>
            </p:nvSpPr>
            <p:spPr bwMode="auto">
              <a:xfrm>
                <a:off x="18378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1" name="Oval 683"/>
              <p:cNvSpPr>
                <a:spLocks noChangeArrowheads="1"/>
              </p:cNvSpPr>
              <p:nvPr/>
            </p:nvSpPr>
            <p:spPr bwMode="auto">
              <a:xfrm>
                <a:off x="18232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2" name="Oval 684"/>
              <p:cNvSpPr>
                <a:spLocks noChangeArrowheads="1"/>
              </p:cNvSpPr>
              <p:nvPr/>
            </p:nvSpPr>
            <p:spPr bwMode="auto">
              <a:xfrm>
                <a:off x="18313" y="19808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3" name="Oval 685"/>
              <p:cNvSpPr>
                <a:spLocks noChangeArrowheads="1"/>
              </p:cNvSpPr>
              <p:nvPr/>
            </p:nvSpPr>
            <p:spPr bwMode="auto">
              <a:xfrm>
                <a:off x="18254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4" name="Oval 686"/>
              <p:cNvSpPr>
                <a:spLocks noChangeArrowheads="1"/>
              </p:cNvSpPr>
              <p:nvPr/>
            </p:nvSpPr>
            <p:spPr bwMode="auto">
              <a:xfrm>
                <a:off x="19095" y="1907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5" name="Oval 687"/>
              <p:cNvSpPr>
                <a:spLocks noChangeArrowheads="1"/>
              </p:cNvSpPr>
              <p:nvPr/>
            </p:nvSpPr>
            <p:spPr bwMode="auto">
              <a:xfrm>
                <a:off x="19022" y="19227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6" name="Oval 688"/>
              <p:cNvSpPr>
                <a:spLocks noChangeArrowheads="1"/>
              </p:cNvSpPr>
              <p:nvPr/>
            </p:nvSpPr>
            <p:spPr bwMode="auto">
              <a:xfrm>
                <a:off x="19329" y="1903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7" name="Oval 689"/>
              <p:cNvSpPr>
                <a:spLocks noChangeArrowheads="1"/>
              </p:cNvSpPr>
              <p:nvPr/>
            </p:nvSpPr>
            <p:spPr bwMode="auto">
              <a:xfrm>
                <a:off x="19212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8" name="Oval 690"/>
              <p:cNvSpPr>
                <a:spLocks noChangeArrowheads="1"/>
              </p:cNvSpPr>
              <p:nvPr/>
            </p:nvSpPr>
            <p:spPr bwMode="auto">
              <a:xfrm>
                <a:off x="18254" y="2000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19" name="Oval 691"/>
              <p:cNvSpPr>
                <a:spLocks noChangeArrowheads="1"/>
              </p:cNvSpPr>
              <p:nvPr/>
            </p:nvSpPr>
            <p:spPr bwMode="auto">
              <a:xfrm>
                <a:off x="18583" y="1939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0" name="Oval 692"/>
              <p:cNvSpPr>
                <a:spLocks noChangeArrowheads="1"/>
              </p:cNvSpPr>
              <p:nvPr/>
            </p:nvSpPr>
            <p:spPr bwMode="auto">
              <a:xfrm>
                <a:off x="18868" y="193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1" name="Oval 693"/>
              <p:cNvSpPr>
                <a:spLocks noChangeArrowheads="1"/>
              </p:cNvSpPr>
              <p:nvPr/>
            </p:nvSpPr>
            <p:spPr bwMode="auto">
              <a:xfrm>
                <a:off x="18371" y="1963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2" name="Oval 694"/>
              <p:cNvSpPr>
                <a:spLocks noChangeArrowheads="1"/>
              </p:cNvSpPr>
              <p:nvPr/>
            </p:nvSpPr>
            <p:spPr bwMode="auto">
              <a:xfrm>
                <a:off x="18547" y="1945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3" name="Oval 695"/>
              <p:cNvSpPr>
                <a:spLocks noChangeArrowheads="1"/>
              </p:cNvSpPr>
              <p:nvPr/>
            </p:nvSpPr>
            <p:spPr bwMode="auto">
              <a:xfrm>
                <a:off x="18159" y="1958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4" name="Oval 696"/>
              <p:cNvSpPr>
                <a:spLocks noChangeArrowheads="1"/>
              </p:cNvSpPr>
              <p:nvPr/>
            </p:nvSpPr>
            <p:spPr bwMode="auto">
              <a:xfrm>
                <a:off x="18452" y="1943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5" name="Oval 697"/>
              <p:cNvSpPr>
                <a:spLocks noChangeArrowheads="1"/>
              </p:cNvSpPr>
              <p:nvPr/>
            </p:nvSpPr>
            <p:spPr bwMode="auto">
              <a:xfrm>
                <a:off x="18086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6" name="Oval 698"/>
              <p:cNvSpPr>
                <a:spLocks noChangeArrowheads="1"/>
              </p:cNvSpPr>
              <p:nvPr/>
            </p:nvSpPr>
            <p:spPr bwMode="auto">
              <a:xfrm>
                <a:off x="18254" y="1966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7" name="Oval 699"/>
              <p:cNvSpPr>
                <a:spLocks noChangeArrowheads="1"/>
              </p:cNvSpPr>
              <p:nvPr/>
            </p:nvSpPr>
            <p:spPr bwMode="auto">
              <a:xfrm>
                <a:off x="18057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8" name="Oval 700"/>
              <p:cNvSpPr>
                <a:spLocks noChangeArrowheads="1"/>
              </p:cNvSpPr>
              <p:nvPr/>
            </p:nvSpPr>
            <p:spPr bwMode="auto">
              <a:xfrm>
                <a:off x="1813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29" name="Oval 701"/>
              <p:cNvSpPr>
                <a:spLocks noChangeArrowheads="1"/>
              </p:cNvSpPr>
              <p:nvPr/>
            </p:nvSpPr>
            <p:spPr bwMode="auto">
              <a:xfrm>
                <a:off x="18072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0" name="Oval 702"/>
              <p:cNvSpPr>
                <a:spLocks noChangeArrowheads="1"/>
              </p:cNvSpPr>
              <p:nvPr/>
            </p:nvSpPr>
            <p:spPr bwMode="auto">
              <a:xfrm>
                <a:off x="18028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1" name="Oval 703"/>
              <p:cNvSpPr>
                <a:spLocks noChangeArrowheads="1"/>
              </p:cNvSpPr>
              <p:nvPr/>
            </p:nvSpPr>
            <p:spPr bwMode="auto">
              <a:xfrm>
                <a:off x="1813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2" name="Oval 704"/>
              <p:cNvSpPr>
                <a:spLocks noChangeArrowheads="1"/>
              </p:cNvSpPr>
              <p:nvPr/>
            </p:nvSpPr>
            <p:spPr bwMode="auto">
              <a:xfrm>
                <a:off x="18057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3" name="Oval 705"/>
              <p:cNvSpPr>
                <a:spLocks noChangeArrowheads="1"/>
              </p:cNvSpPr>
              <p:nvPr/>
            </p:nvSpPr>
            <p:spPr bwMode="auto">
              <a:xfrm>
                <a:off x="17962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4" name="Oval 706"/>
              <p:cNvSpPr>
                <a:spLocks noChangeArrowheads="1"/>
              </p:cNvSpPr>
              <p:nvPr/>
            </p:nvSpPr>
            <p:spPr bwMode="auto">
              <a:xfrm>
                <a:off x="18101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5" name="Oval 707"/>
              <p:cNvSpPr>
                <a:spLocks noChangeArrowheads="1"/>
              </p:cNvSpPr>
              <p:nvPr/>
            </p:nvSpPr>
            <p:spPr bwMode="auto">
              <a:xfrm>
                <a:off x="17713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6" name="Oval 708"/>
              <p:cNvSpPr>
                <a:spLocks noChangeArrowheads="1"/>
              </p:cNvSpPr>
              <p:nvPr/>
            </p:nvSpPr>
            <p:spPr bwMode="auto">
              <a:xfrm>
                <a:off x="17867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7" name="Oval 709"/>
              <p:cNvSpPr>
                <a:spLocks noChangeArrowheads="1"/>
              </p:cNvSpPr>
              <p:nvPr/>
            </p:nvSpPr>
            <p:spPr bwMode="auto">
              <a:xfrm>
                <a:off x="17838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8" name="Oval 710"/>
              <p:cNvSpPr>
                <a:spLocks noChangeArrowheads="1"/>
              </p:cNvSpPr>
              <p:nvPr/>
            </p:nvSpPr>
            <p:spPr bwMode="auto">
              <a:xfrm>
                <a:off x="1786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39" name="Oval 711"/>
              <p:cNvSpPr>
                <a:spLocks noChangeArrowheads="1"/>
              </p:cNvSpPr>
              <p:nvPr/>
            </p:nvSpPr>
            <p:spPr bwMode="auto">
              <a:xfrm>
                <a:off x="17816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0" name="Oval 712"/>
              <p:cNvSpPr>
                <a:spLocks noChangeArrowheads="1"/>
              </p:cNvSpPr>
              <p:nvPr/>
            </p:nvSpPr>
            <p:spPr bwMode="auto">
              <a:xfrm>
                <a:off x="18262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1" name="Oval 713"/>
              <p:cNvSpPr>
                <a:spLocks noChangeArrowheads="1"/>
              </p:cNvSpPr>
              <p:nvPr/>
            </p:nvSpPr>
            <p:spPr bwMode="auto">
              <a:xfrm>
                <a:off x="17772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2" name="Oval 714"/>
              <p:cNvSpPr>
                <a:spLocks noChangeArrowheads="1"/>
              </p:cNvSpPr>
              <p:nvPr/>
            </p:nvSpPr>
            <p:spPr bwMode="auto">
              <a:xfrm>
                <a:off x="18232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3" name="Oval 715"/>
              <p:cNvSpPr>
                <a:spLocks noChangeArrowheads="1"/>
              </p:cNvSpPr>
              <p:nvPr/>
            </p:nvSpPr>
            <p:spPr bwMode="auto">
              <a:xfrm>
                <a:off x="1773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4" name="Oval 716"/>
              <p:cNvSpPr>
                <a:spLocks noChangeArrowheads="1"/>
              </p:cNvSpPr>
              <p:nvPr/>
            </p:nvSpPr>
            <p:spPr bwMode="auto">
              <a:xfrm>
                <a:off x="17721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5" name="Oval 717"/>
              <p:cNvSpPr>
                <a:spLocks noChangeArrowheads="1"/>
              </p:cNvSpPr>
              <p:nvPr/>
            </p:nvSpPr>
            <p:spPr bwMode="auto">
              <a:xfrm>
                <a:off x="1809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6" name="Oval 718"/>
              <p:cNvSpPr>
                <a:spLocks noChangeArrowheads="1"/>
              </p:cNvSpPr>
              <p:nvPr/>
            </p:nvSpPr>
            <p:spPr bwMode="auto">
              <a:xfrm>
                <a:off x="17706" y="2012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7" name="Oval 719"/>
              <p:cNvSpPr>
                <a:spLocks noChangeArrowheads="1"/>
              </p:cNvSpPr>
              <p:nvPr/>
            </p:nvSpPr>
            <p:spPr bwMode="auto">
              <a:xfrm>
                <a:off x="18079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8" name="Oval 720"/>
              <p:cNvSpPr>
                <a:spLocks noChangeArrowheads="1"/>
              </p:cNvSpPr>
              <p:nvPr/>
            </p:nvSpPr>
            <p:spPr bwMode="auto">
              <a:xfrm>
                <a:off x="17684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49" name="Oval 721"/>
              <p:cNvSpPr>
                <a:spLocks noChangeArrowheads="1"/>
              </p:cNvSpPr>
              <p:nvPr/>
            </p:nvSpPr>
            <p:spPr bwMode="auto">
              <a:xfrm>
                <a:off x="17947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0" name="Oval 722"/>
              <p:cNvSpPr>
                <a:spLocks noChangeArrowheads="1"/>
              </p:cNvSpPr>
              <p:nvPr/>
            </p:nvSpPr>
            <p:spPr bwMode="auto">
              <a:xfrm>
                <a:off x="1768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1" name="Oval 723"/>
              <p:cNvSpPr>
                <a:spLocks noChangeArrowheads="1"/>
              </p:cNvSpPr>
              <p:nvPr/>
            </p:nvSpPr>
            <p:spPr bwMode="auto">
              <a:xfrm>
                <a:off x="17626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2" name="Oval 724"/>
              <p:cNvSpPr>
                <a:spLocks noChangeArrowheads="1"/>
              </p:cNvSpPr>
              <p:nvPr/>
            </p:nvSpPr>
            <p:spPr bwMode="auto">
              <a:xfrm>
                <a:off x="18159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3" name="Oval 725"/>
              <p:cNvSpPr>
                <a:spLocks noChangeArrowheads="1"/>
              </p:cNvSpPr>
              <p:nvPr/>
            </p:nvSpPr>
            <p:spPr bwMode="auto">
              <a:xfrm>
                <a:off x="17633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4" name="Oval 726"/>
              <p:cNvSpPr>
                <a:spLocks noChangeArrowheads="1"/>
              </p:cNvSpPr>
              <p:nvPr/>
            </p:nvSpPr>
            <p:spPr bwMode="auto">
              <a:xfrm>
                <a:off x="1783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5" name="Oval 727"/>
              <p:cNvSpPr>
                <a:spLocks noChangeArrowheads="1"/>
              </p:cNvSpPr>
              <p:nvPr/>
            </p:nvSpPr>
            <p:spPr bwMode="auto">
              <a:xfrm>
                <a:off x="17655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6" name="Oval 728"/>
              <p:cNvSpPr>
                <a:spLocks noChangeArrowheads="1"/>
              </p:cNvSpPr>
              <p:nvPr/>
            </p:nvSpPr>
            <p:spPr bwMode="auto">
              <a:xfrm>
                <a:off x="17611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7" name="Oval 729"/>
              <p:cNvSpPr>
                <a:spLocks noChangeArrowheads="1"/>
              </p:cNvSpPr>
              <p:nvPr/>
            </p:nvSpPr>
            <p:spPr bwMode="auto">
              <a:xfrm>
                <a:off x="17896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8" name="Oval 730"/>
              <p:cNvSpPr>
                <a:spLocks noChangeArrowheads="1"/>
              </p:cNvSpPr>
              <p:nvPr/>
            </p:nvSpPr>
            <p:spPr bwMode="auto">
              <a:xfrm>
                <a:off x="17662" y="2015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59" name="Oval 731"/>
              <p:cNvSpPr>
                <a:spLocks noChangeArrowheads="1"/>
              </p:cNvSpPr>
              <p:nvPr/>
            </p:nvSpPr>
            <p:spPr bwMode="auto">
              <a:xfrm>
                <a:off x="17933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0" name="Oval 732"/>
              <p:cNvSpPr>
                <a:spLocks noChangeArrowheads="1"/>
              </p:cNvSpPr>
              <p:nvPr/>
            </p:nvSpPr>
            <p:spPr bwMode="auto">
              <a:xfrm>
                <a:off x="17662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1" name="Oval 733"/>
              <p:cNvSpPr>
                <a:spLocks noChangeArrowheads="1"/>
              </p:cNvSpPr>
              <p:nvPr/>
            </p:nvSpPr>
            <p:spPr bwMode="auto">
              <a:xfrm>
                <a:off x="17684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2" name="Oval 734"/>
              <p:cNvSpPr>
                <a:spLocks noChangeArrowheads="1"/>
              </p:cNvSpPr>
              <p:nvPr/>
            </p:nvSpPr>
            <p:spPr bwMode="auto">
              <a:xfrm>
                <a:off x="17677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3" name="Oval 735"/>
              <p:cNvSpPr>
                <a:spLocks noChangeArrowheads="1"/>
              </p:cNvSpPr>
              <p:nvPr/>
            </p:nvSpPr>
            <p:spPr bwMode="auto">
              <a:xfrm>
                <a:off x="1780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4" name="Oval 736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5" name="Oval 737"/>
              <p:cNvSpPr>
                <a:spLocks noChangeArrowheads="1"/>
              </p:cNvSpPr>
              <p:nvPr/>
            </p:nvSpPr>
            <p:spPr bwMode="auto">
              <a:xfrm>
                <a:off x="1772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6" name="Oval 738"/>
              <p:cNvSpPr>
                <a:spLocks noChangeArrowheads="1"/>
              </p:cNvSpPr>
              <p:nvPr/>
            </p:nvSpPr>
            <p:spPr bwMode="auto">
              <a:xfrm>
                <a:off x="181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7" name="Oval 739"/>
              <p:cNvSpPr>
                <a:spLocks noChangeArrowheads="1"/>
              </p:cNvSpPr>
              <p:nvPr/>
            </p:nvSpPr>
            <p:spPr bwMode="auto">
              <a:xfrm>
                <a:off x="18057" y="1964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8" name="Oval 740"/>
              <p:cNvSpPr>
                <a:spLocks noChangeArrowheads="1"/>
              </p:cNvSpPr>
              <p:nvPr/>
            </p:nvSpPr>
            <p:spPr bwMode="auto">
              <a:xfrm>
                <a:off x="18327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69" name="Oval 741"/>
              <p:cNvSpPr>
                <a:spLocks noChangeArrowheads="1"/>
              </p:cNvSpPr>
              <p:nvPr/>
            </p:nvSpPr>
            <p:spPr bwMode="auto">
              <a:xfrm>
                <a:off x="17955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0" name="Oval 742"/>
              <p:cNvSpPr>
                <a:spLocks noChangeArrowheads="1"/>
              </p:cNvSpPr>
              <p:nvPr/>
            </p:nvSpPr>
            <p:spPr bwMode="auto">
              <a:xfrm>
                <a:off x="1797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1" name="Oval 743"/>
              <p:cNvSpPr>
                <a:spLocks noChangeArrowheads="1"/>
              </p:cNvSpPr>
              <p:nvPr/>
            </p:nvSpPr>
            <p:spPr bwMode="auto">
              <a:xfrm>
                <a:off x="17925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2" name="Oval 744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3" name="Oval 745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4" name="Oval 746"/>
              <p:cNvSpPr>
                <a:spLocks noChangeArrowheads="1"/>
              </p:cNvSpPr>
              <p:nvPr/>
            </p:nvSpPr>
            <p:spPr bwMode="auto">
              <a:xfrm>
                <a:off x="18093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5" name="Oval 747"/>
              <p:cNvSpPr>
                <a:spLocks noChangeArrowheads="1"/>
              </p:cNvSpPr>
              <p:nvPr/>
            </p:nvSpPr>
            <p:spPr bwMode="auto">
              <a:xfrm>
                <a:off x="18371" y="2004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6" name="Oval 748"/>
              <p:cNvSpPr>
                <a:spLocks noChangeArrowheads="1"/>
              </p:cNvSpPr>
              <p:nvPr/>
            </p:nvSpPr>
            <p:spPr bwMode="auto">
              <a:xfrm>
                <a:off x="18086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7" name="Oval 749"/>
              <p:cNvSpPr>
                <a:spLocks noChangeArrowheads="1"/>
              </p:cNvSpPr>
              <p:nvPr/>
            </p:nvSpPr>
            <p:spPr bwMode="auto">
              <a:xfrm>
                <a:off x="18188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8" name="Oval 750"/>
              <p:cNvSpPr>
                <a:spLocks noChangeArrowheads="1"/>
              </p:cNvSpPr>
              <p:nvPr/>
            </p:nvSpPr>
            <p:spPr bwMode="auto">
              <a:xfrm>
                <a:off x="18159" y="203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79" name="Oval 751"/>
              <p:cNvSpPr>
                <a:spLocks noChangeArrowheads="1"/>
              </p:cNvSpPr>
              <p:nvPr/>
            </p:nvSpPr>
            <p:spPr bwMode="auto">
              <a:xfrm>
                <a:off x="18167" y="2014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0" name="Oval 752"/>
              <p:cNvSpPr>
                <a:spLocks noChangeArrowheads="1"/>
              </p:cNvSpPr>
              <p:nvPr/>
            </p:nvSpPr>
            <p:spPr bwMode="auto">
              <a:xfrm>
                <a:off x="18086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1" name="Oval 753"/>
              <p:cNvSpPr>
                <a:spLocks noChangeArrowheads="1"/>
              </p:cNvSpPr>
              <p:nvPr/>
            </p:nvSpPr>
            <p:spPr bwMode="auto">
              <a:xfrm>
                <a:off x="18137" y="2032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2" name="Oval 754"/>
              <p:cNvSpPr>
                <a:spLocks noChangeArrowheads="1"/>
              </p:cNvSpPr>
              <p:nvPr/>
            </p:nvSpPr>
            <p:spPr bwMode="auto">
              <a:xfrm>
                <a:off x="18064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3" name="Oval 755"/>
              <p:cNvSpPr>
                <a:spLocks noChangeArrowheads="1"/>
              </p:cNvSpPr>
              <p:nvPr/>
            </p:nvSpPr>
            <p:spPr bwMode="auto">
              <a:xfrm>
                <a:off x="18291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4" name="Oval 756"/>
              <p:cNvSpPr>
                <a:spLocks noChangeArrowheads="1"/>
              </p:cNvSpPr>
              <p:nvPr/>
            </p:nvSpPr>
            <p:spPr bwMode="auto">
              <a:xfrm>
                <a:off x="18035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5" name="Oval 757"/>
              <p:cNvSpPr>
                <a:spLocks noChangeArrowheads="1"/>
              </p:cNvSpPr>
              <p:nvPr/>
            </p:nvSpPr>
            <p:spPr bwMode="auto">
              <a:xfrm>
                <a:off x="18101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6" name="Oval 758"/>
              <p:cNvSpPr>
                <a:spLocks noChangeArrowheads="1"/>
              </p:cNvSpPr>
              <p:nvPr/>
            </p:nvSpPr>
            <p:spPr bwMode="auto">
              <a:xfrm>
                <a:off x="18357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7" name="Oval 759"/>
              <p:cNvSpPr>
                <a:spLocks noChangeArrowheads="1"/>
              </p:cNvSpPr>
              <p:nvPr/>
            </p:nvSpPr>
            <p:spPr bwMode="auto">
              <a:xfrm>
                <a:off x="18159" y="1981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8" name="Oval 760"/>
              <p:cNvSpPr>
                <a:spLocks noChangeArrowheads="1"/>
              </p:cNvSpPr>
              <p:nvPr/>
            </p:nvSpPr>
            <p:spPr bwMode="auto">
              <a:xfrm>
                <a:off x="18517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89" name="Oval 761"/>
              <p:cNvSpPr>
                <a:spLocks noChangeArrowheads="1"/>
              </p:cNvSpPr>
              <p:nvPr/>
            </p:nvSpPr>
            <p:spPr bwMode="auto">
              <a:xfrm>
                <a:off x="18159" y="1979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0" name="Oval 762"/>
              <p:cNvSpPr>
                <a:spLocks noChangeArrowheads="1"/>
              </p:cNvSpPr>
              <p:nvPr/>
            </p:nvSpPr>
            <p:spPr bwMode="auto">
              <a:xfrm>
                <a:off x="18247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1" name="Oval 763"/>
              <p:cNvSpPr>
                <a:spLocks noChangeArrowheads="1"/>
              </p:cNvSpPr>
              <p:nvPr/>
            </p:nvSpPr>
            <p:spPr bwMode="auto">
              <a:xfrm>
                <a:off x="18006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2" name="Oval 764"/>
              <p:cNvSpPr>
                <a:spLocks noChangeArrowheads="1"/>
              </p:cNvSpPr>
              <p:nvPr/>
            </p:nvSpPr>
            <p:spPr bwMode="auto">
              <a:xfrm>
                <a:off x="18196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3" name="Oval 765"/>
              <p:cNvSpPr>
                <a:spLocks noChangeArrowheads="1"/>
              </p:cNvSpPr>
              <p:nvPr/>
            </p:nvSpPr>
            <p:spPr bwMode="auto">
              <a:xfrm>
                <a:off x="17925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4" name="Oval 766"/>
              <p:cNvSpPr>
                <a:spLocks noChangeArrowheads="1"/>
              </p:cNvSpPr>
              <p:nvPr/>
            </p:nvSpPr>
            <p:spPr bwMode="auto">
              <a:xfrm>
                <a:off x="1802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5" name="Oval 767"/>
              <p:cNvSpPr>
                <a:spLocks noChangeArrowheads="1"/>
              </p:cNvSpPr>
              <p:nvPr/>
            </p:nvSpPr>
            <p:spPr bwMode="auto">
              <a:xfrm>
                <a:off x="17925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6" name="Oval 768"/>
              <p:cNvSpPr>
                <a:spLocks noChangeArrowheads="1"/>
              </p:cNvSpPr>
              <p:nvPr/>
            </p:nvSpPr>
            <p:spPr bwMode="auto">
              <a:xfrm>
                <a:off x="18218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7" name="Oval 769"/>
              <p:cNvSpPr>
                <a:spLocks noChangeArrowheads="1"/>
              </p:cNvSpPr>
              <p:nvPr/>
            </p:nvSpPr>
            <p:spPr bwMode="auto">
              <a:xfrm>
                <a:off x="18101" y="205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8" name="Oval 770"/>
              <p:cNvSpPr>
                <a:spLocks noChangeArrowheads="1"/>
              </p:cNvSpPr>
              <p:nvPr/>
            </p:nvSpPr>
            <p:spPr bwMode="auto">
              <a:xfrm>
                <a:off x="18028" y="207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099" name="Oval 771"/>
              <p:cNvSpPr>
                <a:spLocks noChangeArrowheads="1"/>
              </p:cNvSpPr>
              <p:nvPr/>
            </p:nvSpPr>
            <p:spPr bwMode="auto">
              <a:xfrm>
                <a:off x="18130" y="203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0" name="Oval 772"/>
              <p:cNvSpPr>
                <a:spLocks noChangeArrowheads="1"/>
              </p:cNvSpPr>
              <p:nvPr/>
            </p:nvSpPr>
            <p:spPr bwMode="auto">
              <a:xfrm>
                <a:off x="17991" y="205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1" name="Oval 773"/>
              <p:cNvSpPr>
                <a:spLocks noChangeArrowheads="1"/>
              </p:cNvSpPr>
              <p:nvPr/>
            </p:nvSpPr>
            <p:spPr bwMode="auto">
              <a:xfrm>
                <a:off x="17911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2" name="Oval 774"/>
              <p:cNvSpPr>
                <a:spLocks noChangeArrowheads="1"/>
              </p:cNvSpPr>
              <p:nvPr/>
            </p:nvSpPr>
            <p:spPr bwMode="auto">
              <a:xfrm>
                <a:off x="18320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3" name="Oval 775"/>
              <p:cNvSpPr>
                <a:spLocks noChangeArrowheads="1"/>
              </p:cNvSpPr>
              <p:nvPr/>
            </p:nvSpPr>
            <p:spPr bwMode="auto">
              <a:xfrm>
                <a:off x="17874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4" name="Oval 776"/>
              <p:cNvSpPr>
                <a:spLocks noChangeArrowheads="1"/>
              </p:cNvSpPr>
              <p:nvPr/>
            </p:nvSpPr>
            <p:spPr bwMode="auto">
              <a:xfrm>
                <a:off x="1788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5" name="Oval 777"/>
              <p:cNvSpPr>
                <a:spLocks noChangeArrowheads="1"/>
              </p:cNvSpPr>
              <p:nvPr/>
            </p:nvSpPr>
            <p:spPr bwMode="auto">
              <a:xfrm>
                <a:off x="17881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6" name="Oval 778"/>
              <p:cNvSpPr>
                <a:spLocks noChangeArrowheads="1"/>
              </p:cNvSpPr>
              <p:nvPr/>
            </p:nvSpPr>
            <p:spPr bwMode="auto">
              <a:xfrm>
                <a:off x="18079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7" name="Oval 779"/>
              <p:cNvSpPr>
                <a:spLocks noChangeArrowheads="1"/>
              </p:cNvSpPr>
              <p:nvPr/>
            </p:nvSpPr>
            <p:spPr bwMode="auto">
              <a:xfrm>
                <a:off x="1780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8" name="Oval 780"/>
              <p:cNvSpPr>
                <a:spLocks noChangeArrowheads="1"/>
              </p:cNvSpPr>
              <p:nvPr/>
            </p:nvSpPr>
            <p:spPr bwMode="auto">
              <a:xfrm>
                <a:off x="1802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09" name="Oval 781"/>
              <p:cNvSpPr>
                <a:spLocks noChangeArrowheads="1"/>
              </p:cNvSpPr>
              <p:nvPr/>
            </p:nvSpPr>
            <p:spPr bwMode="auto">
              <a:xfrm>
                <a:off x="17867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0" name="Oval 782"/>
              <p:cNvSpPr>
                <a:spLocks noChangeArrowheads="1"/>
              </p:cNvSpPr>
              <p:nvPr/>
            </p:nvSpPr>
            <p:spPr bwMode="auto">
              <a:xfrm>
                <a:off x="17874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1" name="Oval 783"/>
              <p:cNvSpPr>
                <a:spLocks noChangeArrowheads="1"/>
              </p:cNvSpPr>
              <p:nvPr/>
            </p:nvSpPr>
            <p:spPr bwMode="auto">
              <a:xfrm>
                <a:off x="17867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2" name="Oval 784"/>
              <p:cNvSpPr>
                <a:spLocks noChangeArrowheads="1"/>
              </p:cNvSpPr>
              <p:nvPr/>
            </p:nvSpPr>
            <p:spPr bwMode="auto">
              <a:xfrm>
                <a:off x="1786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3" name="Oval 785"/>
              <p:cNvSpPr>
                <a:spLocks noChangeArrowheads="1"/>
              </p:cNvSpPr>
              <p:nvPr/>
            </p:nvSpPr>
            <p:spPr bwMode="auto">
              <a:xfrm>
                <a:off x="18276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4" name="Oval 786"/>
              <p:cNvSpPr>
                <a:spLocks noChangeArrowheads="1"/>
              </p:cNvSpPr>
              <p:nvPr/>
            </p:nvSpPr>
            <p:spPr bwMode="auto">
              <a:xfrm>
                <a:off x="18145" y="19744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5" name="Oval 787"/>
              <p:cNvSpPr>
                <a:spLocks noChangeArrowheads="1"/>
              </p:cNvSpPr>
              <p:nvPr/>
            </p:nvSpPr>
            <p:spPr bwMode="auto">
              <a:xfrm>
                <a:off x="18517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6" name="Oval 788"/>
              <p:cNvSpPr>
                <a:spLocks noChangeArrowheads="1"/>
              </p:cNvSpPr>
              <p:nvPr/>
            </p:nvSpPr>
            <p:spPr bwMode="auto">
              <a:xfrm>
                <a:off x="18020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7" name="Oval 789"/>
              <p:cNvSpPr>
                <a:spLocks noChangeArrowheads="1"/>
              </p:cNvSpPr>
              <p:nvPr/>
            </p:nvSpPr>
            <p:spPr bwMode="auto">
              <a:xfrm>
                <a:off x="18035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8" name="Oval 790"/>
              <p:cNvSpPr>
                <a:spLocks noChangeArrowheads="1"/>
              </p:cNvSpPr>
              <p:nvPr/>
            </p:nvSpPr>
            <p:spPr bwMode="auto">
              <a:xfrm>
                <a:off x="18020" y="1953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19" name="Oval 791"/>
              <p:cNvSpPr>
                <a:spLocks noChangeArrowheads="1"/>
              </p:cNvSpPr>
              <p:nvPr/>
            </p:nvSpPr>
            <p:spPr bwMode="auto">
              <a:xfrm>
                <a:off x="18013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0" name="Oval 792"/>
              <p:cNvSpPr>
                <a:spLocks noChangeArrowheads="1"/>
              </p:cNvSpPr>
              <p:nvPr/>
            </p:nvSpPr>
            <p:spPr bwMode="auto">
              <a:xfrm>
                <a:off x="18188" y="1952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1" name="Oval 793"/>
              <p:cNvSpPr>
                <a:spLocks noChangeArrowheads="1"/>
              </p:cNvSpPr>
              <p:nvPr/>
            </p:nvSpPr>
            <p:spPr bwMode="auto">
              <a:xfrm>
                <a:off x="18093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2" name="Oval 794"/>
              <p:cNvSpPr>
                <a:spLocks noChangeArrowheads="1"/>
              </p:cNvSpPr>
              <p:nvPr/>
            </p:nvSpPr>
            <p:spPr bwMode="auto">
              <a:xfrm>
                <a:off x="18262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3" name="Oval 795"/>
              <p:cNvSpPr>
                <a:spLocks noChangeArrowheads="1"/>
              </p:cNvSpPr>
              <p:nvPr/>
            </p:nvSpPr>
            <p:spPr bwMode="auto">
              <a:xfrm>
                <a:off x="1810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4" name="Oval 796"/>
              <p:cNvSpPr>
                <a:spLocks noChangeArrowheads="1"/>
              </p:cNvSpPr>
              <p:nvPr/>
            </p:nvSpPr>
            <p:spPr bwMode="auto">
              <a:xfrm>
                <a:off x="19007" y="19347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5" name="Oval 797"/>
              <p:cNvSpPr>
                <a:spLocks noChangeArrowheads="1"/>
              </p:cNvSpPr>
              <p:nvPr/>
            </p:nvSpPr>
            <p:spPr bwMode="auto">
              <a:xfrm>
                <a:off x="18897" y="1956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6" name="Oval 798"/>
              <p:cNvSpPr>
                <a:spLocks noChangeArrowheads="1"/>
              </p:cNvSpPr>
              <p:nvPr/>
            </p:nvSpPr>
            <p:spPr bwMode="auto">
              <a:xfrm>
                <a:off x="19087" y="19191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7" name="Oval 799"/>
              <p:cNvSpPr>
                <a:spLocks noChangeArrowheads="1"/>
              </p:cNvSpPr>
              <p:nvPr/>
            </p:nvSpPr>
            <p:spPr bwMode="auto">
              <a:xfrm>
                <a:off x="18371" y="1969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8" name="Oval 800"/>
              <p:cNvSpPr>
                <a:spLocks noChangeArrowheads="1"/>
              </p:cNvSpPr>
              <p:nvPr/>
            </p:nvSpPr>
            <p:spPr bwMode="auto">
              <a:xfrm>
                <a:off x="18371" y="1959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29" name="Oval 801"/>
              <p:cNvSpPr>
                <a:spLocks noChangeArrowheads="1"/>
              </p:cNvSpPr>
              <p:nvPr/>
            </p:nvSpPr>
            <p:spPr bwMode="auto">
              <a:xfrm>
                <a:off x="19365" y="189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0" name="Oval 802"/>
              <p:cNvSpPr>
                <a:spLocks noChangeArrowheads="1"/>
              </p:cNvSpPr>
              <p:nvPr/>
            </p:nvSpPr>
            <p:spPr bwMode="auto">
              <a:xfrm>
                <a:off x="19160" y="1913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1" name="Oval 803"/>
              <p:cNvSpPr>
                <a:spLocks noChangeArrowheads="1"/>
              </p:cNvSpPr>
              <p:nvPr/>
            </p:nvSpPr>
            <p:spPr bwMode="auto">
              <a:xfrm>
                <a:off x="19190" y="19241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2" name="Oval 804"/>
              <p:cNvSpPr>
                <a:spLocks noChangeArrowheads="1"/>
              </p:cNvSpPr>
              <p:nvPr/>
            </p:nvSpPr>
            <p:spPr bwMode="auto">
              <a:xfrm>
                <a:off x="19351" y="1908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3" name="Oval 805"/>
              <p:cNvSpPr>
                <a:spLocks noChangeArrowheads="1"/>
              </p:cNvSpPr>
              <p:nvPr/>
            </p:nvSpPr>
            <p:spPr bwMode="auto">
              <a:xfrm>
                <a:off x="19263" y="1908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4" name="Oval 806"/>
              <p:cNvSpPr>
                <a:spLocks noChangeArrowheads="1"/>
              </p:cNvSpPr>
              <p:nvPr/>
            </p:nvSpPr>
            <p:spPr bwMode="auto">
              <a:xfrm>
                <a:off x="18832" y="19319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5" name="Oval 807"/>
              <p:cNvSpPr>
                <a:spLocks noChangeArrowheads="1"/>
              </p:cNvSpPr>
              <p:nvPr/>
            </p:nvSpPr>
            <p:spPr bwMode="auto">
              <a:xfrm>
                <a:off x="19497" y="18986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6" name="Oval 808"/>
              <p:cNvSpPr>
                <a:spLocks noChangeArrowheads="1"/>
              </p:cNvSpPr>
              <p:nvPr/>
            </p:nvSpPr>
            <p:spPr bwMode="auto">
              <a:xfrm>
                <a:off x="19109" y="19206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7" name="Oval 809"/>
              <p:cNvSpPr>
                <a:spLocks noChangeArrowheads="1"/>
              </p:cNvSpPr>
              <p:nvPr/>
            </p:nvSpPr>
            <p:spPr bwMode="auto">
              <a:xfrm>
                <a:off x="18839" y="1911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8" name="Oval 810"/>
              <p:cNvSpPr>
                <a:spLocks noChangeArrowheads="1"/>
              </p:cNvSpPr>
              <p:nvPr/>
            </p:nvSpPr>
            <p:spPr bwMode="auto">
              <a:xfrm>
                <a:off x="19124" y="1914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39" name="Oval 811"/>
              <p:cNvSpPr>
                <a:spLocks noChangeArrowheads="1"/>
              </p:cNvSpPr>
              <p:nvPr/>
            </p:nvSpPr>
            <p:spPr bwMode="auto">
              <a:xfrm>
                <a:off x="18751" y="19503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0" name="Oval 812"/>
              <p:cNvSpPr>
                <a:spLocks noChangeArrowheads="1"/>
              </p:cNvSpPr>
              <p:nvPr/>
            </p:nvSpPr>
            <p:spPr bwMode="auto">
              <a:xfrm>
                <a:off x="19007" y="1935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1" name="Oval 813"/>
              <p:cNvSpPr>
                <a:spLocks noChangeArrowheads="1"/>
              </p:cNvSpPr>
              <p:nvPr/>
            </p:nvSpPr>
            <p:spPr bwMode="auto">
              <a:xfrm>
                <a:off x="18452" y="19815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2" name="Oval 814"/>
              <p:cNvSpPr>
                <a:spLocks noChangeArrowheads="1"/>
              </p:cNvSpPr>
              <p:nvPr/>
            </p:nvSpPr>
            <p:spPr bwMode="auto">
              <a:xfrm>
                <a:off x="18590" y="1981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3" name="Oval 815"/>
              <p:cNvSpPr>
                <a:spLocks noChangeArrowheads="1"/>
              </p:cNvSpPr>
              <p:nvPr/>
            </p:nvSpPr>
            <p:spPr bwMode="auto">
              <a:xfrm>
                <a:off x="18941" y="1948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4" name="Oval 816"/>
              <p:cNvSpPr>
                <a:spLocks noChangeArrowheads="1"/>
              </p:cNvSpPr>
              <p:nvPr/>
            </p:nvSpPr>
            <p:spPr bwMode="auto">
              <a:xfrm>
                <a:off x="18196" y="20049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5" name="Oval 817"/>
              <p:cNvSpPr>
                <a:spLocks noChangeArrowheads="1"/>
              </p:cNvSpPr>
              <p:nvPr/>
            </p:nvSpPr>
            <p:spPr bwMode="auto">
              <a:xfrm>
                <a:off x="18313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6" name="Oval 818"/>
              <p:cNvSpPr>
                <a:spLocks noChangeArrowheads="1"/>
              </p:cNvSpPr>
              <p:nvPr/>
            </p:nvSpPr>
            <p:spPr bwMode="auto">
              <a:xfrm>
                <a:off x="18035" y="2011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7" name="Oval 819"/>
              <p:cNvSpPr>
                <a:spLocks noChangeArrowheads="1"/>
              </p:cNvSpPr>
              <p:nvPr/>
            </p:nvSpPr>
            <p:spPr bwMode="auto">
              <a:xfrm>
                <a:off x="18042" y="2012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48" name="Oval 820"/>
              <p:cNvSpPr>
                <a:spLocks noChangeArrowheads="1"/>
              </p:cNvSpPr>
              <p:nvPr/>
            </p:nvSpPr>
            <p:spPr bwMode="auto">
              <a:xfrm>
                <a:off x="18254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" name="Group 821"/>
            <p:cNvGrpSpPr>
              <a:grpSpLocks/>
            </p:cNvGrpSpPr>
            <p:nvPr/>
          </p:nvGrpSpPr>
          <p:grpSpPr bwMode="auto">
            <a:xfrm>
              <a:off x="17399" y="19291"/>
              <a:ext cx="1623" cy="1608"/>
              <a:chOff x="17399" y="19291"/>
              <a:chExt cx="1623" cy="1608"/>
            </a:xfrm>
          </p:grpSpPr>
          <p:sp>
            <p:nvSpPr>
              <p:cNvPr id="484150" name="Oval 822"/>
              <p:cNvSpPr>
                <a:spLocks noChangeArrowheads="1"/>
              </p:cNvSpPr>
              <p:nvPr/>
            </p:nvSpPr>
            <p:spPr bwMode="auto">
              <a:xfrm>
                <a:off x="18283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1" name="Oval 823"/>
              <p:cNvSpPr>
                <a:spLocks noChangeArrowheads="1"/>
              </p:cNvSpPr>
              <p:nvPr/>
            </p:nvSpPr>
            <p:spPr bwMode="auto">
              <a:xfrm>
                <a:off x="18327" y="1973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2" name="Oval 824"/>
              <p:cNvSpPr>
                <a:spLocks noChangeArrowheads="1"/>
              </p:cNvSpPr>
              <p:nvPr/>
            </p:nvSpPr>
            <p:spPr bwMode="auto">
              <a:xfrm>
                <a:off x="18108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3" name="Oval 825"/>
              <p:cNvSpPr>
                <a:spLocks noChangeArrowheads="1"/>
              </p:cNvSpPr>
              <p:nvPr/>
            </p:nvSpPr>
            <p:spPr bwMode="auto">
              <a:xfrm>
                <a:off x="18269" y="1999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4" name="Oval 826"/>
              <p:cNvSpPr>
                <a:spLocks noChangeArrowheads="1"/>
              </p:cNvSpPr>
              <p:nvPr/>
            </p:nvSpPr>
            <p:spPr bwMode="auto">
              <a:xfrm>
                <a:off x="18050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5" name="Oval 827"/>
              <p:cNvSpPr>
                <a:spLocks noChangeArrowheads="1"/>
              </p:cNvSpPr>
              <p:nvPr/>
            </p:nvSpPr>
            <p:spPr bwMode="auto">
              <a:xfrm>
                <a:off x="18510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6" name="Oval 828"/>
              <p:cNvSpPr>
                <a:spLocks noChangeArrowheads="1"/>
              </p:cNvSpPr>
              <p:nvPr/>
            </p:nvSpPr>
            <p:spPr bwMode="auto">
              <a:xfrm>
                <a:off x="17991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7" name="Oval 829"/>
              <p:cNvSpPr>
                <a:spLocks noChangeArrowheads="1"/>
              </p:cNvSpPr>
              <p:nvPr/>
            </p:nvSpPr>
            <p:spPr bwMode="auto">
              <a:xfrm>
                <a:off x="18291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8" name="Oval 830"/>
              <p:cNvSpPr>
                <a:spLocks noChangeArrowheads="1"/>
              </p:cNvSpPr>
              <p:nvPr/>
            </p:nvSpPr>
            <p:spPr bwMode="auto">
              <a:xfrm>
                <a:off x="17925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59" name="Oval 831"/>
              <p:cNvSpPr>
                <a:spLocks noChangeArrowheads="1"/>
              </p:cNvSpPr>
              <p:nvPr/>
            </p:nvSpPr>
            <p:spPr bwMode="auto">
              <a:xfrm>
                <a:off x="1814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0" name="Oval 832"/>
              <p:cNvSpPr>
                <a:spLocks noChangeArrowheads="1"/>
              </p:cNvSpPr>
              <p:nvPr/>
            </p:nvSpPr>
            <p:spPr bwMode="auto">
              <a:xfrm>
                <a:off x="17933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1" name="Oval 833"/>
              <p:cNvSpPr>
                <a:spLocks noChangeArrowheads="1"/>
              </p:cNvSpPr>
              <p:nvPr/>
            </p:nvSpPr>
            <p:spPr bwMode="auto">
              <a:xfrm>
                <a:off x="17962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2" name="Oval 834"/>
              <p:cNvSpPr>
                <a:spLocks noChangeArrowheads="1"/>
              </p:cNvSpPr>
              <p:nvPr/>
            </p:nvSpPr>
            <p:spPr bwMode="auto">
              <a:xfrm>
                <a:off x="1786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3" name="Oval 835"/>
              <p:cNvSpPr>
                <a:spLocks noChangeArrowheads="1"/>
              </p:cNvSpPr>
              <p:nvPr/>
            </p:nvSpPr>
            <p:spPr bwMode="auto">
              <a:xfrm>
                <a:off x="18057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4" name="Oval 836"/>
              <p:cNvSpPr>
                <a:spLocks noChangeArrowheads="1"/>
              </p:cNvSpPr>
              <p:nvPr/>
            </p:nvSpPr>
            <p:spPr bwMode="auto">
              <a:xfrm>
                <a:off x="1783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5" name="Oval 837"/>
              <p:cNvSpPr>
                <a:spLocks noChangeArrowheads="1"/>
              </p:cNvSpPr>
              <p:nvPr/>
            </p:nvSpPr>
            <p:spPr bwMode="auto">
              <a:xfrm>
                <a:off x="17911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6" name="Oval 838"/>
              <p:cNvSpPr>
                <a:spLocks noChangeArrowheads="1"/>
              </p:cNvSpPr>
              <p:nvPr/>
            </p:nvSpPr>
            <p:spPr bwMode="auto">
              <a:xfrm>
                <a:off x="17962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7" name="Oval 839"/>
              <p:cNvSpPr>
                <a:spLocks noChangeArrowheads="1"/>
              </p:cNvSpPr>
              <p:nvPr/>
            </p:nvSpPr>
            <p:spPr bwMode="auto">
              <a:xfrm>
                <a:off x="1805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8" name="Oval 840"/>
              <p:cNvSpPr>
                <a:spLocks noChangeArrowheads="1"/>
              </p:cNvSpPr>
              <p:nvPr/>
            </p:nvSpPr>
            <p:spPr bwMode="auto">
              <a:xfrm>
                <a:off x="18006" y="195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69" name="Oval 841"/>
              <p:cNvSpPr>
                <a:spLocks noChangeArrowheads="1"/>
              </p:cNvSpPr>
              <p:nvPr/>
            </p:nvSpPr>
            <p:spPr bwMode="auto">
              <a:xfrm>
                <a:off x="18079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0" name="Oval 842"/>
              <p:cNvSpPr>
                <a:spLocks noChangeArrowheads="1"/>
              </p:cNvSpPr>
              <p:nvPr/>
            </p:nvSpPr>
            <p:spPr bwMode="auto">
              <a:xfrm>
                <a:off x="17998" y="1941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1" name="Oval 843"/>
              <p:cNvSpPr>
                <a:spLocks noChangeArrowheads="1"/>
              </p:cNvSpPr>
              <p:nvPr/>
            </p:nvSpPr>
            <p:spPr bwMode="auto">
              <a:xfrm>
                <a:off x="18079" y="1955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2" name="Oval 844"/>
              <p:cNvSpPr>
                <a:spLocks noChangeArrowheads="1"/>
              </p:cNvSpPr>
              <p:nvPr/>
            </p:nvSpPr>
            <p:spPr bwMode="auto">
              <a:xfrm>
                <a:off x="17918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3" name="Oval 845"/>
              <p:cNvSpPr>
                <a:spLocks noChangeArrowheads="1"/>
              </p:cNvSpPr>
              <p:nvPr/>
            </p:nvSpPr>
            <p:spPr bwMode="auto">
              <a:xfrm>
                <a:off x="1800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4" name="Oval 846"/>
              <p:cNvSpPr>
                <a:spLocks noChangeArrowheads="1"/>
              </p:cNvSpPr>
              <p:nvPr/>
            </p:nvSpPr>
            <p:spPr bwMode="auto">
              <a:xfrm>
                <a:off x="17947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5" name="Oval 847"/>
              <p:cNvSpPr>
                <a:spLocks noChangeArrowheads="1"/>
              </p:cNvSpPr>
              <p:nvPr/>
            </p:nvSpPr>
            <p:spPr bwMode="auto">
              <a:xfrm>
                <a:off x="1843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6" name="Oval 848"/>
              <p:cNvSpPr>
                <a:spLocks noChangeArrowheads="1"/>
              </p:cNvSpPr>
              <p:nvPr/>
            </p:nvSpPr>
            <p:spPr bwMode="auto">
              <a:xfrm>
                <a:off x="17889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7" name="Oval 849"/>
              <p:cNvSpPr>
                <a:spLocks noChangeArrowheads="1"/>
              </p:cNvSpPr>
              <p:nvPr/>
            </p:nvSpPr>
            <p:spPr bwMode="auto">
              <a:xfrm>
                <a:off x="18028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8" name="Oval 850"/>
              <p:cNvSpPr>
                <a:spLocks noChangeArrowheads="1"/>
              </p:cNvSpPr>
              <p:nvPr/>
            </p:nvSpPr>
            <p:spPr bwMode="auto">
              <a:xfrm>
                <a:off x="18006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79" name="Oval 851"/>
              <p:cNvSpPr>
                <a:spLocks noChangeArrowheads="1"/>
              </p:cNvSpPr>
              <p:nvPr/>
            </p:nvSpPr>
            <p:spPr bwMode="auto">
              <a:xfrm>
                <a:off x="18028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0" name="Oval 852"/>
              <p:cNvSpPr>
                <a:spLocks noChangeArrowheads="1"/>
              </p:cNvSpPr>
              <p:nvPr/>
            </p:nvSpPr>
            <p:spPr bwMode="auto">
              <a:xfrm>
                <a:off x="18174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1" name="Oval 853"/>
              <p:cNvSpPr>
                <a:spLocks noChangeArrowheads="1"/>
              </p:cNvSpPr>
              <p:nvPr/>
            </p:nvSpPr>
            <p:spPr bwMode="auto">
              <a:xfrm>
                <a:off x="17969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2" name="Oval 854"/>
              <p:cNvSpPr>
                <a:spLocks noChangeArrowheads="1"/>
              </p:cNvSpPr>
              <p:nvPr/>
            </p:nvSpPr>
            <p:spPr bwMode="auto">
              <a:xfrm>
                <a:off x="17962" y="1955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3" name="Oval 855"/>
              <p:cNvSpPr>
                <a:spLocks noChangeArrowheads="1"/>
              </p:cNvSpPr>
              <p:nvPr/>
            </p:nvSpPr>
            <p:spPr bwMode="auto">
              <a:xfrm>
                <a:off x="17955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4" name="Oval 856"/>
              <p:cNvSpPr>
                <a:spLocks noChangeArrowheads="1"/>
              </p:cNvSpPr>
              <p:nvPr/>
            </p:nvSpPr>
            <p:spPr bwMode="auto">
              <a:xfrm>
                <a:off x="18020" y="207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5" name="Oval 857"/>
              <p:cNvSpPr>
                <a:spLocks noChangeArrowheads="1"/>
              </p:cNvSpPr>
              <p:nvPr/>
            </p:nvSpPr>
            <p:spPr bwMode="auto">
              <a:xfrm>
                <a:off x="18006" y="206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6" name="Oval 858"/>
              <p:cNvSpPr>
                <a:spLocks noChangeArrowheads="1"/>
              </p:cNvSpPr>
              <p:nvPr/>
            </p:nvSpPr>
            <p:spPr bwMode="auto">
              <a:xfrm>
                <a:off x="18079" y="2042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7" name="Oval 859"/>
              <p:cNvSpPr>
                <a:spLocks noChangeArrowheads="1"/>
              </p:cNvSpPr>
              <p:nvPr/>
            </p:nvSpPr>
            <p:spPr bwMode="auto">
              <a:xfrm>
                <a:off x="18064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8" name="Oval 860"/>
              <p:cNvSpPr>
                <a:spLocks noChangeArrowheads="1"/>
              </p:cNvSpPr>
              <p:nvPr/>
            </p:nvSpPr>
            <p:spPr bwMode="auto">
              <a:xfrm>
                <a:off x="17918" y="206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89" name="Oval 861"/>
              <p:cNvSpPr>
                <a:spLocks noChangeArrowheads="1"/>
              </p:cNvSpPr>
              <p:nvPr/>
            </p:nvSpPr>
            <p:spPr bwMode="auto">
              <a:xfrm>
                <a:off x="18042" y="206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0" name="Oval 862"/>
              <p:cNvSpPr>
                <a:spLocks noChangeArrowheads="1"/>
              </p:cNvSpPr>
              <p:nvPr/>
            </p:nvSpPr>
            <p:spPr bwMode="auto">
              <a:xfrm>
                <a:off x="18057" y="2034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1" name="Oval 863"/>
              <p:cNvSpPr>
                <a:spLocks noChangeArrowheads="1"/>
              </p:cNvSpPr>
              <p:nvPr/>
            </p:nvSpPr>
            <p:spPr bwMode="auto">
              <a:xfrm>
                <a:off x="17969" y="2010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2" name="Oval 864"/>
              <p:cNvSpPr>
                <a:spLocks noChangeArrowheads="1"/>
              </p:cNvSpPr>
              <p:nvPr/>
            </p:nvSpPr>
            <p:spPr bwMode="auto">
              <a:xfrm>
                <a:off x="18020" y="2030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3" name="Oval 865"/>
              <p:cNvSpPr>
                <a:spLocks noChangeArrowheads="1"/>
              </p:cNvSpPr>
              <p:nvPr/>
            </p:nvSpPr>
            <p:spPr bwMode="auto">
              <a:xfrm>
                <a:off x="17889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4" name="Oval 866"/>
              <p:cNvSpPr>
                <a:spLocks noChangeArrowheads="1"/>
              </p:cNvSpPr>
              <p:nvPr/>
            </p:nvSpPr>
            <p:spPr bwMode="auto">
              <a:xfrm>
                <a:off x="18130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5" name="Oval 867"/>
              <p:cNvSpPr>
                <a:spLocks noChangeArrowheads="1"/>
              </p:cNvSpPr>
              <p:nvPr/>
            </p:nvSpPr>
            <p:spPr bwMode="auto">
              <a:xfrm>
                <a:off x="17976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6" name="Oval 868"/>
              <p:cNvSpPr>
                <a:spLocks noChangeArrowheads="1"/>
              </p:cNvSpPr>
              <p:nvPr/>
            </p:nvSpPr>
            <p:spPr bwMode="auto">
              <a:xfrm>
                <a:off x="18218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7" name="Oval 869"/>
              <p:cNvSpPr>
                <a:spLocks noChangeArrowheads="1"/>
              </p:cNvSpPr>
              <p:nvPr/>
            </p:nvSpPr>
            <p:spPr bwMode="auto">
              <a:xfrm>
                <a:off x="17918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8" name="Oval 870"/>
              <p:cNvSpPr>
                <a:spLocks noChangeArrowheads="1"/>
              </p:cNvSpPr>
              <p:nvPr/>
            </p:nvSpPr>
            <p:spPr bwMode="auto">
              <a:xfrm>
                <a:off x="18262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199" name="Oval 871"/>
              <p:cNvSpPr>
                <a:spLocks noChangeArrowheads="1"/>
              </p:cNvSpPr>
              <p:nvPr/>
            </p:nvSpPr>
            <p:spPr bwMode="auto">
              <a:xfrm>
                <a:off x="17852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0" name="Oval 872"/>
              <p:cNvSpPr>
                <a:spLocks noChangeArrowheads="1"/>
              </p:cNvSpPr>
              <p:nvPr/>
            </p:nvSpPr>
            <p:spPr bwMode="auto">
              <a:xfrm>
                <a:off x="18137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1" name="Oval 873"/>
              <p:cNvSpPr>
                <a:spLocks noChangeArrowheads="1"/>
              </p:cNvSpPr>
              <p:nvPr/>
            </p:nvSpPr>
            <p:spPr bwMode="auto">
              <a:xfrm>
                <a:off x="17684" y="1990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2" name="Oval 874"/>
              <p:cNvSpPr>
                <a:spLocks noChangeArrowheads="1"/>
              </p:cNvSpPr>
              <p:nvPr/>
            </p:nvSpPr>
            <p:spPr bwMode="auto">
              <a:xfrm>
                <a:off x="18028" y="2009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3" name="Oval 875"/>
              <p:cNvSpPr>
                <a:spLocks noChangeArrowheads="1"/>
              </p:cNvSpPr>
              <p:nvPr/>
            </p:nvSpPr>
            <p:spPr bwMode="auto">
              <a:xfrm>
                <a:off x="17691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4" name="Oval 876"/>
              <p:cNvSpPr>
                <a:spLocks noChangeArrowheads="1"/>
              </p:cNvSpPr>
              <p:nvPr/>
            </p:nvSpPr>
            <p:spPr bwMode="auto">
              <a:xfrm>
                <a:off x="18123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5" name="Oval 877"/>
              <p:cNvSpPr>
                <a:spLocks noChangeArrowheads="1"/>
              </p:cNvSpPr>
              <p:nvPr/>
            </p:nvSpPr>
            <p:spPr bwMode="auto">
              <a:xfrm>
                <a:off x="1777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6" name="Oval 878"/>
              <p:cNvSpPr>
                <a:spLocks noChangeArrowheads="1"/>
              </p:cNvSpPr>
              <p:nvPr/>
            </p:nvSpPr>
            <p:spPr bwMode="auto">
              <a:xfrm>
                <a:off x="1793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7" name="Oval 879"/>
              <p:cNvSpPr>
                <a:spLocks noChangeArrowheads="1"/>
              </p:cNvSpPr>
              <p:nvPr/>
            </p:nvSpPr>
            <p:spPr bwMode="auto">
              <a:xfrm>
                <a:off x="17757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8" name="Oval 880"/>
              <p:cNvSpPr>
                <a:spLocks noChangeArrowheads="1"/>
              </p:cNvSpPr>
              <p:nvPr/>
            </p:nvSpPr>
            <p:spPr bwMode="auto">
              <a:xfrm>
                <a:off x="18013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09" name="Oval 881"/>
              <p:cNvSpPr>
                <a:spLocks noChangeArrowheads="1"/>
              </p:cNvSpPr>
              <p:nvPr/>
            </p:nvSpPr>
            <p:spPr bwMode="auto">
              <a:xfrm>
                <a:off x="1782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0" name="Oval 882"/>
              <p:cNvSpPr>
                <a:spLocks noChangeArrowheads="1"/>
              </p:cNvSpPr>
              <p:nvPr/>
            </p:nvSpPr>
            <p:spPr bwMode="auto">
              <a:xfrm>
                <a:off x="17881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1" name="Oval 883"/>
              <p:cNvSpPr>
                <a:spLocks noChangeArrowheads="1"/>
              </p:cNvSpPr>
              <p:nvPr/>
            </p:nvSpPr>
            <p:spPr bwMode="auto">
              <a:xfrm>
                <a:off x="17852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2" name="Oval 884"/>
              <p:cNvSpPr>
                <a:spLocks noChangeArrowheads="1"/>
              </p:cNvSpPr>
              <p:nvPr/>
            </p:nvSpPr>
            <p:spPr bwMode="auto">
              <a:xfrm>
                <a:off x="17889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3" name="Oval 885"/>
              <p:cNvSpPr>
                <a:spLocks noChangeArrowheads="1"/>
              </p:cNvSpPr>
              <p:nvPr/>
            </p:nvSpPr>
            <p:spPr bwMode="auto">
              <a:xfrm>
                <a:off x="17845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4" name="Oval 886"/>
              <p:cNvSpPr>
                <a:spLocks noChangeArrowheads="1"/>
              </p:cNvSpPr>
              <p:nvPr/>
            </p:nvSpPr>
            <p:spPr bwMode="auto">
              <a:xfrm>
                <a:off x="17940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5" name="Oval 887"/>
              <p:cNvSpPr>
                <a:spLocks noChangeArrowheads="1"/>
              </p:cNvSpPr>
              <p:nvPr/>
            </p:nvSpPr>
            <p:spPr bwMode="auto">
              <a:xfrm>
                <a:off x="17794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6" name="Oval 888"/>
              <p:cNvSpPr>
                <a:spLocks noChangeArrowheads="1"/>
              </p:cNvSpPr>
              <p:nvPr/>
            </p:nvSpPr>
            <p:spPr bwMode="auto">
              <a:xfrm>
                <a:off x="1801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7" name="Oval 889"/>
              <p:cNvSpPr>
                <a:spLocks noChangeArrowheads="1"/>
              </p:cNvSpPr>
              <p:nvPr/>
            </p:nvSpPr>
            <p:spPr bwMode="auto">
              <a:xfrm>
                <a:off x="17881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8" name="Oval 890"/>
              <p:cNvSpPr>
                <a:spLocks noChangeArrowheads="1"/>
              </p:cNvSpPr>
              <p:nvPr/>
            </p:nvSpPr>
            <p:spPr bwMode="auto">
              <a:xfrm>
                <a:off x="17881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19" name="Oval 891"/>
              <p:cNvSpPr>
                <a:spLocks noChangeArrowheads="1"/>
              </p:cNvSpPr>
              <p:nvPr/>
            </p:nvSpPr>
            <p:spPr bwMode="auto">
              <a:xfrm>
                <a:off x="17881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0" name="Oval 892"/>
              <p:cNvSpPr>
                <a:spLocks noChangeArrowheads="1"/>
              </p:cNvSpPr>
              <p:nvPr/>
            </p:nvSpPr>
            <p:spPr bwMode="auto">
              <a:xfrm>
                <a:off x="1799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1" name="Oval 893"/>
              <p:cNvSpPr>
                <a:spLocks noChangeArrowheads="1"/>
              </p:cNvSpPr>
              <p:nvPr/>
            </p:nvSpPr>
            <p:spPr bwMode="auto">
              <a:xfrm>
                <a:off x="17845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2" name="Oval 894"/>
              <p:cNvSpPr>
                <a:spLocks noChangeArrowheads="1"/>
              </p:cNvSpPr>
              <p:nvPr/>
            </p:nvSpPr>
            <p:spPr bwMode="auto">
              <a:xfrm>
                <a:off x="18086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3" name="Oval 895"/>
              <p:cNvSpPr>
                <a:spLocks noChangeArrowheads="1"/>
              </p:cNvSpPr>
              <p:nvPr/>
            </p:nvSpPr>
            <p:spPr bwMode="auto">
              <a:xfrm>
                <a:off x="17991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4" name="Oval 896"/>
              <p:cNvSpPr>
                <a:spLocks noChangeArrowheads="1"/>
              </p:cNvSpPr>
              <p:nvPr/>
            </p:nvSpPr>
            <p:spPr bwMode="auto">
              <a:xfrm>
                <a:off x="18159" y="1990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5" name="Oval 897"/>
              <p:cNvSpPr>
                <a:spLocks noChangeArrowheads="1"/>
              </p:cNvSpPr>
              <p:nvPr/>
            </p:nvSpPr>
            <p:spPr bwMode="auto">
              <a:xfrm>
                <a:off x="18086" y="19865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6" name="Oval 898"/>
              <p:cNvSpPr>
                <a:spLocks noChangeArrowheads="1"/>
              </p:cNvSpPr>
              <p:nvPr/>
            </p:nvSpPr>
            <p:spPr bwMode="auto">
              <a:xfrm>
                <a:off x="18349" y="1971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7" name="Oval 899"/>
              <p:cNvSpPr>
                <a:spLocks noChangeArrowheads="1"/>
              </p:cNvSpPr>
              <p:nvPr/>
            </p:nvSpPr>
            <p:spPr bwMode="auto">
              <a:xfrm>
                <a:off x="17998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8" name="Oval 900"/>
              <p:cNvSpPr>
                <a:spLocks noChangeArrowheads="1"/>
              </p:cNvSpPr>
              <p:nvPr/>
            </p:nvSpPr>
            <p:spPr bwMode="auto">
              <a:xfrm>
                <a:off x="18072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29" name="Oval 901"/>
              <p:cNvSpPr>
                <a:spLocks noChangeArrowheads="1"/>
              </p:cNvSpPr>
              <p:nvPr/>
            </p:nvSpPr>
            <p:spPr bwMode="auto">
              <a:xfrm>
                <a:off x="17845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0" name="Oval 902"/>
              <p:cNvSpPr>
                <a:spLocks noChangeArrowheads="1"/>
              </p:cNvSpPr>
              <p:nvPr/>
            </p:nvSpPr>
            <p:spPr bwMode="auto">
              <a:xfrm>
                <a:off x="18028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1" name="Oval 903"/>
              <p:cNvSpPr>
                <a:spLocks noChangeArrowheads="1"/>
              </p:cNvSpPr>
              <p:nvPr/>
            </p:nvSpPr>
            <p:spPr bwMode="auto">
              <a:xfrm>
                <a:off x="1775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2" name="Oval 904"/>
              <p:cNvSpPr>
                <a:spLocks noChangeArrowheads="1"/>
              </p:cNvSpPr>
              <p:nvPr/>
            </p:nvSpPr>
            <p:spPr bwMode="auto">
              <a:xfrm>
                <a:off x="18093" y="2003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3" name="Oval 905"/>
              <p:cNvSpPr>
                <a:spLocks noChangeArrowheads="1"/>
              </p:cNvSpPr>
              <p:nvPr/>
            </p:nvSpPr>
            <p:spPr bwMode="auto">
              <a:xfrm>
                <a:off x="17757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4" name="Oval 906"/>
              <p:cNvSpPr>
                <a:spLocks noChangeArrowheads="1"/>
              </p:cNvSpPr>
              <p:nvPr/>
            </p:nvSpPr>
            <p:spPr bwMode="auto">
              <a:xfrm>
                <a:off x="17903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5" name="Oval 907"/>
              <p:cNvSpPr>
                <a:spLocks noChangeArrowheads="1"/>
              </p:cNvSpPr>
              <p:nvPr/>
            </p:nvSpPr>
            <p:spPr bwMode="auto">
              <a:xfrm>
                <a:off x="1786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6" name="Oval 908"/>
              <p:cNvSpPr>
                <a:spLocks noChangeArrowheads="1"/>
              </p:cNvSpPr>
              <p:nvPr/>
            </p:nvSpPr>
            <p:spPr bwMode="auto">
              <a:xfrm>
                <a:off x="1791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7" name="Oval 909"/>
              <p:cNvSpPr>
                <a:spLocks noChangeArrowheads="1"/>
              </p:cNvSpPr>
              <p:nvPr/>
            </p:nvSpPr>
            <p:spPr bwMode="auto">
              <a:xfrm>
                <a:off x="17838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8" name="Oval 910"/>
              <p:cNvSpPr>
                <a:spLocks noChangeArrowheads="1"/>
              </p:cNvSpPr>
              <p:nvPr/>
            </p:nvSpPr>
            <p:spPr bwMode="auto">
              <a:xfrm>
                <a:off x="18057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39" name="Oval 911"/>
              <p:cNvSpPr>
                <a:spLocks noChangeArrowheads="1"/>
              </p:cNvSpPr>
              <p:nvPr/>
            </p:nvSpPr>
            <p:spPr bwMode="auto">
              <a:xfrm>
                <a:off x="17976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0" name="Oval 912"/>
              <p:cNvSpPr>
                <a:spLocks noChangeArrowheads="1"/>
              </p:cNvSpPr>
              <p:nvPr/>
            </p:nvSpPr>
            <p:spPr bwMode="auto">
              <a:xfrm>
                <a:off x="18188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1" name="Oval 913"/>
              <p:cNvSpPr>
                <a:spLocks noChangeArrowheads="1"/>
              </p:cNvSpPr>
              <p:nvPr/>
            </p:nvSpPr>
            <p:spPr bwMode="auto">
              <a:xfrm>
                <a:off x="17823" y="1999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2" name="Oval 914"/>
              <p:cNvSpPr>
                <a:spLocks noChangeArrowheads="1"/>
              </p:cNvSpPr>
              <p:nvPr/>
            </p:nvSpPr>
            <p:spPr bwMode="auto">
              <a:xfrm>
                <a:off x="18050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3" name="Oval 915"/>
              <p:cNvSpPr>
                <a:spLocks noChangeArrowheads="1"/>
              </p:cNvSpPr>
              <p:nvPr/>
            </p:nvSpPr>
            <p:spPr bwMode="auto">
              <a:xfrm>
                <a:off x="1739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4" name="Oval 916"/>
              <p:cNvSpPr>
                <a:spLocks noChangeArrowheads="1"/>
              </p:cNvSpPr>
              <p:nvPr/>
            </p:nvSpPr>
            <p:spPr bwMode="auto">
              <a:xfrm>
                <a:off x="17406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5" name="Oval 917"/>
              <p:cNvSpPr>
                <a:spLocks noChangeArrowheads="1"/>
              </p:cNvSpPr>
              <p:nvPr/>
            </p:nvSpPr>
            <p:spPr bwMode="auto">
              <a:xfrm>
                <a:off x="1755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6" name="Oval 918"/>
              <p:cNvSpPr>
                <a:spLocks noChangeArrowheads="1"/>
              </p:cNvSpPr>
              <p:nvPr/>
            </p:nvSpPr>
            <p:spPr bwMode="auto">
              <a:xfrm>
                <a:off x="1778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7" name="Oval 919"/>
              <p:cNvSpPr>
                <a:spLocks noChangeArrowheads="1"/>
              </p:cNvSpPr>
              <p:nvPr/>
            </p:nvSpPr>
            <p:spPr bwMode="auto">
              <a:xfrm>
                <a:off x="1765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8" name="Oval 920"/>
              <p:cNvSpPr>
                <a:spLocks noChangeArrowheads="1"/>
              </p:cNvSpPr>
              <p:nvPr/>
            </p:nvSpPr>
            <p:spPr bwMode="auto">
              <a:xfrm>
                <a:off x="1797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49" name="Oval 921"/>
              <p:cNvSpPr>
                <a:spLocks noChangeArrowheads="1"/>
              </p:cNvSpPr>
              <p:nvPr/>
            </p:nvSpPr>
            <p:spPr bwMode="auto">
              <a:xfrm>
                <a:off x="1756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0" name="Oval 922"/>
              <p:cNvSpPr>
                <a:spLocks noChangeArrowheads="1"/>
              </p:cNvSpPr>
              <p:nvPr/>
            </p:nvSpPr>
            <p:spPr bwMode="auto">
              <a:xfrm>
                <a:off x="1799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1" name="Oval 923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2" name="Oval 924"/>
              <p:cNvSpPr>
                <a:spLocks noChangeArrowheads="1"/>
              </p:cNvSpPr>
              <p:nvPr/>
            </p:nvSpPr>
            <p:spPr bwMode="auto">
              <a:xfrm>
                <a:off x="1782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3" name="Oval 92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4" name="Oval 926"/>
              <p:cNvSpPr>
                <a:spLocks noChangeArrowheads="1"/>
              </p:cNvSpPr>
              <p:nvPr/>
            </p:nvSpPr>
            <p:spPr bwMode="auto">
              <a:xfrm>
                <a:off x="17976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5" name="Oval 927"/>
              <p:cNvSpPr>
                <a:spLocks noChangeArrowheads="1"/>
              </p:cNvSpPr>
              <p:nvPr/>
            </p:nvSpPr>
            <p:spPr bwMode="auto">
              <a:xfrm>
                <a:off x="17860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6" name="Oval 928"/>
              <p:cNvSpPr>
                <a:spLocks noChangeArrowheads="1"/>
              </p:cNvSpPr>
              <p:nvPr/>
            </p:nvSpPr>
            <p:spPr bwMode="auto">
              <a:xfrm>
                <a:off x="17918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7" name="Oval 929"/>
              <p:cNvSpPr>
                <a:spLocks noChangeArrowheads="1"/>
              </p:cNvSpPr>
              <p:nvPr/>
            </p:nvSpPr>
            <p:spPr bwMode="auto">
              <a:xfrm>
                <a:off x="17925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8" name="Oval 930"/>
              <p:cNvSpPr>
                <a:spLocks noChangeArrowheads="1"/>
              </p:cNvSpPr>
              <p:nvPr/>
            </p:nvSpPr>
            <p:spPr bwMode="auto">
              <a:xfrm>
                <a:off x="17918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59" name="Oval 931"/>
              <p:cNvSpPr>
                <a:spLocks noChangeArrowheads="1"/>
              </p:cNvSpPr>
              <p:nvPr/>
            </p:nvSpPr>
            <p:spPr bwMode="auto">
              <a:xfrm>
                <a:off x="18035" y="2002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0" name="Oval 932"/>
              <p:cNvSpPr>
                <a:spLocks noChangeArrowheads="1"/>
              </p:cNvSpPr>
              <p:nvPr/>
            </p:nvSpPr>
            <p:spPr bwMode="auto">
              <a:xfrm>
                <a:off x="17984" y="1990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1" name="Oval 933"/>
              <p:cNvSpPr>
                <a:spLocks noChangeArrowheads="1"/>
              </p:cNvSpPr>
              <p:nvPr/>
            </p:nvSpPr>
            <p:spPr bwMode="auto">
              <a:xfrm>
                <a:off x="1797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2" name="Oval 934"/>
              <p:cNvSpPr>
                <a:spLocks noChangeArrowheads="1"/>
              </p:cNvSpPr>
              <p:nvPr/>
            </p:nvSpPr>
            <p:spPr bwMode="auto">
              <a:xfrm>
                <a:off x="18956" y="19291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3" name="Oval 935"/>
              <p:cNvSpPr>
                <a:spLocks noChangeArrowheads="1"/>
              </p:cNvSpPr>
              <p:nvPr/>
            </p:nvSpPr>
            <p:spPr bwMode="auto">
              <a:xfrm>
                <a:off x="18123" y="19723"/>
                <a:ext cx="65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4" name="Oval 936"/>
              <p:cNvSpPr>
                <a:spLocks noChangeArrowheads="1"/>
              </p:cNvSpPr>
              <p:nvPr/>
            </p:nvSpPr>
            <p:spPr bwMode="auto">
              <a:xfrm>
                <a:off x="18488" y="19610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5" name="Oval 937"/>
              <p:cNvSpPr>
                <a:spLocks noChangeArrowheads="1"/>
              </p:cNvSpPr>
              <p:nvPr/>
            </p:nvSpPr>
            <p:spPr bwMode="auto">
              <a:xfrm>
                <a:off x="1851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6" name="Oval 938"/>
              <p:cNvSpPr>
                <a:spLocks noChangeArrowheads="1"/>
              </p:cNvSpPr>
              <p:nvPr/>
            </p:nvSpPr>
            <p:spPr bwMode="auto">
              <a:xfrm>
                <a:off x="1799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7" name="Oval 939"/>
              <p:cNvSpPr>
                <a:spLocks noChangeArrowheads="1"/>
              </p:cNvSpPr>
              <p:nvPr/>
            </p:nvSpPr>
            <p:spPr bwMode="auto">
              <a:xfrm>
                <a:off x="18006" y="19680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8" name="Oval 940"/>
              <p:cNvSpPr>
                <a:spLocks noChangeArrowheads="1"/>
              </p:cNvSpPr>
              <p:nvPr/>
            </p:nvSpPr>
            <p:spPr bwMode="auto">
              <a:xfrm>
                <a:off x="18072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69" name="Oval 941"/>
              <p:cNvSpPr>
                <a:spLocks noChangeArrowheads="1"/>
              </p:cNvSpPr>
              <p:nvPr/>
            </p:nvSpPr>
            <p:spPr bwMode="auto">
              <a:xfrm>
                <a:off x="17976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0" name="Oval 942"/>
              <p:cNvSpPr>
                <a:spLocks noChangeArrowheads="1"/>
              </p:cNvSpPr>
              <p:nvPr/>
            </p:nvSpPr>
            <p:spPr bwMode="auto">
              <a:xfrm>
                <a:off x="18020" y="19574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1" name="Oval 943"/>
              <p:cNvSpPr>
                <a:spLocks noChangeArrowheads="1"/>
              </p:cNvSpPr>
              <p:nvPr/>
            </p:nvSpPr>
            <p:spPr bwMode="auto">
              <a:xfrm>
                <a:off x="18218" y="1951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2" name="Oval 944"/>
              <p:cNvSpPr>
                <a:spLocks noChangeArrowheads="1"/>
              </p:cNvSpPr>
              <p:nvPr/>
            </p:nvSpPr>
            <p:spPr bwMode="auto">
              <a:xfrm>
                <a:off x="1777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3" name="Oval 945"/>
              <p:cNvSpPr>
                <a:spLocks noChangeArrowheads="1"/>
              </p:cNvSpPr>
              <p:nvPr/>
            </p:nvSpPr>
            <p:spPr bwMode="auto">
              <a:xfrm>
                <a:off x="17867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4" name="Oval 946"/>
              <p:cNvSpPr>
                <a:spLocks noChangeArrowheads="1"/>
              </p:cNvSpPr>
              <p:nvPr/>
            </p:nvSpPr>
            <p:spPr bwMode="auto">
              <a:xfrm>
                <a:off x="1781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5" name="Oval 947"/>
              <p:cNvSpPr>
                <a:spLocks noChangeArrowheads="1"/>
              </p:cNvSpPr>
              <p:nvPr/>
            </p:nvSpPr>
            <p:spPr bwMode="auto">
              <a:xfrm>
                <a:off x="18188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6" name="Oval 948"/>
              <p:cNvSpPr>
                <a:spLocks noChangeArrowheads="1"/>
              </p:cNvSpPr>
              <p:nvPr/>
            </p:nvSpPr>
            <p:spPr bwMode="auto">
              <a:xfrm>
                <a:off x="17757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7" name="Oval 949"/>
              <p:cNvSpPr>
                <a:spLocks noChangeArrowheads="1"/>
              </p:cNvSpPr>
              <p:nvPr/>
            </p:nvSpPr>
            <p:spPr bwMode="auto">
              <a:xfrm>
                <a:off x="17816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8" name="Oval 950"/>
              <p:cNvSpPr>
                <a:spLocks noChangeArrowheads="1"/>
              </p:cNvSpPr>
              <p:nvPr/>
            </p:nvSpPr>
            <p:spPr bwMode="auto">
              <a:xfrm>
                <a:off x="18174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79" name="Oval 951"/>
              <p:cNvSpPr>
                <a:spLocks noChangeArrowheads="1"/>
              </p:cNvSpPr>
              <p:nvPr/>
            </p:nvSpPr>
            <p:spPr bwMode="auto">
              <a:xfrm>
                <a:off x="1791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0" name="Oval 952"/>
              <p:cNvSpPr>
                <a:spLocks noChangeArrowheads="1"/>
              </p:cNvSpPr>
              <p:nvPr/>
            </p:nvSpPr>
            <p:spPr bwMode="auto">
              <a:xfrm>
                <a:off x="17852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1" name="Oval 953"/>
              <p:cNvSpPr>
                <a:spLocks noChangeArrowheads="1"/>
              </p:cNvSpPr>
              <p:nvPr/>
            </p:nvSpPr>
            <p:spPr bwMode="auto">
              <a:xfrm>
                <a:off x="17852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2" name="Oval 954"/>
              <p:cNvSpPr>
                <a:spLocks noChangeArrowheads="1"/>
              </p:cNvSpPr>
              <p:nvPr/>
            </p:nvSpPr>
            <p:spPr bwMode="auto">
              <a:xfrm>
                <a:off x="1789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3" name="Oval 955"/>
              <p:cNvSpPr>
                <a:spLocks noChangeArrowheads="1"/>
              </p:cNvSpPr>
              <p:nvPr/>
            </p:nvSpPr>
            <p:spPr bwMode="auto">
              <a:xfrm>
                <a:off x="17874" y="208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4" name="Oval 956"/>
              <p:cNvSpPr>
                <a:spLocks noChangeArrowheads="1"/>
              </p:cNvSpPr>
              <p:nvPr/>
            </p:nvSpPr>
            <p:spPr bwMode="auto">
              <a:xfrm>
                <a:off x="18101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5" name="Oval 957"/>
              <p:cNvSpPr>
                <a:spLocks noChangeArrowheads="1"/>
              </p:cNvSpPr>
              <p:nvPr/>
            </p:nvSpPr>
            <p:spPr bwMode="auto">
              <a:xfrm>
                <a:off x="17903" y="2017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6" name="Oval 958"/>
              <p:cNvSpPr>
                <a:spLocks noChangeArrowheads="1"/>
              </p:cNvSpPr>
              <p:nvPr/>
            </p:nvSpPr>
            <p:spPr bwMode="auto">
              <a:xfrm>
                <a:off x="18108" y="206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7" name="Oval 959"/>
              <p:cNvSpPr>
                <a:spLocks noChangeArrowheads="1"/>
              </p:cNvSpPr>
              <p:nvPr/>
            </p:nvSpPr>
            <p:spPr bwMode="auto">
              <a:xfrm>
                <a:off x="18064" y="205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8" name="Oval 960"/>
              <p:cNvSpPr>
                <a:spLocks noChangeArrowheads="1"/>
              </p:cNvSpPr>
              <p:nvPr/>
            </p:nvSpPr>
            <p:spPr bwMode="auto">
              <a:xfrm>
                <a:off x="18042" y="205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89" name="Oval 961"/>
              <p:cNvSpPr>
                <a:spLocks noChangeArrowheads="1"/>
              </p:cNvSpPr>
              <p:nvPr/>
            </p:nvSpPr>
            <p:spPr bwMode="auto">
              <a:xfrm>
                <a:off x="18020" y="1992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0" name="Oval 962"/>
              <p:cNvSpPr>
                <a:spLocks noChangeArrowheads="1"/>
              </p:cNvSpPr>
              <p:nvPr/>
            </p:nvSpPr>
            <p:spPr bwMode="auto">
              <a:xfrm>
                <a:off x="18123" y="2002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1" name="Oval 963"/>
              <p:cNvSpPr>
                <a:spLocks noChangeArrowheads="1"/>
              </p:cNvSpPr>
              <p:nvPr/>
            </p:nvSpPr>
            <p:spPr bwMode="auto">
              <a:xfrm>
                <a:off x="17955" y="1985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2" name="Oval 964"/>
              <p:cNvSpPr>
                <a:spLocks noChangeArrowheads="1"/>
              </p:cNvSpPr>
              <p:nvPr/>
            </p:nvSpPr>
            <p:spPr bwMode="auto">
              <a:xfrm>
                <a:off x="18262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3" name="Oval 965"/>
              <p:cNvSpPr>
                <a:spLocks noChangeArrowheads="1"/>
              </p:cNvSpPr>
              <p:nvPr/>
            </p:nvSpPr>
            <p:spPr bwMode="auto">
              <a:xfrm>
                <a:off x="18079" y="1988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4" name="Oval 966"/>
              <p:cNvSpPr>
                <a:spLocks noChangeArrowheads="1"/>
              </p:cNvSpPr>
              <p:nvPr/>
            </p:nvSpPr>
            <p:spPr bwMode="auto">
              <a:xfrm>
                <a:off x="18137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5" name="Oval 967"/>
              <p:cNvSpPr>
                <a:spLocks noChangeArrowheads="1"/>
              </p:cNvSpPr>
              <p:nvPr/>
            </p:nvSpPr>
            <p:spPr bwMode="auto">
              <a:xfrm>
                <a:off x="17955" y="19787"/>
                <a:ext cx="65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6" name="Oval 968"/>
              <p:cNvSpPr>
                <a:spLocks noChangeArrowheads="1"/>
              </p:cNvSpPr>
              <p:nvPr/>
            </p:nvSpPr>
            <p:spPr bwMode="auto">
              <a:xfrm>
                <a:off x="1805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7" name="Oval 969"/>
              <p:cNvSpPr>
                <a:spLocks noChangeArrowheads="1"/>
              </p:cNvSpPr>
              <p:nvPr/>
            </p:nvSpPr>
            <p:spPr bwMode="auto">
              <a:xfrm>
                <a:off x="17969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8" name="Oval 970"/>
              <p:cNvSpPr>
                <a:spLocks noChangeArrowheads="1"/>
              </p:cNvSpPr>
              <p:nvPr/>
            </p:nvSpPr>
            <p:spPr bwMode="auto">
              <a:xfrm>
                <a:off x="18035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299" name="Oval 971"/>
              <p:cNvSpPr>
                <a:spLocks noChangeArrowheads="1"/>
              </p:cNvSpPr>
              <p:nvPr/>
            </p:nvSpPr>
            <p:spPr bwMode="auto">
              <a:xfrm>
                <a:off x="17976" y="194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0" name="Oval 972"/>
              <p:cNvSpPr>
                <a:spLocks noChangeArrowheads="1"/>
              </p:cNvSpPr>
              <p:nvPr/>
            </p:nvSpPr>
            <p:spPr bwMode="auto">
              <a:xfrm>
                <a:off x="18064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1" name="Oval 973"/>
              <p:cNvSpPr>
                <a:spLocks noChangeArrowheads="1"/>
              </p:cNvSpPr>
              <p:nvPr/>
            </p:nvSpPr>
            <p:spPr bwMode="auto">
              <a:xfrm>
                <a:off x="17845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2" name="Oval 974"/>
              <p:cNvSpPr>
                <a:spLocks noChangeArrowheads="1"/>
              </p:cNvSpPr>
              <p:nvPr/>
            </p:nvSpPr>
            <p:spPr bwMode="auto">
              <a:xfrm>
                <a:off x="17874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3" name="Oval 97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4" name="Oval 976"/>
              <p:cNvSpPr>
                <a:spLocks noChangeArrowheads="1"/>
              </p:cNvSpPr>
              <p:nvPr/>
            </p:nvSpPr>
            <p:spPr bwMode="auto">
              <a:xfrm>
                <a:off x="17969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5" name="Oval 977"/>
              <p:cNvSpPr>
                <a:spLocks noChangeArrowheads="1"/>
              </p:cNvSpPr>
              <p:nvPr/>
            </p:nvSpPr>
            <p:spPr bwMode="auto">
              <a:xfrm>
                <a:off x="17860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6" name="Oval 978"/>
              <p:cNvSpPr>
                <a:spLocks noChangeArrowheads="1"/>
              </p:cNvSpPr>
              <p:nvPr/>
            </p:nvSpPr>
            <p:spPr bwMode="auto">
              <a:xfrm>
                <a:off x="17903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7" name="Oval 979"/>
              <p:cNvSpPr>
                <a:spLocks noChangeArrowheads="1"/>
              </p:cNvSpPr>
              <p:nvPr/>
            </p:nvSpPr>
            <p:spPr bwMode="auto">
              <a:xfrm>
                <a:off x="17903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8" name="Oval 980"/>
              <p:cNvSpPr>
                <a:spLocks noChangeArrowheads="1"/>
              </p:cNvSpPr>
              <p:nvPr/>
            </p:nvSpPr>
            <p:spPr bwMode="auto">
              <a:xfrm>
                <a:off x="17852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09" name="Oval 981"/>
              <p:cNvSpPr>
                <a:spLocks noChangeArrowheads="1"/>
              </p:cNvSpPr>
              <p:nvPr/>
            </p:nvSpPr>
            <p:spPr bwMode="auto">
              <a:xfrm>
                <a:off x="17896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0" name="Oval 982"/>
              <p:cNvSpPr>
                <a:spLocks noChangeArrowheads="1"/>
              </p:cNvSpPr>
              <p:nvPr/>
            </p:nvSpPr>
            <p:spPr bwMode="auto">
              <a:xfrm>
                <a:off x="18050" y="2001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1" name="Oval 983"/>
              <p:cNvSpPr>
                <a:spLocks noChangeArrowheads="1"/>
              </p:cNvSpPr>
              <p:nvPr/>
            </p:nvSpPr>
            <p:spPr bwMode="auto">
              <a:xfrm>
                <a:off x="17823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2" name="Oval 984"/>
              <p:cNvSpPr>
                <a:spLocks noChangeArrowheads="1"/>
              </p:cNvSpPr>
              <p:nvPr/>
            </p:nvSpPr>
            <p:spPr bwMode="auto">
              <a:xfrm>
                <a:off x="18086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3" name="Oval 985"/>
              <p:cNvSpPr>
                <a:spLocks noChangeArrowheads="1"/>
              </p:cNvSpPr>
              <p:nvPr/>
            </p:nvSpPr>
            <p:spPr bwMode="auto">
              <a:xfrm>
                <a:off x="17743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4" name="Oval 986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5" name="Oval 987"/>
              <p:cNvSpPr>
                <a:spLocks noChangeArrowheads="1"/>
              </p:cNvSpPr>
              <p:nvPr/>
            </p:nvSpPr>
            <p:spPr bwMode="auto">
              <a:xfrm>
                <a:off x="17750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6" name="Oval 988"/>
              <p:cNvSpPr>
                <a:spLocks noChangeArrowheads="1"/>
              </p:cNvSpPr>
              <p:nvPr/>
            </p:nvSpPr>
            <p:spPr bwMode="auto">
              <a:xfrm>
                <a:off x="18495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7" name="Oval 989"/>
              <p:cNvSpPr>
                <a:spLocks noChangeArrowheads="1"/>
              </p:cNvSpPr>
              <p:nvPr/>
            </p:nvSpPr>
            <p:spPr bwMode="auto">
              <a:xfrm>
                <a:off x="17713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8" name="Oval 990"/>
              <p:cNvSpPr>
                <a:spLocks noChangeArrowheads="1"/>
              </p:cNvSpPr>
              <p:nvPr/>
            </p:nvSpPr>
            <p:spPr bwMode="auto">
              <a:xfrm>
                <a:off x="17911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19" name="Oval 991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0" name="Oval 992"/>
              <p:cNvSpPr>
                <a:spLocks noChangeArrowheads="1"/>
              </p:cNvSpPr>
              <p:nvPr/>
            </p:nvSpPr>
            <p:spPr bwMode="auto">
              <a:xfrm>
                <a:off x="17867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1" name="Oval 993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2" name="Oval 994"/>
              <p:cNvSpPr>
                <a:spLocks noChangeArrowheads="1"/>
              </p:cNvSpPr>
              <p:nvPr/>
            </p:nvSpPr>
            <p:spPr bwMode="auto">
              <a:xfrm>
                <a:off x="1786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3" name="Oval 995"/>
              <p:cNvSpPr>
                <a:spLocks noChangeArrowheads="1"/>
              </p:cNvSpPr>
              <p:nvPr/>
            </p:nvSpPr>
            <p:spPr bwMode="auto">
              <a:xfrm>
                <a:off x="17735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4" name="Oval 996"/>
              <p:cNvSpPr>
                <a:spLocks noChangeArrowheads="1"/>
              </p:cNvSpPr>
              <p:nvPr/>
            </p:nvSpPr>
            <p:spPr bwMode="auto">
              <a:xfrm>
                <a:off x="17852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5" name="Oval 997"/>
              <p:cNvSpPr>
                <a:spLocks noChangeArrowheads="1"/>
              </p:cNvSpPr>
              <p:nvPr/>
            </p:nvSpPr>
            <p:spPr bwMode="auto">
              <a:xfrm>
                <a:off x="1774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6" name="Oval 998"/>
              <p:cNvSpPr>
                <a:spLocks noChangeArrowheads="1"/>
              </p:cNvSpPr>
              <p:nvPr/>
            </p:nvSpPr>
            <p:spPr bwMode="auto">
              <a:xfrm>
                <a:off x="17867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7" name="Oval 999"/>
              <p:cNvSpPr>
                <a:spLocks noChangeArrowheads="1"/>
              </p:cNvSpPr>
              <p:nvPr/>
            </p:nvSpPr>
            <p:spPr bwMode="auto">
              <a:xfrm>
                <a:off x="1780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8" name="Oval 1000"/>
              <p:cNvSpPr>
                <a:spLocks noChangeArrowheads="1"/>
              </p:cNvSpPr>
              <p:nvPr/>
            </p:nvSpPr>
            <p:spPr bwMode="auto">
              <a:xfrm>
                <a:off x="1786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29" name="Oval 1001"/>
              <p:cNvSpPr>
                <a:spLocks noChangeArrowheads="1"/>
              </p:cNvSpPr>
              <p:nvPr/>
            </p:nvSpPr>
            <p:spPr bwMode="auto">
              <a:xfrm>
                <a:off x="1782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0" name="Oval 1002"/>
              <p:cNvSpPr>
                <a:spLocks noChangeArrowheads="1"/>
              </p:cNvSpPr>
              <p:nvPr/>
            </p:nvSpPr>
            <p:spPr bwMode="auto">
              <a:xfrm>
                <a:off x="18006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1" name="Oval 1003"/>
              <p:cNvSpPr>
                <a:spLocks noChangeArrowheads="1"/>
              </p:cNvSpPr>
              <p:nvPr/>
            </p:nvSpPr>
            <p:spPr bwMode="auto">
              <a:xfrm>
                <a:off x="17808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2" name="Oval 1004"/>
              <p:cNvSpPr>
                <a:spLocks noChangeArrowheads="1"/>
              </p:cNvSpPr>
              <p:nvPr/>
            </p:nvSpPr>
            <p:spPr bwMode="auto">
              <a:xfrm>
                <a:off x="17867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3" name="Oval 1005"/>
              <p:cNvSpPr>
                <a:spLocks noChangeArrowheads="1"/>
              </p:cNvSpPr>
              <p:nvPr/>
            </p:nvSpPr>
            <p:spPr bwMode="auto">
              <a:xfrm>
                <a:off x="17845" y="1951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4" name="Oval 1006"/>
              <p:cNvSpPr>
                <a:spLocks noChangeArrowheads="1"/>
              </p:cNvSpPr>
              <p:nvPr/>
            </p:nvSpPr>
            <p:spPr bwMode="auto">
              <a:xfrm>
                <a:off x="1791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5" name="Oval 1007"/>
              <p:cNvSpPr>
                <a:spLocks noChangeArrowheads="1"/>
              </p:cNvSpPr>
              <p:nvPr/>
            </p:nvSpPr>
            <p:spPr bwMode="auto">
              <a:xfrm>
                <a:off x="17691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6" name="Oval 1008"/>
              <p:cNvSpPr>
                <a:spLocks noChangeArrowheads="1"/>
              </p:cNvSpPr>
              <p:nvPr/>
            </p:nvSpPr>
            <p:spPr bwMode="auto">
              <a:xfrm>
                <a:off x="1780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7" name="Oval 1009"/>
              <p:cNvSpPr>
                <a:spLocks noChangeArrowheads="1"/>
              </p:cNvSpPr>
              <p:nvPr/>
            </p:nvSpPr>
            <p:spPr bwMode="auto">
              <a:xfrm>
                <a:off x="17713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8" name="Oval 1010"/>
              <p:cNvSpPr>
                <a:spLocks noChangeArrowheads="1"/>
              </p:cNvSpPr>
              <p:nvPr/>
            </p:nvSpPr>
            <p:spPr bwMode="auto">
              <a:xfrm>
                <a:off x="17984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39" name="Oval 1011"/>
              <p:cNvSpPr>
                <a:spLocks noChangeArrowheads="1"/>
              </p:cNvSpPr>
              <p:nvPr/>
            </p:nvSpPr>
            <p:spPr bwMode="auto">
              <a:xfrm>
                <a:off x="17786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0" name="Oval 1012"/>
              <p:cNvSpPr>
                <a:spLocks noChangeArrowheads="1"/>
              </p:cNvSpPr>
              <p:nvPr/>
            </p:nvSpPr>
            <p:spPr bwMode="auto">
              <a:xfrm>
                <a:off x="17867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1" name="Oval 1013"/>
              <p:cNvSpPr>
                <a:spLocks noChangeArrowheads="1"/>
              </p:cNvSpPr>
              <p:nvPr/>
            </p:nvSpPr>
            <p:spPr bwMode="auto">
              <a:xfrm>
                <a:off x="1777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2" name="Oval 1014"/>
              <p:cNvSpPr>
                <a:spLocks noChangeArrowheads="1"/>
              </p:cNvSpPr>
              <p:nvPr/>
            </p:nvSpPr>
            <p:spPr bwMode="auto">
              <a:xfrm>
                <a:off x="18035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3" name="Oval 1015"/>
              <p:cNvSpPr>
                <a:spLocks noChangeArrowheads="1"/>
              </p:cNvSpPr>
              <p:nvPr/>
            </p:nvSpPr>
            <p:spPr bwMode="auto">
              <a:xfrm>
                <a:off x="17670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4" name="Oval 1016"/>
              <p:cNvSpPr>
                <a:spLocks noChangeArrowheads="1"/>
              </p:cNvSpPr>
              <p:nvPr/>
            </p:nvSpPr>
            <p:spPr bwMode="auto">
              <a:xfrm>
                <a:off x="17713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5" name="Oval 1017"/>
              <p:cNvSpPr>
                <a:spLocks noChangeArrowheads="1"/>
              </p:cNvSpPr>
              <p:nvPr/>
            </p:nvSpPr>
            <p:spPr bwMode="auto">
              <a:xfrm>
                <a:off x="17662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6" name="Oval 1018"/>
              <p:cNvSpPr>
                <a:spLocks noChangeArrowheads="1"/>
              </p:cNvSpPr>
              <p:nvPr/>
            </p:nvSpPr>
            <p:spPr bwMode="auto">
              <a:xfrm>
                <a:off x="18006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7" name="Oval 1019"/>
              <p:cNvSpPr>
                <a:spLocks noChangeArrowheads="1"/>
              </p:cNvSpPr>
              <p:nvPr/>
            </p:nvSpPr>
            <p:spPr bwMode="auto">
              <a:xfrm>
                <a:off x="17648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8" name="Oval 1020"/>
              <p:cNvSpPr>
                <a:spLocks noChangeArrowheads="1"/>
              </p:cNvSpPr>
              <p:nvPr/>
            </p:nvSpPr>
            <p:spPr bwMode="auto">
              <a:xfrm>
                <a:off x="1775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49" name="Oval 1021"/>
              <p:cNvSpPr>
                <a:spLocks noChangeArrowheads="1"/>
              </p:cNvSpPr>
              <p:nvPr/>
            </p:nvSpPr>
            <p:spPr bwMode="auto">
              <a:xfrm>
                <a:off x="17677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8" name="Group 1022"/>
            <p:cNvGrpSpPr>
              <a:grpSpLocks/>
            </p:cNvGrpSpPr>
            <p:nvPr/>
          </p:nvGrpSpPr>
          <p:grpSpPr bwMode="auto">
            <a:xfrm>
              <a:off x="17311" y="18993"/>
              <a:ext cx="1901" cy="2020"/>
              <a:chOff x="17311" y="18993"/>
              <a:chExt cx="1901" cy="2020"/>
            </a:xfrm>
          </p:grpSpPr>
          <p:sp>
            <p:nvSpPr>
              <p:cNvPr id="484351" name="Oval 1023"/>
              <p:cNvSpPr>
                <a:spLocks noChangeArrowheads="1"/>
              </p:cNvSpPr>
              <p:nvPr/>
            </p:nvSpPr>
            <p:spPr bwMode="auto">
              <a:xfrm>
                <a:off x="17743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2" name="Oval 1024"/>
              <p:cNvSpPr>
                <a:spLocks noChangeArrowheads="1"/>
              </p:cNvSpPr>
              <p:nvPr/>
            </p:nvSpPr>
            <p:spPr bwMode="auto">
              <a:xfrm>
                <a:off x="17691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3" name="Oval 1025"/>
              <p:cNvSpPr>
                <a:spLocks noChangeArrowheads="1"/>
              </p:cNvSpPr>
              <p:nvPr/>
            </p:nvSpPr>
            <p:spPr bwMode="auto">
              <a:xfrm>
                <a:off x="17691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4" name="Oval 1026"/>
              <p:cNvSpPr>
                <a:spLocks noChangeArrowheads="1"/>
              </p:cNvSpPr>
              <p:nvPr/>
            </p:nvSpPr>
            <p:spPr bwMode="auto">
              <a:xfrm>
                <a:off x="17699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5" name="Oval 1027"/>
              <p:cNvSpPr>
                <a:spLocks noChangeArrowheads="1"/>
              </p:cNvSpPr>
              <p:nvPr/>
            </p:nvSpPr>
            <p:spPr bwMode="auto">
              <a:xfrm>
                <a:off x="1769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6" name="Oval 1028"/>
              <p:cNvSpPr>
                <a:spLocks noChangeArrowheads="1"/>
              </p:cNvSpPr>
              <p:nvPr/>
            </p:nvSpPr>
            <p:spPr bwMode="auto">
              <a:xfrm>
                <a:off x="18020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7" name="Oval 1029"/>
              <p:cNvSpPr>
                <a:spLocks noChangeArrowheads="1"/>
              </p:cNvSpPr>
              <p:nvPr/>
            </p:nvSpPr>
            <p:spPr bwMode="auto">
              <a:xfrm>
                <a:off x="17421" y="1958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8" name="Oval 1030"/>
              <p:cNvSpPr>
                <a:spLocks noChangeArrowheads="1"/>
              </p:cNvSpPr>
              <p:nvPr/>
            </p:nvSpPr>
            <p:spPr bwMode="auto">
              <a:xfrm>
                <a:off x="17889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59" name="Oval 1031"/>
              <p:cNvSpPr>
                <a:spLocks noChangeArrowheads="1"/>
              </p:cNvSpPr>
              <p:nvPr/>
            </p:nvSpPr>
            <p:spPr bwMode="auto">
              <a:xfrm>
                <a:off x="17516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0" name="Oval 1032"/>
              <p:cNvSpPr>
                <a:spLocks noChangeArrowheads="1"/>
              </p:cNvSpPr>
              <p:nvPr/>
            </p:nvSpPr>
            <p:spPr bwMode="auto">
              <a:xfrm>
                <a:off x="17560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1" name="Oval 1033"/>
              <p:cNvSpPr>
                <a:spLocks noChangeArrowheads="1"/>
              </p:cNvSpPr>
              <p:nvPr/>
            </p:nvSpPr>
            <p:spPr bwMode="auto">
              <a:xfrm>
                <a:off x="1761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2" name="Oval 1034"/>
              <p:cNvSpPr>
                <a:spLocks noChangeArrowheads="1"/>
              </p:cNvSpPr>
              <p:nvPr/>
            </p:nvSpPr>
            <p:spPr bwMode="auto">
              <a:xfrm>
                <a:off x="17794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3" name="Oval 1035"/>
              <p:cNvSpPr>
                <a:spLocks noChangeArrowheads="1"/>
              </p:cNvSpPr>
              <p:nvPr/>
            </p:nvSpPr>
            <p:spPr bwMode="auto">
              <a:xfrm>
                <a:off x="17545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4" name="Oval 1036"/>
              <p:cNvSpPr>
                <a:spLocks noChangeArrowheads="1"/>
              </p:cNvSpPr>
              <p:nvPr/>
            </p:nvSpPr>
            <p:spPr bwMode="auto">
              <a:xfrm>
                <a:off x="17940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5" name="Oval 1037"/>
              <p:cNvSpPr>
                <a:spLocks noChangeArrowheads="1"/>
              </p:cNvSpPr>
              <p:nvPr/>
            </p:nvSpPr>
            <p:spPr bwMode="auto">
              <a:xfrm>
                <a:off x="17611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6" name="Oval 1038"/>
              <p:cNvSpPr>
                <a:spLocks noChangeArrowheads="1"/>
              </p:cNvSpPr>
              <p:nvPr/>
            </p:nvSpPr>
            <p:spPr bwMode="auto">
              <a:xfrm>
                <a:off x="17860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7" name="Oval 1039"/>
              <p:cNvSpPr>
                <a:spLocks noChangeArrowheads="1"/>
              </p:cNvSpPr>
              <p:nvPr/>
            </p:nvSpPr>
            <p:spPr bwMode="auto">
              <a:xfrm>
                <a:off x="17516" y="1959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8" name="Oval 1040"/>
              <p:cNvSpPr>
                <a:spLocks noChangeArrowheads="1"/>
              </p:cNvSpPr>
              <p:nvPr/>
            </p:nvSpPr>
            <p:spPr bwMode="auto">
              <a:xfrm>
                <a:off x="18086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69" name="Oval 1041"/>
              <p:cNvSpPr>
                <a:spLocks noChangeArrowheads="1"/>
              </p:cNvSpPr>
              <p:nvPr/>
            </p:nvSpPr>
            <p:spPr bwMode="auto">
              <a:xfrm>
                <a:off x="17370" y="1956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0" name="Oval 1042"/>
              <p:cNvSpPr>
                <a:spLocks noChangeArrowheads="1"/>
              </p:cNvSpPr>
              <p:nvPr/>
            </p:nvSpPr>
            <p:spPr bwMode="auto">
              <a:xfrm>
                <a:off x="17348" y="1953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1" name="Oval 1043"/>
              <p:cNvSpPr>
                <a:spLocks noChangeArrowheads="1"/>
              </p:cNvSpPr>
              <p:nvPr/>
            </p:nvSpPr>
            <p:spPr bwMode="auto">
              <a:xfrm>
                <a:off x="17311" y="1954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2" name="Oval 1044"/>
              <p:cNvSpPr>
                <a:spLocks noChangeArrowheads="1"/>
              </p:cNvSpPr>
              <p:nvPr/>
            </p:nvSpPr>
            <p:spPr bwMode="auto">
              <a:xfrm>
                <a:off x="17918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3" name="Oval 1045"/>
              <p:cNvSpPr>
                <a:spLocks noChangeArrowheads="1"/>
              </p:cNvSpPr>
              <p:nvPr/>
            </p:nvSpPr>
            <p:spPr bwMode="auto">
              <a:xfrm>
                <a:off x="17480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4" name="Oval 1046"/>
              <p:cNvSpPr>
                <a:spLocks noChangeArrowheads="1"/>
              </p:cNvSpPr>
              <p:nvPr/>
            </p:nvSpPr>
            <p:spPr bwMode="auto">
              <a:xfrm>
                <a:off x="1764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5" name="Oval 1047"/>
              <p:cNvSpPr>
                <a:spLocks noChangeArrowheads="1"/>
              </p:cNvSpPr>
              <p:nvPr/>
            </p:nvSpPr>
            <p:spPr bwMode="auto">
              <a:xfrm>
                <a:off x="17816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6" name="Oval 1048"/>
              <p:cNvSpPr>
                <a:spLocks noChangeArrowheads="1"/>
              </p:cNvSpPr>
              <p:nvPr/>
            </p:nvSpPr>
            <p:spPr bwMode="auto">
              <a:xfrm>
                <a:off x="1771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7" name="Oval 1049"/>
              <p:cNvSpPr>
                <a:spLocks noChangeArrowheads="1"/>
              </p:cNvSpPr>
              <p:nvPr/>
            </p:nvSpPr>
            <p:spPr bwMode="auto">
              <a:xfrm>
                <a:off x="17823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8" name="Oval 1050"/>
              <p:cNvSpPr>
                <a:spLocks noChangeArrowheads="1"/>
              </p:cNvSpPr>
              <p:nvPr/>
            </p:nvSpPr>
            <p:spPr bwMode="auto">
              <a:xfrm>
                <a:off x="17633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79" name="Oval 1051"/>
              <p:cNvSpPr>
                <a:spLocks noChangeArrowheads="1"/>
              </p:cNvSpPr>
              <p:nvPr/>
            </p:nvSpPr>
            <p:spPr bwMode="auto">
              <a:xfrm>
                <a:off x="1780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0" name="Oval 1052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1" name="Oval 1053"/>
              <p:cNvSpPr>
                <a:spLocks noChangeArrowheads="1"/>
              </p:cNvSpPr>
              <p:nvPr/>
            </p:nvSpPr>
            <p:spPr bwMode="auto">
              <a:xfrm>
                <a:off x="17728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2" name="Oval 1054"/>
              <p:cNvSpPr>
                <a:spLocks noChangeArrowheads="1"/>
              </p:cNvSpPr>
              <p:nvPr/>
            </p:nvSpPr>
            <p:spPr bwMode="auto">
              <a:xfrm>
                <a:off x="17567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3" name="Oval 1055"/>
              <p:cNvSpPr>
                <a:spLocks noChangeArrowheads="1"/>
              </p:cNvSpPr>
              <p:nvPr/>
            </p:nvSpPr>
            <p:spPr bwMode="auto">
              <a:xfrm>
                <a:off x="17918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4" name="Oval 1056"/>
              <p:cNvSpPr>
                <a:spLocks noChangeArrowheads="1"/>
              </p:cNvSpPr>
              <p:nvPr/>
            </p:nvSpPr>
            <p:spPr bwMode="auto">
              <a:xfrm>
                <a:off x="1767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5" name="Oval 1057"/>
              <p:cNvSpPr>
                <a:spLocks noChangeArrowheads="1"/>
              </p:cNvSpPr>
              <p:nvPr/>
            </p:nvSpPr>
            <p:spPr bwMode="auto">
              <a:xfrm>
                <a:off x="17596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6" name="Oval 1058"/>
              <p:cNvSpPr>
                <a:spLocks noChangeArrowheads="1"/>
              </p:cNvSpPr>
              <p:nvPr/>
            </p:nvSpPr>
            <p:spPr bwMode="auto">
              <a:xfrm>
                <a:off x="17925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7" name="Oval 1059"/>
              <p:cNvSpPr>
                <a:spLocks noChangeArrowheads="1"/>
              </p:cNvSpPr>
              <p:nvPr/>
            </p:nvSpPr>
            <p:spPr bwMode="auto">
              <a:xfrm>
                <a:off x="17618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8" name="Oval 1060"/>
              <p:cNvSpPr>
                <a:spLocks noChangeArrowheads="1"/>
              </p:cNvSpPr>
              <p:nvPr/>
            </p:nvSpPr>
            <p:spPr bwMode="auto">
              <a:xfrm>
                <a:off x="1762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89" name="Oval 1061"/>
              <p:cNvSpPr>
                <a:spLocks noChangeArrowheads="1"/>
              </p:cNvSpPr>
              <p:nvPr/>
            </p:nvSpPr>
            <p:spPr bwMode="auto">
              <a:xfrm>
                <a:off x="17903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0" name="Oval 1062"/>
              <p:cNvSpPr>
                <a:spLocks noChangeArrowheads="1"/>
              </p:cNvSpPr>
              <p:nvPr/>
            </p:nvSpPr>
            <p:spPr bwMode="auto">
              <a:xfrm>
                <a:off x="17553" y="1960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1" name="Oval 1063"/>
              <p:cNvSpPr>
                <a:spLocks noChangeArrowheads="1"/>
              </p:cNvSpPr>
              <p:nvPr/>
            </p:nvSpPr>
            <p:spPr bwMode="auto">
              <a:xfrm>
                <a:off x="18035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2" name="Oval 1064"/>
              <p:cNvSpPr>
                <a:spLocks noChangeArrowheads="1"/>
              </p:cNvSpPr>
              <p:nvPr/>
            </p:nvSpPr>
            <p:spPr bwMode="auto">
              <a:xfrm>
                <a:off x="17589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3" name="Oval 1065"/>
              <p:cNvSpPr>
                <a:spLocks noChangeArrowheads="1"/>
              </p:cNvSpPr>
              <p:nvPr/>
            </p:nvSpPr>
            <p:spPr bwMode="auto">
              <a:xfrm>
                <a:off x="17604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4" name="Oval 1066"/>
              <p:cNvSpPr>
                <a:spLocks noChangeArrowheads="1"/>
              </p:cNvSpPr>
              <p:nvPr/>
            </p:nvSpPr>
            <p:spPr bwMode="auto">
              <a:xfrm>
                <a:off x="18188" y="1998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5" name="Oval 1067"/>
              <p:cNvSpPr>
                <a:spLocks noChangeArrowheads="1"/>
              </p:cNvSpPr>
              <p:nvPr/>
            </p:nvSpPr>
            <p:spPr bwMode="auto">
              <a:xfrm>
                <a:off x="17633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6" name="Oval 1068"/>
              <p:cNvSpPr>
                <a:spLocks noChangeArrowheads="1"/>
              </p:cNvSpPr>
              <p:nvPr/>
            </p:nvSpPr>
            <p:spPr bwMode="auto">
              <a:xfrm>
                <a:off x="17845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7" name="Oval 1069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8" name="Oval 1070"/>
              <p:cNvSpPr>
                <a:spLocks noChangeArrowheads="1"/>
              </p:cNvSpPr>
              <p:nvPr/>
            </p:nvSpPr>
            <p:spPr bwMode="auto">
              <a:xfrm>
                <a:off x="17976" y="2009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399" name="Oval 1071"/>
              <p:cNvSpPr>
                <a:spLocks noChangeArrowheads="1"/>
              </p:cNvSpPr>
              <p:nvPr/>
            </p:nvSpPr>
            <p:spPr bwMode="auto">
              <a:xfrm>
                <a:off x="17933" y="2010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0" name="Oval 1072"/>
              <p:cNvSpPr>
                <a:spLocks noChangeArrowheads="1"/>
              </p:cNvSpPr>
              <p:nvPr/>
            </p:nvSpPr>
            <p:spPr bwMode="auto">
              <a:xfrm>
                <a:off x="17933" y="2012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1" name="Oval 1073"/>
              <p:cNvSpPr>
                <a:spLocks noChangeArrowheads="1"/>
              </p:cNvSpPr>
              <p:nvPr/>
            </p:nvSpPr>
            <p:spPr bwMode="auto">
              <a:xfrm>
                <a:off x="17969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2" name="Oval 1074"/>
              <p:cNvSpPr>
                <a:spLocks noChangeArrowheads="1"/>
              </p:cNvSpPr>
              <p:nvPr/>
            </p:nvSpPr>
            <p:spPr bwMode="auto">
              <a:xfrm>
                <a:off x="1870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3" name="Oval 1075"/>
              <p:cNvSpPr>
                <a:spLocks noChangeArrowheads="1"/>
              </p:cNvSpPr>
              <p:nvPr/>
            </p:nvSpPr>
            <p:spPr bwMode="auto">
              <a:xfrm>
                <a:off x="18327" y="20006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4" name="Oval 1076"/>
              <p:cNvSpPr>
                <a:spLocks noChangeArrowheads="1"/>
              </p:cNvSpPr>
              <p:nvPr/>
            </p:nvSpPr>
            <p:spPr bwMode="auto">
              <a:xfrm>
                <a:off x="19146" y="19284"/>
                <a:ext cx="66" cy="63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5" name="Oval 1077"/>
              <p:cNvSpPr>
                <a:spLocks noChangeArrowheads="1"/>
              </p:cNvSpPr>
              <p:nvPr/>
            </p:nvSpPr>
            <p:spPr bwMode="auto">
              <a:xfrm>
                <a:off x="18400" y="1992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6" name="Oval 1078"/>
              <p:cNvSpPr>
                <a:spLocks noChangeArrowheads="1"/>
              </p:cNvSpPr>
              <p:nvPr/>
            </p:nvSpPr>
            <p:spPr bwMode="auto">
              <a:xfrm>
                <a:off x="18210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7" name="Oval 1079"/>
              <p:cNvSpPr>
                <a:spLocks noChangeArrowheads="1"/>
              </p:cNvSpPr>
              <p:nvPr/>
            </p:nvSpPr>
            <p:spPr bwMode="auto">
              <a:xfrm>
                <a:off x="17998" y="2038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8" name="Oval 1080"/>
              <p:cNvSpPr>
                <a:spLocks noChangeArrowheads="1"/>
              </p:cNvSpPr>
              <p:nvPr/>
            </p:nvSpPr>
            <p:spPr bwMode="auto">
              <a:xfrm>
                <a:off x="18072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09" name="Oval 1081"/>
              <p:cNvSpPr>
                <a:spLocks noChangeArrowheads="1"/>
              </p:cNvSpPr>
              <p:nvPr/>
            </p:nvSpPr>
            <p:spPr bwMode="auto">
              <a:xfrm>
                <a:off x="17881" y="207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0" name="Oval 1082"/>
              <p:cNvSpPr>
                <a:spLocks noChangeArrowheads="1"/>
              </p:cNvSpPr>
              <p:nvPr/>
            </p:nvSpPr>
            <p:spPr bwMode="auto">
              <a:xfrm>
                <a:off x="18481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1" name="Oval 1083"/>
              <p:cNvSpPr>
                <a:spLocks noChangeArrowheads="1"/>
              </p:cNvSpPr>
              <p:nvPr/>
            </p:nvSpPr>
            <p:spPr bwMode="auto">
              <a:xfrm>
                <a:off x="17757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2" name="Oval 1084"/>
              <p:cNvSpPr>
                <a:spLocks noChangeArrowheads="1"/>
              </p:cNvSpPr>
              <p:nvPr/>
            </p:nvSpPr>
            <p:spPr bwMode="auto">
              <a:xfrm>
                <a:off x="17969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3" name="Oval 1085"/>
              <p:cNvSpPr>
                <a:spLocks noChangeArrowheads="1"/>
              </p:cNvSpPr>
              <p:nvPr/>
            </p:nvSpPr>
            <p:spPr bwMode="auto">
              <a:xfrm>
                <a:off x="17786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4" name="Oval 1086"/>
              <p:cNvSpPr>
                <a:spLocks noChangeArrowheads="1"/>
              </p:cNvSpPr>
              <p:nvPr/>
            </p:nvSpPr>
            <p:spPr bwMode="auto">
              <a:xfrm>
                <a:off x="18086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5" name="Oval 1087"/>
              <p:cNvSpPr>
                <a:spLocks noChangeArrowheads="1"/>
              </p:cNvSpPr>
              <p:nvPr/>
            </p:nvSpPr>
            <p:spPr bwMode="auto">
              <a:xfrm>
                <a:off x="1780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6" name="Oval 1088"/>
              <p:cNvSpPr>
                <a:spLocks noChangeArrowheads="1"/>
              </p:cNvSpPr>
              <p:nvPr/>
            </p:nvSpPr>
            <p:spPr bwMode="auto">
              <a:xfrm>
                <a:off x="17984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7" name="Oval 1089"/>
              <p:cNvSpPr>
                <a:spLocks noChangeArrowheads="1"/>
              </p:cNvSpPr>
              <p:nvPr/>
            </p:nvSpPr>
            <p:spPr bwMode="auto">
              <a:xfrm>
                <a:off x="17823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8" name="Oval 1090"/>
              <p:cNvSpPr>
                <a:spLocks noChangeArrowheads="1"/>
              </p:cNvSpPr>
              <p:nvPr/>
            </p:nvSpPr>
            <p:spPr bwMode="auto">
              <a:xfrm>
                <a:off x="17838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19" name="Oval 1091"/>
              <p:cNvSpPr>
                <a:spLocks noChangeArrowheads="1"/>
              </p:cNvSpPr>
              <p:nvPr/>
            </p:nvSpPr>
            <p:spPr bwMode="auto">
              <a:xfrm>
                <a:off x="17889" y="207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0" name="Oval 1092"/>
              <p:cNvSpPr>
                <a:spLocks noChangeArrowheads="1"/>
              </p:cNvSpPr>
              <p:nvPr/>
            </p:nvSpPr>
            <p:spPr bwMode="auto">
              <a:xfrm>
                <a:off x="17860" y="206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1" name="Oval 1093"/>
              <p:cNvSpPr>
                <a:spLocks noChangeArrowheads="1"/>
              </p:cNvSpPr>
              <p:nvPr/>
            </p:nvSpPr>
            <p:spPr bwMode="auto">
              <a:xfrm>
                <a:off x="17925" y="206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2" name="Oval 1094"/>
              <p:cNvSpPr>
                <a:spLocks noChangeArrowheads="1"/>
              </p:cNvSpPr>
              <p:nvPr/>
            </p:nvSpPr>
            <p:spPr bwMode="auto">
              <a:xfrm>
                <a:off x="17794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3" name="Oval 1095"/>
              <p:cNvSpPr>
                <a:spLocks noChangeArrowheads="1"/>
              </p:cNvSpPr>
              <p:nvPr/>
            </p:nvSpPr>
            <p:spPr bwMode="auto">
              <a:xfrm>
                <a:off x="18020" y="205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4" name="Oval 1096"/>
              <p:cNvSpPr>
                <a:spLocks noChangeArrowheads="1"/>
              </p:cNvSpPr>
              <p:nvPr/>
            </p:nvSpPr>
            <p:spPr bwMode="auto">
              <a:xfrm>
                <a:off x="17670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5" name="Oval 1097"/>
              <p:cNvSpPr>
                <a:spLocks noChangeArrowheads="1"/>
              </p:cNvSpPr>
              <p:nvPr/>
            </p:nvSpPr>
            <p:spPr bwMode="auto">
              <a:xfrm>
                <a:off x="17911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6" name="Oval 1098"/>
              <p:cNvSpPr>
                <a:spLocks noChangeArrowheads="1"/>
              </p:cNvSpPr>
              <p:nvPr/>
            </p:nvSpPr>
            <p:spPr bwMode="auto">
              <a:xfrm>
                <a:off x="17655" y="1973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7" name="Oval 1099"/>
              <p:cNvSpPr>
                <a:spLocks noChangeArrowheads="1"/>
              </p:cNvSpPr>
              <p:nvPr/>
            </p:nvSpPr>
            <p:spPr bwMode="auto">
              <a:xfrm>
                <a:off x="17691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8" name="Oval 1100"/>
              <p:cNvSpPr>
                <a:spLocks noChangeArrowheads="1"/>
              </p:cNvSpPr>
              <p:nvPr/>
            </p:nvSpPr>
            <p:spPr bwMode="auto">
              <a:xfrm>
                <a:off x="17794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29" name="Oval 1101"/>
              <p:cNvSpPr>
                <a:spLocks noChangeArrowheads="1"/>
              </p:cNvSpPr>
              <p:nvPr/>
            </p:nvSpPr>
            <p:spPr bwMode="auto">
              <a:xfrm>
                <a:off x="17881" y="194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0" name="Oval 1102"/>
              <p:cNvSpPr>
                <a:spLocks noChangeArrowheads="1"/>
              </p:cNvSpPr>
              <p:nvPr/>
            </p:nvSpPr>
            <p:spPr bwMode="auto">
              <a:xfrm>
                <a:off x="17786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1" name="Oval 1103"/>
              <p:cNvSpPr>
                <a:spLocks noChangeArrowheads="1"/>
              </p:cNvSpPr>
              <p:nvPr/>
            </p:nvSpPr>
            <p:spPr bwMode="auto">
              <a:xfrm>
                <a:off x="18035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2" name="Oval 1104"/>
              <p:cNvSpPr>
                <a:spLocks noChangeArrowheads="1"/>
              </p:cNvSpPr>
              <p:nvPr/>
            </p:nvSpPr>
            <p:spPr bwMode="auto">
              <a:xfrm>
                <a:off x="17823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3" name="Oval 1105"/>
              <p:cNvSpPr>
                <a:spLocks noChangeArrowheads="1"/>
              </p:cNvSpPr>
              <p:nvPr/>
            </p:nvSpPr>
            <p:spPr bwMode="auto">
              <a:xfrm>
                <a:off x="17947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4" name="Oval 1106"/>
              <p:cNvSpPr>
                <a:spLocks noChangeArrowheads="1"/>
              </p:cNvSpPr>
              <p:nvPr/>
            </p:nvSpPr>
            <p:spPr bwMode="auto">
              <a:xfrm>
                <a:off x="17838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5" name="Oval 1107"/>
              <p:cNvSpPr>
                <a:spLocks noChangeArrowheads="1"/>
              </p:cNvSpPr>
              <p:nvPr/>
            </p:nvSpPr>
            <p:spPr bwMode="auto">
              <a:xfrm>
                <a:off x="18408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6" name="Oval 1108"/>
              <p:cNvSpPr>
                <a:spLocks noChangeArrowheads="1"/>
              </p:cNvSpPr>
              <p:nvPr/>
            </p:nvSpPr>
            <p:spPr bwMode="auto">
              <a:xfrm>
                <a:off x="17830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7" name="Oval 1109"/>
              <p:cNvSpPr>
                <a:spLocks noChangeArrowheads="1"/>
              </p:cNvSpPr>
              <p:nvPr/>
            </p:nvSpPr>
            <p:spPr bwMode="auto">
              <a:xfrm>
                <a:off x="18466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8" name="Oval 1110"/>
              <p:cNvSpPr>
                <a:spLocks noChangeArrowheads="1"/>
              </p:cNvSpPr>
              <p:nvPr/>
            </p:nvSpPr>
            <p:spPr bwMode="auto">
              <a:xfrm>
                <a:off x="17801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39" name="Oval 1111"/>
              <p:cNvSpPr>
                <a:spLocks noChangeArrowheads="1"/>
              </p:cNvSpPr>
              <p:nvPr/>
            </p:nvSpPr>
            <p:spPr bwMode="auto">
              <a:xfrm>
                <a:off x="17852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0" name="Oval 1112"/>
              <p:cNvSpPr>
                <a:spLocks noChangeArrowheads="1"/>
              </p:cNvSpPr>
              <p:nvPr/>
            </p:nvSpPr>
            <p:spPr bwMode="auto">
              <a:xfrm>
                <a:off x="17779" y="1980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1" name="Oval 1113"/>
              <p:cNvSpPr>
                <a:spLocks noChangeArrowheads="1"/>
              </p:cNvSpPr>
              <p:nvPr/>
            </p:nvSpPr>
            <p:spPr bwMode="auto">
              <a:xfrm>
                <a:off x="17925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2" name="Oval 1114"/>
              <p:cNvSpPr>
                <a:spLocks noChangeArrowheads="1"/>
              </p:cNvSpPr>
              <p:nvPr/>
            </p:nvSpPr>
            <p:spPr bwMode="auto">
              <a:xfrm>
                <a:off x="1789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3" name="Oval 1115"/>
              <p:cNvSpPr>
                <a:spLocks noChangeArrowheads="1"/>
              </p:cNvSpPr>
              <p:nvPr/>
            </p:nvSpPr>
            <p:spPr bwMode="auto">
              <a:xfrm>
                <a:off x="18035" y="198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4" name="Oval 1116"/>
              <p:cNvSpPr>
                <a:spLocks noChangeArrowheads="1"/>
              </p:cNvSpPr>
              <p:nvPr/>
            </p:nvSpPr>
            <p:spPr bwMode="auto">
              <a:xfrm>
                <a:off x="17889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5" name="Oval 1117"/>
              <p:cNvSpPr>
                <a:spLocks noChangeArrowheads="1"/>
              </p:cNvSpPr>
              <p:nvPr/>
            </p:nvSpPr>
            <p:spPr bwMode="auto">
              <a:xfrm>
                <a:off x="18196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6" name="Oval 1118"/>
              <p:cNvSpPr>
                <a:spLocks noChangeArrowheads="1"/>
              </p:cNvSpPr>
              <p:nvPr/>
            </p:nvSpPr>
            <p:spPr bwMode="auto">
              <a:xfrm>
                <a:off x="17699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7" name="Oval 1119"/>
              <p:cNvSpPr>
                <a:spLocks noChangeArrowheads="1"/>
              </p:cNvSpPr>
              <p:nvPr/>
            </p:nvSpPr>
            <p:spPr bwMode="auto">
              <a:xfrm>
                <a:off x="17911" y="1989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8" name="Oval 1120"/>
              <p:cNvSpPr>
                <a:spLocks noChangeArrowheads="1"/>
              </p:cNvSpPr>
              <p:nvPr/>
            </p:nvSpPr>
            <p:spPr bwMode="auto">
              <a:xfrm>
                <a:off x="17874" y="19872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49" name="Oval 1121"/>
              <p:cNvSpPr>
                <a:spLocks noChangeArrowheads="1"/>
              </p:cNvSpPr>
              <p:nvPr/>
            </p:nvSpPr>
            <p:spPr bwMode="auto">
              <a:xfrm>
                <a:off x="18276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0" name="Oval 1122"/>
              <p:cNvSpPr>
                <a:spLocks noChangeArrowheads="1"/>
              </p:cNvSpPr>
              <p:nvPr/>
            </p:nvSpPr>
            <p:spPr bwMode="auto">
              <a:xfrm>
                <a:off x="1771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1" name="Oval 1123"/>
              <p:cNvSpPr>
                <a:spLocks noChangeArrowheads="1"/>
              </p:cNvSpPr>
              <p:nvPr/>
            </p:nvSpPr>
            <p:spPr bwMode="auto">
              <a:xfrm>
                <a:off x="18020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2" name="Oval 1124"/>
              <p:cNvSpPr>
                <a:spLocks noChangeArrowheads="1"/>
              </p:cNvSpPr>
              <p:nvPr/>
            </p:nvSpPr>
            <p:spPr bwMode="auto">
              <a:xfrm>
                <a:off x="17794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3" name="Oval 1125"/>
              <p:cNvSpPr>
                <a:spLocks noChangeArrowheads="1"/>
              </p:cNvSpPr>
              <p:nvPr/>
            </p:nvSpPr>
            <p:spPr bwMode="auto">
              <a:xfrm>
                <a:off x="17845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4" name="Oval 1126"/>
              <p:cNvSpPr>
                <a:spLocks noChangeArrowheads="1"/>
              </p:cNvSpPr>
              <p:nvPr/>
            </p:nvSpPr>
            <p:spPr bwMode="auto">
              <a:xfrm>
                <a:off x="17801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5" name="Oval 1127"/>
              <p:cNvSpPr>
                <a:spLocks noChangeArrowheads="1"/>
              </p:cNvSpPr>
              <p:nvPr/>
            </p:nvSpPr>
            <p:spPr bwMode="auto">
              <a:xfrm>
                <a:off x="17706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6" name="Oval 1128"/>
              <p:cNvSpPr>
                <a:spLocks noChangeArrowheads="1"/>
              </p:cNvSpPr>
              <p:nvPr/>
            </p:nvSpPr>
            <p:spPr bwMode="auto">
              <a:xfrm>
                <a:off x="17823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7" name="Oval 1129"/>
              <p:cNvSpPr>
                <a:spLocks noChangeArrowheads="1"/>
              </p:cNvSpPr>
              <p:nvPr/>
            </p:nvSpPr>
            <p:spPr bwMode="auto">
              <a:xfrm>
                <a:off x="17743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8" name="Oval 1130"/>
              <p:cNvSpPr>
                <a:spLocks noChangeArrowheads="1"/>
              </p:cNvSpPr>
              <p:nvPr/>
            </p:nvSpPr>
            <p:spPr bwMode="auto">
              <a:xfrm>
                <a:off x="17750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59" name="Oval 1131"/>
              <p:cNvSpPr>
                <a:spLocks noChangeArrowheads="1"/>
              </p:cNvSpPr>
              <p:nvPr/>
            </p:nvSpPr>
            <p:spPr bwMode="auto">
              <a:xfrm>
                <a:off x="17962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0" name="Oval 1132"/>
              <p:cNvSpPr>
                <a:spLocks noChangeArrowheads="1"/>
              </p:cNvSpPr>
              <p:nvPr/>
            </p:nvSpPr>
            <p:spPr bwMode="auto">
              <a:xfrm>
                <a:off x="17648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1" name="Oval 1133"/>
              <p:cNvSpPr>
                <a:spLocks noChangeArrowheads="1"/>
              </p:cNvSpPr>
              <p:nvPr/>
            </p:nvSpPr>
            <p:spPr bwMode="auto">
              <a:xfrm>
                <a:off x="17867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2" name="Oval 1134"/>
              <p:cNvSpPr>
                <a:spLocks noChangeArrowheads="1"/>
              </p:cNvSpPr>
              <p:nvPr/>
            </p:nvSpPr>
            <p:spPr bwMode="auto">
              <a:xfrm>
                <a:off x="17640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3" name="Oval 1135"/>
              <p:cNvSpPr>
                <a:spLocks noChangeArrowheads="1"/>
              </p:cNvSpPr>
              <p:nvPr/>
            </p:nvSpPr>
            <p:spPr bwMode="auto">
              <a:xfrm>
                <a:off x="17816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4" name="Oval 1136"/>
              <p:cNvSpPr>
                <a:spLocks noChangeArrowheads="1"/>
              </p:cNvSpPr>
              <p:nvPr/>
            </p:nvSpPr>
            <p:spPr bwMode="auto">
              <a:xfrm>
                <a:off x="17706" y="1974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5" name="Oval 1137"/>
              <p:cNvSpPr>
                <a:spLocks noChangeArrowheads="1"/>
              </p:cNvSpPr>
              <p:nvPr/>
            </p:nvSpPr>
            <p:spPr bwMode="auto">
              <a:xfrm>
                <a:off x="17808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6" name="Oval 1138"/>
              <p:cNvSpPr>
                <a:spLocks noChangeArrowheads="1"/>
              </p:cNvSpPr>
              <p:nvPr/>
            </p:nvSpPr>
            <p:spPr bwMode="auto">
              <a:xfrm>
                <a:off x="17626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7" name="Oval 1139"/>
              <p:cNvSpPr>
                <a:spLocks noChangeArrowheads="1"/>
              </p:cNvSpPr>
              <p:nvPr/>
            </p:nvSpPr>
            <p:spPr bwMode="auto">
              <a:xfrm>
                <a:off x="17801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8" name="Oval 1140"/>
              <p:cNvSpPr>
                <a:spLocks noChangeArrowheads="1"/>
              </p:cNvSpPr>
              <p:nvPr/>
            </p:nvSpPr>
            <p:spPr bwMode="auto">
              <a:xfrm>
                <a:off x="17699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69" name="Oval 1141"/>
              <p:cNvSpPr>
                <a:spLocks noChangeArrowheads="1"/>
              </p:cNvSpPr>
              <p:nvPr/>
            </p:nvSpPr>
            <p:spPr bwMode="auto">
              <a:xfrm>
                <a:off x="17735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0" name="Oval 1142"/>
              <p:cNvSpPr>
                <a:spLocks noChangeArrowheads="1"/>
              </p:cNvSpPr>
              <p:nvPr/>
            </p:nvSpPr>
            <p:spPr bwMode="auto">
              <a:xfrm>
                <a:off x="17648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1" name="Oval 1143"/>
              <p:cNvSpPr>
                <a:spLocks noChangeArrowheads="1"/>
              </p:cNvSpPr>
              <p:nvPr/>
            </p:nvSpPr>
            <p:spPr bwMode="auto">
              <a:xfrm>
                <a:off x="17823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2" name="Oval 1144"/>
              <p:cNvSpPr>
                <a:spLocks noChangeArrowheads="1"/>
              </p:cNvSpPr>
              <p:nvPr/>
            </p:nvSpPr>
            <p:spPr bwMode="auto">
              <a:xfrm>
                <a:off x="17684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3" name="Oval 1145"/>
              <p:cNvSpPr>
                <a:spLocks noChangeArrowheads="1"/>
              </p:cNvSpPr>
              <p:nvPr/>
            </p:nvSpPr>
            <p:spPr bwMode="auto">
              <a:xfrm>
                <a:off x="17860" y="1980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4" name="Oval 1146"/>
              <p:cNvSpPr>
                <a:spLocks noChangeArrowheads="1"/>
              </p:cNvSpPr>
              <p:nvPr/>
            </p:nvSpPr>
            <p:spPr bwMode="auto">
              <a:xfrm>
                <a:off x="17816" y="1979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5" name="Oval 1147"/>
              <p:cNvSpPr>
                <a:spLocks noChangeArrowheads="1"/>
              </p:cNvSpPr>
              <p:nvPr/>
            </p:nvSpPr>
            <p:spPr bwMode="auto">
              <a:xfrm>
                <a:off x="17823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6" name="Oval 1148"/>
              <p:cNvSpPr>
                <a:spLocks noChangeArrowheads="1"/>
              </p:cNvSpPr>
              <p:nvPr/>
            </p:nvSpPr>
            <p:spPr bwMode="auto">
              <a:xfrm>
                <a:off x="17889" y="2028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7" name="Oval 1149"/>
              <p:cNvSpPr>
                <a:spLocks noChangeArrowheads="1"/>
              </p:cNvSpPr>
              <p:nvPr/>
            </p:nvSpPr>
            <p:spPr bwMode="auto">
              <a:xfrm>
                <a:off x="17801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8" name="Oval 1150"/>
              <p:cNvSpPr>
                <a:spLocks noChangeArrowheads="1"/>
              </p:cNvSpPr>
              <p:nvPr/>
            </p:nvSpPr>
            <p:spPr bwMode="auto">
              <a:xfrm>
                <a:off x="18269" y="2029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79" name="Oval 1151"/>
              <p:cNvSpPr>
                <a:spLocks noChangeArrowheads="1"/>
              </p:cNvSpPr>
              <p:nvPr/>
            </p:nvSpPr>
            <p:spPr bwMode="auto">
              <a:xfrm>
                <a:off x="17640" y="1997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0" name="Oval 1152"/>
              <p:cNvSpPr>
                <a:spLocks noChangeArrowheads="1"/>
              </p:cNvSpPr>
              <p:nvPr/>
            </p:nvSpPr>
            <p:spPr bwMode="auto">
              <a:xfrm>
                <a:off x="18152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1" name="Oval 1153"/>
              <p:cNvSpPr>
                <a:spLocks noChangeArrowheads="1"/>
              </p:cNvSpPr>
              <p:nvPr/>
            </p:nvSpPr>
            <p:spPr bwMode="auto">
              <a:xfrm>
                <a:off x="17604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2" name="Oval 1154"/>
              <p:cNvSpPr>
                <a:spLocks noChangeArrowheads="1"/>
              </p:cNvSpPr>
              <p:nvPr/>
            </p:nvSpPr>
            <p:spPr bwMode="auto">
              <a:xfrm>
                <a:off x="17757" y="1975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3" name="Oval 1155"/>
              <p:cNvSpPr>
                <a:spLocks noChangeArrowheads="1"/>
              </p:cNvSpPr>
              <p:nvPr/>
            </p:nvSpPr>
            <p:spPr bwMode="auto">
              <a:xfrm>
                <a:off x="17728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4" name="Oval 1156"/>
              <p:cNvSpPr>
                <a:spLocks noChangeArrowheads="1"/>
              </p:cNvSpPr>
              <p:nvPr/>
            </p:nvSpPr>
            <p:spPr bwMode="auto">
              <a:xfrm>
                <a:off x="18050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5" name="Oval 1157"/>
              <p:cNvSpPr>
                <a:spLocks noChangeArrowheads="1"/>
              </p:cNvSpPr>
              <p:nvPr/>
            </p:nvSpPr>
            <p:spPr bwMode="auto">
              <a:xfrm>
                <a:off x="17691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6" name="Oval 1158"/>
              <p:cNvSpPr>
                <a:spLocks noChangeArrowheads="1"/>
              </p:cNvSpPr>
              <p:nvPr/>
            </p:nvSpPr>
            <p:spPr bwMode="auto">
              <a:xfrm>
                <a:off x="18115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7" name="Oval 1159"/>
              <p:cNvSpPr>
                <a:spLocks noChangeArrowheads="1"/>
              </p:cNvSpPr>
              <p:nvPr/>
            </p:nvSpPr>
            <p:spPr bwMode="auto">
              <a:xfrm>
                <a:off x="17786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8" name="Oval 1160"/>
              <p:cNvSpPr>
                <a:spLocks noChangeArrowheads="1"/>
              </p:cNvSpPr>
              <p:nvPr/>
            </p:nvSpPr>
            <p:spPr bwMode="auto">
              <a:xfrm>
                <a:off x="17801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89" name="Oval 1161"/>
              <p:cNvSpPr>
                <a:spLocks noChangeArrowheads="1"/>
              </p:cNvSpPr>
              <p:nvPr/>
            </p:nvSpPr>
            <p:spPr bwMode="auto">
              <a:xfrm>
                <a:off x="17801" y="2007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0" name="Oval 1162"/>
              <p:cNvSpPr>
                <a:spLocks noChangeArrowheads="1"/>
              </p:cNvSpPr>
              <p:nvPr/>
            </p:nvSpPr>
            <p:spPr bwMode="auto">
              <a:xfrm>
                <a:off x="17860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1" name="Oval 1163"/>
              <p:cNvSpPr>
                <a:spLocks noChangeArrowheads="1"/>
              </p:cNvSpPr>
              <p:nvPr/>
            </p:nvSpPr>
            <p:spPr bwMode="auto">
              <a:xfrm>
                <a:off x="17823" y="1993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2" name="Oval 1164"/>
              <p:cNvSpPr>
                <a:spLocks noChangeArrowheads="1"/>
              </p:cNvSpPr>
              <p:nvPr/>
            </p:nvSpPr>
            <p:spPr bwMode="auto">
              <a:xfrm>
                <a:off x="18028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3" name="Oval 1165"/>
              <p:cNvSpPr>
                <a:spLocks noChangeArrowheads="1"/>
              </p:cNvSpPr>
              <p:nvPr/>
            </p:nvSpPr>
            <p:spPr bwMode="auto">
              <a:xfrm>
                <a:off x="17808" y="1981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4" name="Oval 1166"/>
              <p:cNvSpPr>
                <a:spLocks noChangeArrowheads="1"/>
              </p:cNvSpPr>
              <p:nvPr/>
            </p:nvSpPr>
            <p:spPr bwMode="auto">
              <a:xfrm>
                <a:off x="17896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5" name="Oval 1167"/>
              <p:cNvSpPr>
                <a:spLocks noChangeArrowheads="1"/>
              </p:cNvSpPr>
              <p:nvPr/>
            </p:nvSpPr>
            <p:spPr bwMode="auto">
              <a:xfrm>
                <a:off x="17816" y="1995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6" name="Oval 1168"/>
              <p:cNvSpPr>
                <a:spLocks noChangeArrowheads="1"/>
              </p:cNvSpPr>
              <p:nvPr/>
            </p:nvSpPr>
            <p:spPr bwMode="auto">
              <a:xfrm>
                <a:off x="18079" y="2020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7" name="Oval 1169"/>
              <p:cNvSpPr>
                <a:spLocks noChangeArrowheads="1"/>
              </p:cNvSpPr>
              <p:nvPr/>
            </p:nvSpPr>
            <p:spPr bwMode="auto">
              <a:xfrm>
                <a:off x="17794" y="2008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8" name="Oval 1170"/>
              <p:cNvSpPr>
                <a:spLocks noChangeArrowheads="1"/>
              </p:cNvSpPr>
              <p:nvPr/>
            </p:nvSpPr>
            <p:spPr bwMode="auto">
              <a:xfrm>
                <a:off x="17998" y="2043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499" name="Oval 1171"/>
              <p:cNvSpPr>
                <a:spLocks noChangeArrowheads="1"/>
              </p:cNvSpPr>
              <p:nvPr/>
            </p:nvSpPr>
            <p:spPr bwMode="auto">
              <a:xfrm>
                <a:off x="17779" y="207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0" name="Oval 1172"/>
              <p:cNvSpPr>
                <a:spLocks noChangeArrowheads="1"/>
              </p:cNvSpPr>
              <p:nvPr/>
            </p:nvSpPr>
            <p:spPr bwMode="auto">
              <a:xfrm>
                <a:off x="18196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1" name="Oval 1173"/>
              <p:cNvSpPr>
                <a:spLocks noChangeArrowheads="1"/>
              </p:cNvSpPr>
              <p:nvPr/>
            </p:nvSpPr>
            <p:spPr bwMode="auto">
              <a:xfrm>
                <a:off x="17633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2" name="Oval 1174"/>
              <p:cNvSpPr>
                <a:spLocks noChangeArrowheads="1"/>
              </p:cNvSpPr>
              <p:nvPr/>
            </p:nvSpPr>
            <p:spPr bwMode="auto">
              <a:xfrm>
                <a:off x="17604" y="1991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3" name="Oval 1175"/>
              <p:cNvSpPr>
                <a:spLocks noChangeArrowheads="1"/>
              </p:cNvSpPr>
              <p:nvPr/>
            </p:nvSpPr>
            <p:spPr bwMode="auto">
              <a:xfrm>
                <a:off x="17567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4" name="Oval 1176"/>
              <p:cNvSpPr>
                <a:spLocks noChangeArrowheads="1"/>
              </p:cNvSpPr>
              <p:nvPr/>
            </p:nvSpPr>
            <p:spPr bwMode="auto">
              <a:xfrm>
                <a:off x="18130" y="2014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5" name="Oval 1177"/>
              <p:cNvSpPr>
                <a:spLocks noChangeArrowheads="1"/>
              </p:cNvSpPr>
              <p:nvPr/>
            </p:nvSpPr>
            <p:spPr bwMode="auto">
              <a:xfrm>
                <a:off x="17604" y="2036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6" name="Oval 1178"/>
              <p:cNvSpPr>
                <a:spLocks noChangeArrowheads="1"/>
              </p:cNvSpPr>
              <p:nvPr/>
            </p:nvSpPr>
            <p:spPr bwMode="auto">
              <a:xfrm>
                <a:off x="17604" y="1999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7" name="Oval 1179"/>
              <p:cNvSpPr>
                <a:spLocks noChangeArrowheads="1"/>
              </p:cNvSpPr>
              <p:nvPr/>
            </p:nvSpPr>
            <p:spPr bwMode="auto">
              <a:xfrm>
                <a:off x="17860" y="1992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8" name="Oval 1180"/>
              <p:cNvSpPr>
                <a:spLocks noChangeArrowheads="1"/>
              </p:cNvSpPr>
              <p:nvPr/>
            </p:nvSpPr>
            <p:spPr bwMode="auto">
              <a:xfrm>
                <a:off x="17933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09" name="Oval 1181"/>
              <p:cNvSpPr>
                <a:spLocks noChangeArrowheads="1"/>
              </p:cNvSpPr>
              <p:nvPr/>
            </p:nvSpPr>
            <p:spPr bwMode="auto">
              <a:xfrm>
                <a:off x="17757" y="2021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0" name="Oval 1182"/>
              <p:cNvSpPr>
                <a:spLocks noChangeArrowheads="1"/>
              </p:cNvSpPr>
              <p:nvPr/>
            </p:nvSpPr>
            <p:spPr bwMode="auto">
              <a:xfrm>
                <a:off x="18240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1" name="Oval 1183"/>
              <p:cNvSpPr>
                <a:spLocks noChangeArrowheads="1"/>
              </p:cNvSpPr>
              <p:nvPr/>
            </p:nvSpPr>
            <p:spPr bwMode="auto">
              <a:xfrm>
                <a:off x="17691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2" name="Oval 1184"/>
              <p:cNvSpPr>
                <a:spLocks noChangeArrowheads="1"/>
              </p:cNvSpPr>
              <p:nvPr/>
            </p:nvSpPr>
            <p:spPr bwMode="auto">
              <a:xfrm>
                <a:off x="1780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3" name="Oval 1185"/>
              <p:cNvSpPr>
                <a:spLocks noChangeArrowheads="1"/>
              </p:cNvSpPr>
              <p:nvPr/>
            </p:nvSpPr>
            <p:spPr bwMode="auto">
              <a:xfrm>
                <a:off x="17640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4" name="Oval 1186"/>
              <p:cNvSpPr>
                <a:spLocks noChangeArrowheads="1"/>
              </p:cNvSpPr>
              <p:nvPr/>
            </p:nvSpPr>
            <p:spPr bwMode="auto">
              <a:xfrm>
                <a:off x="17786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5" name="Oval 1187"/>
              <p:cNvSpPr>
                <a:spLocks noChangeArrowheads="1"/>
              </p:cNvSpPr>
              <p:nvPr/>
            </p:nvSpPr>
            <p:spPr bwMode="auto">
              <a:xfrm>
                <a:off x="17750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6" name="Oval 1188"/>
              <p:cNvSpPr>
                <a:spLocks noChangeArrowheads="1"/>
              </p:cNvSpPr>
              <p:nvPr/>
            </p:nvSpPr>
            <p:spPr bwMode="auto">
              <a:xfrm>
                <a:off x="17852" y="1980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7" name="Oval 1189"/>
              <p:cNvSpPr>
                <a:spLocks noChangeArrowheads="1"/>
              </p:cNvSpPr>
              <p:nvPr/>
            </p:nvSpPr>
            <p:spPr bwMode="auto">
              <a:xfrm>
                <a:off x="17757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8" name="Oval 1190"/>
              <p:cNvSpPr>
                <a:spLocks noChangeArrowheads="1"/>
              </p:cNvSpPr>
              <p:nvPr/>
            </p:nvSpPr>
            <p:spPr bwMode="auto">
              <a:xfrm>
                <a:off x="17860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19" name="Oval 1191"/>
              <p:cNvSpPr>
                <a:spLocks noChangeArrowheads="1"/>
              </p:cNvSpPr>
              <p:nvPr/>
            </p:nvSpPr>
            <p:spPr bwMode="auto">
              <a:xfrm>
                <a:off x="17757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0" name="Oval 1192"/>
              <p:cNvSpPr>
                <a:spLocks noChangeArrowheads="1"/>
              </p:cNvSpPr>
              <p:nvPr/>
            </p:nvSpPr>
            <p:spPr bwMode="auto">
              <a:xfrm>
                <a:off x="17655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1" name="Oval 1193"/>
              <p:cNvSpPr>
                <a:spLocks noChangeArrowheads="1"/>
              </p:cNvSpPr>
              <p:nvPr/>
            </p:nvSpPr>
            <p:spPr bwMode="auto">
              <a:xfrm>
                <a:off x="17655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2" name="Oval 1194"/>
              <p:cNvSpPr>
                <a:spLocks noChangeArrowheads="1"/>
              </p:cNvSpPr>
              <p:nvPr/>
            </p:nvSpPr>
            <p:spPr bwMode="auto">
              <a:xfrm>
                <a:off x="17794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3" name="Oval 1195"/>
              <p:cNvSpPr>
                <a:spLocks noChangeArrowheads="1"/>
              </p:cNvSpPr>
              <p:nvPr/>
            </p:nvSpPr>
            <p:spPr bwMode="auto">
              <a:xfrm>
                <a:off x="17611" y="1961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4" name="Oval 1196"/>
              <p:cNvSpPr>
                <a:spLocks noChangeArrowheads="1"/>
              </p:cNvSpPr>
              <p:nvPr/>
            </p:nvSpPr>
            <p:spPr bwMode="auto">
              <a:xfrm>
                <a:off x="17816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5" name="Oval 1197"/>
              <p:cNvSpPr>
                <a:spLocks noChangeArrowheads="1"/>
              </p:cNvSpPr>
              <p:nvPr/>
            </p:nvSpPr>
            <p:spPr bwMode="auto">
              <a:xfrm>
                <a:off x="17596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6" name="Oval 1198"/>
              <p:cNvSpPr>
                <a:spLocks noChangeArrowheads="1"/>
              </p:cNvSpPr>
              <p:nvPr/>
            </p:nvSpPr>
            <p:spPr bwMode="auto">
              <a:xfrm>
                <a:off x="17823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7" name="Oval 1199"/>
              <p:cNvSpPr>
                <a:spLocks noChangeArrowheads="1"/>
              </p:cNvSpPr>
              <p:nvPr/>
            </p:nvSpPr>
            <p:spPr bwMode="auto">
              <a:xfrm>
                <a:off x="1764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8" name="Oval 1200"/>
              <p:cNvSpPr>
                <a:spLocks noChangeArrowheads="1"/>
              </p:cNvSpPr>
              <p:nvPr/>
            </p:nvSpPr>
            <p:spPr bwMode="auto">
              <a:xfrm>
                <a:off x="17596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29" name="Oval 1201"/>
              <p:cNvSpPr>
                <a:spLocks noChangeArrowheads="1"/>
              </p:cNvSpPr>
              <p:nvPr/>
            </p:nvSpPr>
            <p:spPr bwMode="auto">
              <a:xfrm>
                <a:off x="17874" y="1978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0" name="Oval 1202"/>
              <p:cNvSpPr>
                <a:spLocks noChangeArrowheads="1"/>
              </p:cNvSpPr>
              <p:nvPr/>
            </p:nvSpPr>
            <p:spPr bwMode="auto">
              <a:xfrm>
                <a:off x="17589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1" name="Oval 1203"/>
              <p:cNvSpPr>
                <a:spLocks noChangeArrowheads="1"/>
              </p:cNvSpPr>
              <p:nvPr/>
            </p:nvSpPr>
            <p:spPr bwMode="auto">
              <a:xfrm>
                <a:off x="17699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2" name="Oval 1204"/>
              <p:cNvSpPr>
                <a:spLocks noChangeArrowheads="1"/>
              </p:cNvSpPr>
              <p:nvPr/>
            </p:nvSpPr>
            <p:spPr bwMode="auto">
              <a:xfrm>
                <a:off x="1758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3" name="Oval 1205"/>
              <p:cNvSpPr>
                <a:spLocks noChangeArrowheads="1"/>
              </p:cNvSpPr>
              <p:nvPr/>
            </p:nvSpPr>
            <p:spPr bwMode="auto">
              <a:xfrm>
                <a:off x="17582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4" name="Oval 1206"/>
              <p:cNvSpPr>
                <a:spLocks noChangeArrowheads="1"/>
              </p:cNvSpPr>
              <p:nvPr/>
            </p:nvSpPr>
            <p:spPr bwMode="auto">
              <a:xfrm>
                <a:off x="1796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5" name="Oval 1207"/>
              <p:cNvSpPr>
                <a:spLocks noChangeArrowheads="1"/>
              </p:cNvSpPr>
              <p:nvPr/>
            </p:nvSpPr>
            <p:spPr bwMode="auto">
              <a:xfrm>
                <a:off x="17735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6" name="Oval 1208"/>
              <p:cNvSpPr>
                <a:spLocks noChangeArrowheads="1"/>
              </p:cNvSpPr>
              <p:nvPr/>
            </p:nvSpPr>
            <p:spPr bwMode="auto">
              <a:xfrm>
                <a:off x="18072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7" name="Oval 1209"/>
              <p:cNvSpPr>
                <a:spLocks noChangeArrowheads="1"/>
              </p:cNvSpPr>
              <p:nvPr/>
            </p:nvSpPr>
            <p:spPr bwMode="auto">
              <a:xfrm>
                <a:off x="17706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8" name="Oval 1210"/>
              <p:cNvSpPr>
                <a:spLocks noChangeArrowheads="1"/>
              </p:cNvSpPr>
              <p:nvPr/>
            </p:nvSpPr>
            <p:spPr bwMode="auto">
              <a:xfrm>
                <a:off x="18247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39" name="Oval 1211"/>
              <p:cNvSpPr>
                <a:spLocks noChangeArrowheads="1"/>
              </p:cNvSpPr>
              <p:nvPr/>
            </p:nvSpPr>
            <p:spPr bwMode="auto">
              <a:xfrm>
                <a:off x="17596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0" name="Oval 1212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1" name="Oval 1213"/>
              <p:cNvSpPr>
                <a:spLocks noChangeArrowheads="1"/>
              </p:cNvSpPr>
              <p:nvPr/>
            </p:nvSpPr>
            <p:spPr bwMode="auto">
              <a:xfrm>
                <a:off x="17743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2" name="Oval 1214"/>
              <p:cNvSpPr>
                <a:spLocks noChangeArrowheads="1"/>
              </p:cNvSpPr>
              <p:nvPr/>
            </p:nvSpPr>
            <p:spPr bwMode="auto">
              <a:xfrm>
                <a:off x="1783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3" name="Oval 1215"/>
              <p:cNvSpPr>
                <a:spLocks noChangeArrowheads="1"/>
              </p:cNvSpPr>
              <p:nvPr/>
            </p:nvSpPr>
            <p:spPr bwMode="auto">
              <a:xfrm>
                <a:off x="17808" y="1978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4" name="Oval 1216"/>
              <p:cNvSpPr>
                <a:spLocks noChangeArrowheads="1"/>
              </p:cNvSpPr>
              <p:nvPr/>
            </p:nvSpPr>
            <p:spPr bwMode="auto">
              <a:xfrm>
                <a:off x="17984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5" name="Oval 1217"/>
              <p:cNvSpPr>
                <a:spLocks noChangeArrowheads="1"/>
              </p:cNvSpPr>
              <p:nvPr/>
            </p:nvSpPr>
            <p:spPr bwMode="auto">
              <a:xfrm>
                <a:off x="1783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6" name="Oval 1218"/>
              <p:cNvSpPr>
                <a:spLocks noChangeArrowheads="1"/>
              </p:cNvSpPr>
              <p:nvPr/>
            </p:nvSpPr>
            <p:spPr bwMode="auto">
              <a:xfrm>
                <a:off x="18152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7" name="Oval 1219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8" name="Oval 1220"/>
              <p:cNvSpPr>
                <a:spLocks noChangeArrowheads="1"/>
              </p:cNvSpPr>
              <p:nvPr/>
            </p:nvSpPr>
            <p:spPr bwMode="auto">
              <a:xfrm>
                <a:off x="17721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49" name="Oval 1221"/>
              <p:cNvSpPr>
                <a:spLocks noChangeArrowheads="1"/>
              </p:cNvSpPr>
              <p:nvPr/>
            </p:nvSpPr>
            <p:spPr bwMode="auto">
              <a:xfrm>
                <a:off x="19036" y="1899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0" name="Oval 1222"/>
              <p:cNvSpPr>
                <a:spLocks noChangeArrowheads="1"/>
              </p:cNvSpPr>
              <p:nvPr/>
            </p:nvSpPr>
            <p:spPr bwMode="auto">
              <a:xfrm>
                <a:off x="17626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9" name="Group 1223"/>
            <p:cNvGrpSpPr>
              <a:grpSpLocks/>
            </p:cNvGrpSpPr>
            <p:nvPr/>
          </p:nvGrpSpPr>
          <p:grpSpPr bwMode="auto">
            <a:xfrm>
              <a:off x="17238" y="19503"/>
              <a:ext cx="1214" cy="1510"/>
              <a:chOff x="17238" y="19503"/>
              <a:chExt cx="1214" cy="1510"/>
            </a:xfrm>
          </p:grpSpPr>
          <p:sp>
            <p:nvSpPr>
              <p:cNvPr id="484552" name="Oval 1224"/>
              <p:cNvSpPr>
                <a:spLocks noChangeArrowheads="1"/>
              </p:cNvSpPr>
              <p:nvPr/>
            </p:nvSpPr>
            <p:spPr bwMode="auto">
              <a:xfrm>
                <a:off x="17845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3" name="Oval 1225"/>
              <p:cNvSpPr>
                <a:spLocks noChangeArrowheads="1"/>
              </p:cNvSpPr>
              <p:nvPr/>
            </p:nvSpPr>
            <p:spPr bwMode="auto">
              <a:xfrm>
                <a:off x="17728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4" name="Oval 1226"/>
              <p:cNvSpPr>
                <a:spLocks noChangeArrowheads="1"/>
              </p:cNvSpPr>
              <p:nvPr/>
            </p:nvSpPr>
            <p:spPr bwMode="auto">
              <a:xfrm>
                <a:off x="17750" y="1972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5" name="Oval 1227"/>
              <p:cNvSpPr>
                <a:spLocks noChangeArrowheads="1"/>
              </p:cNvSpPr>
              <p:nvPr/>
            </p:nvSpPr>
            <p:spPr bwMode="auto">
              <a:xfrm>
                <a:off x="17662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6" name="Oval 1228"/>
              <p:cNvSpPr>
                <a:spLocks noChangeArrowheads="1"/>
              </p:cNvSpPr>
              <p:nvPr/>
            </p:nvSpPr>
            <p:spPr bwMode="auto">
              <a:xfrm>
                <a:off x="18006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7" name="Oval 1229"/>
              <p:cNvSpPr>
                <a:spLocks noChangeArrowheads="1"/>
              </p:cNvSpPr>
              <p:nvPr/>
            </p:nvSpPr>
            <p:spPr bwMode="auto">
              <a:xfrm>
                <a:off x="17677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8" name="Oval 1230"/>
              <p:cNvSpPr>
                <a:spLocks noChangeArrowheads="1"/>
              </p:cNvSpPr>
              <p:nvPr/>
            </p:nvSpPr>
            <p:spPr bwMode="auto">
              <a:xfrm>
                <a:off x="17969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59" name="Oval 1231"/>
              <p:cNvSpPr>
                <a:spLocks noChangeArrowheads="1"/>
              </p:cNvSpPr>
              <p:nvPr/>
            </p:nvSpPr>
            <p:spPr bwMode="auto">
              <a:xfrm>
                <a:off x="17728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0" name="Oval 1232"/>
              <p:cNvSpPr>
                <a:spLocks noChangeArrowheads="1"/>
              </p:cNvSpPr>
              <p:nvPr/>
            </p:nvSpPr>
            <p:spPr bwMode="auto">
              <a:xfrm>
                <a:off x="17735" y="1965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1" name="Oval 1233"/>
              <p:cNvSpPr>
                <a:spLocks noChangeArrowheads="1"/>
              </p:cNvSpPr>
              <p:nvPr/>
            </p:nvSpPr>
            <p:spPr bwMode="auto">
              <a:xfrm>
                <a:off x="17743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2" name="Oval 1234"/>
              <p:cNvSpPr>
                <a:spLocks noChangeArrowheads="1"/>
              </p:cNvSpPr>
              <p:nvPr/>
            </p:nvSpPr>
            <p:spPr bwMode="auto">
              <a:xfrm>
                <a:off x="17691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3" name="Oval 1235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4" name="Oval 1236"/>
              <p:cNvSpPr>
                <a:spLocks noChangeArrowheads="1"/>
              </p:cNvSpPr>
              <p:nvPr/>
            </p:nvSpPr>
            <p:spPr bwMode="auto">
              <a:xfrm>
                <a:off x="17677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5" name="Oval 1237"/>
              <p:cNvSpPr>
                <a:spLocks noChangeArrowheads="1"/>
              </p:cNvSpPr>
              <p:nvPr/>
            </p:nvSpPr>
            <p:spPr bwMode="auto">
              <a:xfrm>
                <a:off x="17962" y="1990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6" name="Oval 1238"/>
              <p:cNvSpPr>
                <a:spLocks noChangeArrowheads="1"/>
              </p:cNvSpPr>
              <p:nvPr/>
            </p:nvSpPr>
            <p:spPr bwMode="auto">
              <a:xfrm>
                <a:off x="17955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7" name="Oval 1239"/>
              <p:cNvSpPr>
                <a:spLocks noChangeArrowheads="1"/>
              </p:cNvSpPr>
              <p:nvPr/>
            </p:nvSpPr>
            <p:spPr bwMode="auto">
              <a:xfrm>
                <a:off x="17991" y="2036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8" name="Oval 1240"/>
              <p:cNvSpPr>
                <a:spLocks noChangeArrowheads="1"/>
              </p:cNvSpPr>
              <p:nvPr/>
            </p:nvSpPr>
            <p:spPr bwMode="auto">
              <a:xfrm>
                <a:off x="18415" y="2017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69" name="Oval 1241"/>
              <p:cNvSpPr>
                <a:spLocks noChangeArrowheads="1"/>
              </p:cNvSpPr>
              <p:nvPr/>
            </p:nvSpPr>
            <p:spPr bwMode="auto">
              <a:xfrm>
                <a:off x="18291" y="2004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0" name="Oval 1242"/>
              <p:cNvSpPr>
                <a:spLocks noChangeArrowheads="1"/>
              </p:cNvSpPr>
              <p:nvPr/>
            </p:nvSpPr>
            <p:spPr bwMode="auto">
              <a:xfrm>
                <a:off x="18174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1" name="Oval 1243"/>
              <p:cNvSpPr>
                <a:spLocks noChangeArrowheads="1"/>
              </p:cNvSpPr>
              <p:nvPr/>
            </p:nvSpPr>
            <p:spPr bwMode="auto">
              <a:xfrm>
                <a:off x="17903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2" name="Oval 1244"/>
              <p:cNvSpPr>
                <a:spLocks noChangeArrowheads="1"/>
              </p:cNvSpPr>
              <p:nvPr/>
            </p:nvSpPr>
            <p:spPr bwMode="auto">
              <a:xfrm>
                <a:off x="17984" y="2003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3" name="Oval 1245"/>
              <p:cNvSpPr>
                <a:spLocks noChangeArrowheads="1"/>
              </p:cNvSpPr>
              <p:nvPr/>
            </p:nvSpPr>
            <p:spPr bwMode="auto">
              <a:xfrm>
                <a:off x="17947" y="1994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4" name="Oval 1246"/>
              <p:cNvSpPr>
                <a:spLocks noChangeArrowheads="1"/>
              </p:cNvSpPr>
              <p:nvPr/>
            </p:nvSpPr>
            <p:spPr bwMode="auto">
              <a:xfrm>
                <a:off x="17998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5" name="Oval 1247"/>
              <p:cNvSpPr>
                <a:spLocks noChangeArrowheads="1"/>
              </p:cNvSpPr>
              <p:nvPr/>
            </p:nvSpPr>
            <p:spPr bwMode="auto">
              <a:xfrm>
                <a:off x="1772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6" name="Oval 1248"/>
              <p:cNvSpPr>
                <a:spLocks noChangeArrowheads="1"/>
              </p:cNvSpPr>
              <p:nvPr/>
            </p:nvSpPr>
            <p:spPr bwMode="auto">
              <a:xfrm>
                <a:off x="1768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7" name="Oval 1249"/>
              <p:cNvSpPr>
                <a:spLocks noChangeArrowheads="1"/>
              </p:cNvSpPr>
              <p:nvPr/>
            </p:nvSpPr>
            <p:spPr bwMode="auto">
              <a:xfrm>
                <a:off x="18013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8" name="Oval 1250"/>
              <p:cNvSpPr>
                <a:spLocks noChangeArrowheads="1"/>
              </p:cNvSpPr>
              <p:nvPr/>
            </p:nvSpPr>
            <p:spPr bwMode="auto">
              <a:xfrm>
                <a:off x="17545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79" name="Oval 1251"/>
              <p:cNvSpPr>
                <a:spLocks noChangeArrowheads="1"/>
              </p:cNvSpPr>
              <p:nvPr/>
            </p:nvSpPr>
            <p:spPr bwMode="auto">
              <a:xfrm>
                <a:off x="17860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0" name="Oval 1252"/>
              <p:cNvSpPr>
                <a:spLocks noChangeArrowheads="1"/>
              </p:cNvSpPr>
              <p:nvPr/>
            </p:nvSpPr>
            <p:spPr bwMode="auto">
              <a:xfrm>
                <a:off x="17531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1" name="Oval 1253"/>
              <p:cNvSpPr>
                <a:spLocks noChangeArrowheads="1"/>
              </p:cNvSpPr>
              <p:nvPr/>
            </p:nvSpPr>
            <p:spPr bwMode="auto">
              <a:xfrm>
                <a:off x="17830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2" name="Oval 1254"/>
              <p:cNvSpPr>
                <a:spLocks noChangeArrowheads="1"/>
              </p:cNvSpPr>
              <p:nvPr/>
            </p:nvSpPr>
            <p:spPr bwMode="auto">
              <a:xfrm>
                <a:off x="17450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3" name="Oval 1255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4" name="Oval 1256"/>
              <p:cNvSpPr>
                <a:spLocks noChangeArrowheads="1"/>
              </p:cNvSpPr>
              <p:nvPr/>
            </p:nvSpPr>
            <p:spPr bwMode="auto">
              <a:xfrm>
                <a:off x="17611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5" name="Oval 1257"/>
              <p:cNvSpPr>
                <a:spLocks noChangeArrowheads="1"/>
              </p:cNvSpPr>
              <p:nvPr/>
            </p:nvSpPr>
            <p:spPr bwMode="auto">
              <a:xfrm>
                <a:off x="17553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6" name="Oval 1258"/>
              <p:cNvSpPr>
                <a:spLocks noChangeArrowheads="1"/>
              </p:cNvSpPr>
              <p:nvPr/>
            </p:nvSpPr>
            <p:spPr bwMode="auto">
              <a:xfrm>
                <a:off x="17509" y="1961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7" name="Oval 1259"/>
              <p:cNvSpPr>
                <a:spLocks noChangeArrowheads="1"/>
              </p:cNvSpPr>
              <p:nvPr/>
            </p:nvSpPr>
            <p:spPr bwMode="auto">
              <a:xfrm>
                <a:off x="17852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8" name="Oval 1260"/>
              <p:cNvSpPr>
                <a:spLocks noChangeArrowheads="1"/>
              </p:cNvSpPr>
              <p:nvPr/>
            </p:nvSpPr>
            <p:spPr bwMode="auto">
              <a:xfrm>
                <a:off x="17786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89" name="Oval 1261"/>
              <p:cNvSpPr>
                <a:spLocks noChangeArrowheads="1"/>
              </p:cNvSpPr>
              <p:nvPr/>
            </p:nvSpPr>
            <p:spPr bwMode="auto">
              <a:xfrm>
                <a:off x="17955" y="2019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0" name="Oval 1262"/>
              <p:cNvSpPr>
                <a:spLocks noChangeArrowheads="1"/>
              </p:cNvSpPr>
              <p:nvPr/>
            </p:nvSpPr>
            <p:spPr bwMode="auto">
              <a:xfrm>
                <a:off x="17991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1" name="Oval 1263"/>
              <p:cNvSpPr>
                <a:spLocks noChangeArrowheads="1"/>
              </p:cNvSpPr>
              <p:nvPr/>
            </p:nvSpPr>
            <p:spPr bwMode="auto">
              <a:xfrm>
                <a:off x="18101" y="2016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2" name="Oval 1264"/>
              <p:cNvSpPr>
                <a:spLocks noChangeArrowheads="1"/>
              </p:cNvSpPr>
              <p:nvPr/>
            </p:nvSpPr>
            <p:spPr bwMode="auto">
              <a:xfrm>
                <a:off x="17947" y="2014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3" name="Oval 1265"/>
              <p:cNvSpPr>
                <a:spLocks noChangeArrowheads="1"/>
              </p:cNvSpPr>
              <p:nvPr/>
            </p:nvSpPr>
            <p:spPr bwMode="auto">
              <a:xfrm>
                <a:off x="18145" y="200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4" name="Oval 1266"/>
              <p:cNvSpPr>
                <a:spLocks noChangeArrowheads="1"/>
              </p:cNvSpPr>
              <p:nvPr/>
            </p:nvSpPr>
            <p:spPr bwMode="auto">
              <a:xfrm>
                <a:off x="17794" y="1987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5" name="Oval 1267"/>
              <p:cNvSpPr>
                <a:spLocks noChangeArrowheads="1"/>
              </p:cNvSpPr>
              <p:nvPr/>
            </p:nvSpPr>
            <p:spPr bwMode="auto">
              <a:xfrm>
                <a:off x="17830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6" name="Oval 1268"/>
              <p:cNvSpPr>
                <a:spLocks noChangeArrowheads="1"/>
              </p:cNvSpPr>
              <p:nvPr/>
            </p:nvSpPr>
            <p:spPr bwMode="auto">
              <a:xfrm>
                <a:off x="17808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7" name="Oval 1269"/>
              <p:cNvSpPr>
                <a:spLocks noChangeArrowheads="1"/>
              </p:cNvSpPr>
              <p:nvPr/>
            </p:nvSpPr>
            <p:spPr bwMode="auto">
              <a:xfrm>
                <a:off x="18415" y="2002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8" name="Oval 1270"/>
              <p:cNvSpPr>
                <a:spLocks noChangeArrowheads="1"/>
              </p:cNvSpPr>
              <p:nvPr/>
            </p:nvSpPr>
            <p:spPr bwMode="auto">
              <a:xfrm>
                <a:off x="1745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599" name="Oval 1271"/>
              <p:cNvSpPr>
                <a:spLocks noChangeArrowheads="1"/>
              </p:cNvSpPr>
              <p:nvPr/>
            </p:nvSpPr>
            <p:spPr bwMode="auto">
              <a:xfrm>
                <a:off x="17450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0" name="Oval 1272"/>
              <p:cNvSpPr>
                <a:spLocks noChangeArrowheads="1"/>
              </p:cNvSpPr>
              <p:nvPr/>
            </p:nvSpPr>
            <p:spPr bwMode="auto">
              <a:xfrm>
                <a:off x="17830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1" name="Oval 1273"/>
              <p:cNvSpPr>
                <a:spLocks noChangeArrowheads="1"/>
              </p:cNvSpPr>
              <p:nvPr/>
            </p:nvSpPr>
            <p:spPr bwMode="auto">
              <a:xfrm>
                <a:off x="17545" y="1960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2" name="Oval 1274"/>
              <p:cNvSpPr>
                <a:spLocks noChangeArrowheads="1"/>
              </p:cNvSpPr>
              <p:nvPr/>
            </p:nvSpPr>
            <p:spPr bwMode="auto">
              <a:xfrm>
                <a:off x="17545" y="1957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3" name="Oval 1275"/>
              <p:cNvSpPr>
                <a:spLocks noChangeArrowheads="1"/>
              </p:cNvSpPr>
              <p:nvPr/>
            </p:nvSpPr>
            <p:spPr bwMode="auto">
              <a:xfrm>
                <a:off x="17684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4" name="Oval 1276"/>
              <p:cNvSpPr>
                <a:spLocks noChangeArrowheads="1"/>
              </p:cNvSpPr>
              <p:nvPr/>
            </p:nvSpPr>
            <p:spPr bwMode="auto">
              <a:xfrm>
                <a:off x="17735" y="2012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5" name="Oval 1277"/>
              <p:cNvSpPr>
                <a:spLocks noChangeArrowheads="1"/>
              </p:cNvSpPr>
              <p:nvPr/>
            </p:nvSpPr>
            <p:spPr bwMode="auto">
              <a:xfrm>
                <a:off x="17808" y="205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6" name="Oval 1278"/>
              <p:cNvSpPr>
                <a:spLocks noChangeArrowheads="1"/>
              </p:cNvSpPr>
              <p:nvPr/>
            </p:nvSpPr>
            <p:spPr bwMode="auto">
              <a:xfrm>
                <a:off x="18393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7" name="Oval 1279"/>
              <p:cNvSpPr>
                <a:spLocks noChangeArrowheads="1"/>
              </p:cNvSpPr>
              <p:nvPr/>
            </p:nvSpPr>
            <p:spPr bwMode="auto">
              <a:xfrm>
                <a:off x="17757" y="19829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8" name="Oval 1280"/>
              <p:cNvSpPr>
                <a:spLocks noChangeArrowheads="1"/>
              </p:cNvSpPr>
              <p:nvPr/>
            </p:nvSpPr>
            <p:spPr bwMode="auto">
              <a:xfrm>
                <a:off x="18276" y="2004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09" name="Oval 1281"/>
              <p:cNvSpPr>
                <a:spLocks noChangeArrowheads="1"/>
              </p:cNvSpPr>
              <p:nvPr/>
            </p:nvSpPr>
            <p:spPr bwMode="auto">
              <a:xfrm>
                <a:off x="17677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0" name="Oval 1282"/>
              <p:cNvSpPr>
                <a:spLocks noChangeArrowheads="1"/>
              </p:cNvSpPr>
              <p:nvPr/>
            </p:nvSpPr>
            <p:spPr bwMode="auto">
              <a:xfrm>
                <a:off x="17874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1" name="Oval 1283"/>
              <p:cNvSpPr>
                <a:spLocks noChangeArrowheads="1"/>
              </p:cNvSpPr>
              <p:nvPr/>
            </p:nvSpPr>
            <p:spPr bwMode="auto">
              <a:xfrm>
                <a:off x="17735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2" name="Oval 1284"/>
              <p:cNvSpPr>
                <a:spLocks noChangeArrowheads="1"/>
              </p:cNvSpPr>
              <p:nvPr/>
            </p:nvSpPr>
            <p:spPr bwMode="auto">
              <a:xfrm>
                <a:off x="18218" y="1994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3" name="Oval 1285"/>
              <p:cNvSpPr>
                <a:spLocks noChangeArrowheads="1"/>
              </p:cNvSpPr>
              <p:nvPr/>
            </p:nvSpPr>
            <p:spPr bwMode="auto">
              <a:xfrm>
                <a:off x="17538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4" name="Oval 1286"/>
              <p:cNvSpPr>
                <a:spLocks noChangeArrowheads="1"/>
              </p:cNvSpPr>
              <p:nvPr/>
            </p:nvSpPr>
            <p:spPr bwMode="auto">
              <a:xfrm>
                <a:off x="17545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5" name="Oval 1287"/>
              <p:cNvSpPr>
                <a:spLocks noChangeArrowheads="1"/>
              </p:cNvSpPr>
              <p:nvPr/>
            </p:nvSpPr>
            <p:spPr bwMode="auto">
              <a:xfrm>
                <a:off x="18035" y="1995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6" name="Oval 1288"/>
              <p:cNvSpPr>
                <a:spLocks noChangeArrowheads="1"/>
              </p:cNvSpPr>
              <p:nvPr/>
            </p:nvSpPr>
            <p:spPr bwMode="auto">
              <a:xfrm>
                <a:off x="17582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7" name="Oval 1289"/>
              <p:cNvSpPr>
                <a:spLocks noChangeArrowheads="1"/>
              </p:cNvSpPr>
              <p:nvPr/>
            </p:nvSpPr>
            <p:spPr bwMode="auto">
              <a:xfrm>
                <a:off x="17772" y="1974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8" name="Oval 1290"/>
              <p:cNvSpPr>
                <a:spLocks noChangeArrowheads="1"/>
              </p:cNvSpPr>
              <p:nvPr/>
            </p:nvSpPr>
            <p:spPr bwMode="auto">
              <a:xfrm>
                <a:off x="17553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19" name="Oval 1291"/>
              <p:cNvSpPr>
                <a:spLocks noChangeArrowheads="1"/>
              </p:cNvSpPr>
              <p:nvPr/>
            </p:nvSpPr>
            <p:spPr bwMode="auto">
              <a:xfrm>
                <a:off x="17955" y="19773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0" name="Oval 1292"/>
              <p:cNvSpPr>
                <a:spLocks noChangeArrowheads="1"/>
              </p:cNvSpPr>
              <p:nvPr/>
            </p:nvSpPr>
            <p:spPr bwMode="auto">
              <a:xfrm>
                <a:off x="17553" y="1983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1" name="Oval 1293"/>
              <p:cNvSpPr>
                <a:spLocks noChangeArrowheads="1"/>
              </p:cNvSpPr>
              <p:nvPr/>
            </p:nvSpPr>
            <p:spPr bwMode="auto">
              <a:xfrm>
                <a:off x="17962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2" name="Oval 1294"/>
              <p:cNvSpPr>
                <a:spLocks noChangeArrowheads="1"/>
              </p:cNvSpPr>
              <p:nvPr/>
            </p:nvSpPr>
            <p:spPr bwMode="auto">
              <a:xfrm>
                <a:off x="17611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3" name="Oval 1295"/>
              <p:cNvSpPr>
                <a:spLocks noChangeArrowheads="1"/>
              </p:cNvSpPr>
              <p:nvPr/>
            </p:nvSpPr>
            <p:spPr bwMode="auto">
              <a:xfrm>
                <a:off x="18042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4" name="Oval 1296"/>
              <p:cNvSpPr>
                <a:spLocks noChangeArrowheads="1"/>
              </p:cNvSpPr>
              <p:nvPr/>
            </p:nvSpPr>
            <p:spPr bwMode="auto">
              <a:xfrm>
                <a:off x="17867" y="1962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5" name="Oval 1297"/>
              <p:cNvSpPr>
                <a:spLocks noChangeArrowheads="1"/>
              </p:cNvSpPr>
              <p:nvPr/>
            </p:nvSpPr>
            <p:spPr bwMode="auto">
              <a:xfrm>
                <a:off x="17925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6" name="Oval 1298"/>
              <p:cNvSpPr>
                <a:spLocks noChangeArrowheads="1"/>
              </p:cNvSpPr>
              <p:nvPr/>
            </p:nvSpPr>
            <p:spPr bwMode="auto">
              <a:xfrm>
                <a:off x="17684" y="1969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7" name="Oval 1299"/>
              <p:cNvSpPr>
                <a:spLocks noChangeArrowheads="1"/>
              </p:cNvSpPr>
              <p:nvPr/>
            </p:nvSpPr>
            <p:spPr bwMode="auto">
              <a:xfrm>
                <a:off x="17786" y="1965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8" name="Oval 1300"/>
              <p:cNvSpPr>
                <a:spLocks noChangeArrowheads="1"/>
              </p:cNvSpPr>
              <p:nvPr/>
            </p:nvSpPr>
            <p:spPr bwMode="auto">
              <a:xfrm>
                <a:off x="17735" y="1968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29" name="Oval 1301"/>
              <p:cNvSpPr>
                <a:spLocks noChangeArrowheads="1"/>
              </p:cNvSpPr>
              <p:nvPr/>
            </p:nvSpPr>
            <p:spPr bwMode="auto">
              <a:xfrm>
                <a:off x="17750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0" name="Oval 1302"/>
              <p:cNvSpPr>
                <a:spLocks noChangeArrowheads="1"/>
              </p:cNvSpPr>
              <p:nvPr/>
            </p:nvSpPr>
            <p:spPr bwMode="auto">
              <a:xfrm>
                <a:off x="17743" y="1968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1" name="Oval 1303"/>
              <p:cNvSpPr>
                <a:spLocks noChangeArrowheads="1"/>
              </p:cNvSpPr>
              <p:nvPr/>
            </p:nvSpPr>
            <p:spPr bwMode="auto">
              <a:xfrm>
                <a:off x="17969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2" name="Oval 1304"/>
              <p:cNvSpPr>
                <a:spLocks noChangeArrowheads="1"/>
              </p:cNvSpPr>
              <p:nvPr/>
            </p:nvSpPr>
            <p:spPr bwMode="auto">
              <a:xfrm>
                <a:off x="17794" y="1997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3" name="Oval 1305"/>
              <p:cNvSpPr>
                <a:spLocks noChangeArrowheads="1"/>
              </p:cNvSpPr>
              <p:nvPr/>
            </p:nvSpPr>
            <p:spPr bwMode="auto">
              <a:xfrm>
                <a:off x="17867" y="2097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4" name="Oval 1306"/>
              <p:cNvSpPr>
                <a:spLocks noChangeArrowheads="1"/>
              </p:cNvSpPr>
              <p:nvPr/>
            </p:nvSpPr>
            <p:spPr bwMode="auto">
              <a:xfrm>
                <a:off x="17816" y="208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5" name="Oval 1307"/>
              <p:cNvSpPr>
                <a:spLocks noChangeArrowheads="1"/>
              </p:cNvSpPr>
              <p:nvPr/>
            </p:nvSpPr>
            <p:spPr bwMode="auto">
              <a:xfrm>
                <a:off x="17991" y="2026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6" name="Oval 1308"/>
              <p:cNvSpPr>
                <a:spLocks noChangeArrowheads="1"/>
              </p:cNvSpPr>
              <p:nvPr/>
            </p:nvSpPr>
            <p:spPr bwMode="auto">
              <a:xfrm>
                <a:off x="17823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7" name="Oval 1309"/>
              <p:cNvSpPr>
                <a:spLocks noChangeArrowheads="1"/>
              </p:cNvSpPr>
              <p:nvPr/>
            </p:nvSpPr>
            <p:spPr bwMode="auto">
              <a:xfrm>
                <a:off x="17823" y="1986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8" name="Oval 1310"/>
              <p:cNvSpPr>
                <a:spLocks noChangeArrowheads="1"/>
              </p:cNvSpPr>
              <p:nvPr/>
            </p:nvSpPr>
            <p:spPr bwMode="auto">
              <a:xfrm>
                <a:off x="18006" y="19964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39" name="Oval 1311"/>
              <p:cNvSpPr>
                <a:spLocks noChangeArrowheads="1"/>
              </p:cNvSpPr>
              <p:nvPr/>
            </p:nvSpPr>
            <p:spPr bwMode="auto">
              <a:xfrm>
                <a:off x="17808" y="1996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0" name="Oval 1312"/>
              <p:cNvSpPr>
                <a:spLocks noChangeArrowheads="1"/>
              </p:cNvSpPr>
              <p:nvPr/>
            </p:nvSpPr>
            <p:spPr bwMode="auto">
              <a:xfrm>
                <a:off x="1805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1" name="Oval 1313"/>
              <p:cNvSpPr>
                <a:spLocks noChangeArrowheads="1"/>
              </p:cNvSpPr>
              <p:nvPr/>
            </p:nvSpPr>
            <p:spPr bwMode="auto">
              <a:xfrm>
                <a:off x="17589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2" name="Oval 1314"/>
              <p:cNvSpPr>
                <a:spLocks noChangeArrowheads="1"/>
              </p:cNvSpPr>
              <p:nvPr/>
            </p:nvSpPr>
            <p:spPr bwMode="auto">
              <a:xfrm>
                <a:off x="17604" y="1963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3" name="Oval 1315"/>
              <p:cNvSpPr>
                <a:spLocks noChangeArrowheads="1"/>
              </p:cNvSpPr>
              <p:nvPr/>
            </p:nvSpPr>
            <p:spPr bwMode="auto">
              <a:xfrm>
                <a:off x="17794" y="19666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4" name="Oval 1316"/>
              <p:cNvSpPr>
                <a:spLocks noChangeArrowheads="1"/>
              </p:cNvSpPr>
              <p:nvPr/>
            </p:nvSpPr>
            <p:spPr bwMode="auto">
              <a:xfrm>
                <a:off x="17626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5" name="Oval 1317"/>
              <p:cNvSpPr>
                <a:spLocks noChangeArrowheads="1"/>
              </p:cNvSpPr>
              <p:nvPr/>
            </p:nvSpPr>
            <p:spPr bwMode="auto">
              <a:xfrm>
                <a:off x="17618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6" name="Oval 1318"/>
              <p:cNvSpPr>
                <a:spLocks noChangeArrowheads="1"/>
              </p:cNvSpPr>
              <p:nvPr/>
            </p:nvSpPr>
            <p:spPr bwMode="auto">
              <a:xfrm>
                <a:off x="17611" y="1987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7" name="Oval 1319"/>
              <p:cNvSpPr>
                <a:spLocks noChangeArrowheads="1"/>
              </p:cNvSpPr>
              <p:nvPr/>
            </p:nvSpPr>
            <p:spPr bwMode="auto">
              <a:xfrm>
                <a:off x="17626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8" name="Oval 1320"/>
              <p:cNvSpPr>
                <a:spLocks noChangeArrowheads="1"/>
              </p:cNvSpPr>
              <p:nvPr/>
            </p:nvSpPr>
            <p:spPr bwMode="auto">
              <a:xfrm>
                <a:off x="17611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49" name="Oval 1321"/>
              <p:cNvSpPr>
                <a:spLocks noChangeArrowheads="1"/>
              </p:cNvSpPr>
              <p:nvPr/>
            </p:nvSpPr>
            <p:spPr bwMode="auto">
              <a:xfrm>
                <a:off x="17772" y="1997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0" name="Oval 1322"/>
              <p:cNvSpPr>
                <a:spLocks noChangeArrowheads="1"/>
              </p:cNvSpPr>
              <p:nvPr/>
            </p:nvSpPr>
            <p:spPr bwMode="auto">
              <a:xfrm>
                <a:off x="17728" y="1997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1" name="Oval 1323"/>
              <p:cNvSpPr>
                <a:spLocks noChangeArrowheads="1"/>
              </p:cNvSpPr>
              <p:nvPr/>
            </p:nvSpPr>
            <p:spPr bwMode="auto">
              <a:xfrm>
                <a:off x="18145" y="19780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2" name="Oval 1324"/>
              <p:cNvSpPr>
                <a:spLocks noChangeArrowheads="1"/>
              </p:cNvSpPr>
              <p:nvPr/>
            </p:nvSpPr>
            <p:spPr bwMode="auto">
              <a:xfrm>
                <a:off x="17728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3" name="Oval 1325"/>
              <p:cNvSpPr>
                <a:spLocks noChangeArrowheads="1"/>
              </p:cNvSpPr>
              <p:nvPr/>
            </p:nvSpPr>
            <p:spPr bwMode="auto">
              <a:xfrm>
                <a:off x="17706" y="1985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4" name="Oval 1326"/>
              <p:cNvSpPr>
                <a:spLocks noChangeArrowheads="1"/>
              </p:cNvSpPr>
              <p:nvPr/>
            </p:nvSpPr>
            <p:spPr bwMode="auto">
              <a:xfrm>
                <a:off x="17706" y="1988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5" name="Oval 1327"/>
              <p:cNvSpPr>
                <a:spLocks noChangeArrowheads="1"/>
              </p:cNvSpPr>
              <p:nvPr/>
            </p:nvSpPr>
            <p:spPr bwMode="auto">
              <a:xfrm>
                <a:off x="17721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6" name="Oval 1328"/>
              <p:cNvSpPr>
                <a:spLocks noChangeArrowheads="1"/>
              </p:cNvSpPr>
              <p:nvPr/>
            </p:nvSpPr>
            <p:spPr bwMode="auto">
              <a:xfrm>
                <a:off x="17713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7" name="Oval 1329"/>
              <p:cNvSpPr>
                <a:spLocks noChangeArrowheads="1"/>
              </p:cNvSpPr>
              <p:nvPr/>
            </p:nvSpPr>
            <p:spPr bwMode="auto">
              <a:xfrm>
                <a:off x="18145" y="1975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8" name="Oval 1330"/>
              <p:cNvSpPr>
                <a:spLocks noChangeArrowheads="1"/>
              </p:cNvSpPr>
              <p:nvPr/>
            </p:nvSpPr>
            <p:spPr bwMode="auto">
              <a:xfrm>
                <a:off x="17684" y="19680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59" name="Oval 1331"/>
              <p:cNvSpPr>
                <a:spLocks noChangeArrowheads="1"/>
              </p:cNvSpPr>
              <p:nvPr/>
            </p:nvSpPr>
            <p:spPr bwMode="auto">
              <a:xfrm>
                <a:off x="17779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0" name="Oval 1332"/>
              <p:cNvSpPr>
                <a:spLocks noChangeArrowheads="1"/>
              </p:cNvSpPr>
              <p:nvPr/>
            </p:nvSpPr>
            <p:spPr bwMode="auto">
              <a:xfrm>
                <a:off x="17662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1" name="Oval 1333"/>
              <p:cNvSpPr>
                <a:spLocks noChangeArrowheads="1"/>
              </p:cNvSpPr>
              <p:nvPr/>
            </p:nvSpPr>
            <p:spPr bwMode="auto">
              <a:xfrm>
                <a:off x="17662" y="1973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2" name="Oval 1334"/>
              <p:cNvSpPr>
                <a:spLocks noChangeArrowheads="1"/>
              </p:cNvSpPr>
              <p:nvPr/>
            </p:nvSpPr>
            <p:spPr bwMode="auto">
              <a:xfrm>
                <a:off x="17794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3" name="Oval 1335"/>
              <p:cNvSpPr>
                <a:spLocks noChangeArrowheads="1"/>
              </p:cNvSpPr>
              <p:nvPr/>
            </p:nvSpPr>
            <p:spPr bwMode="auto">
              <a:xfrm>
                <a:off x="17677" y="1986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4" name="Oval 1336"/>
              <p:cNvSpPr>
                <a:spLocks noChangeArrowheads="1"/>
              </p:cNvSpPr>
              <p:nvPr/>
            </p:nvSpPr>
            <p:spPr bwMode="auto">
              <a:xfrm>
                <a:off x="18035" y="2023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5" name="Oval 1337"/>
              <p:cNvSpPr>
                <a:spLocks noChangeArrowheads="1"/>
              </p:cNvSpPr>
              <p:nvPr/>
            </p:nvSpPr>
            <p:spPr bwMode="auto">
              <a:xfrm>
                <a:off x="17691" y="206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6" name="Oval 1338"/>
              <p:cNvSpPr>
                <a:spLocks noChangeArrowheads="1"/>
              </p:cNvSpPr>
              <p:nvPr/>
            </p:nvSpPr>
            <p:spPr bwMode="auto">
              <a:xfrm>
                <a:off x="18210" y="2008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7" name="Oval 1339"/>
              <p:cNvSpPr>
                <a:spLocks noChangeArrowheads="1"/>
              </p:cNvSpPr>
              <p:nvPr/>
            </p:nvSpPr>
            <p:spPr bwMode="auto">
              <a:xfrm>
                <a:off x="17655" y="1984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8" name="Oval 1340"/>
              <p:cNvSpPr>
                <a:spLocks noChangeArrowheads="1"/>
              </p:cNvSpPr>
              <p:nvPr/>
            </p:nvSpPr>
            <p:spPr bwMode="auto">
              <a:xfrm>
                <a:off x="17794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69" name="Oval 1341"/>
              <p:cNvSpPr>
                <a:spLocks noChangeArrowheads="1"/>
              </p:cNvSpPr>
              <p:nvPr/>
            </p:nvSpPr>
            <p:spPr bwMode="auto">
              <a:xfrm>
                <a:off x="17648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0" name="Oval 1342"/>
              <p:cNvSpPr>
                <a:spLocks noChangeArrowheads="1"/>
              </p:cNvSpPr>
              <p:nvPr/>
            </p:nvSpPr>
            <p:spPr bwMode="auto">
              <a:xfrm>
                <a:off x="17655" y="19822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1" name="Oval 1343"/>
              <p:cNvSpPr>
                <a:spLocks noChangeArrowheads="1"/>
              </p:cNvSpPr>
              <p:nvPr/>
            </p:nvSpPr>
            <p:spPr bwMode="auto">
              <a:xfrm>
                <a:off x="17801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2" name="Oval 1344"/>
              <p:cNvSpPr>
                <a:spLocks noChangeArrowheads="1"/>
              </p:cNvSpPr>
              <p:nvPr/>
            </p:nvSpPr>
            <p:spPr bwMode="auto">
              <a:xfrm>
                <a:off x="17604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3" name="Oval 1345"/>
              <p:cNvSpPr>
                <a:spLocks noChangeArrowheads="1"/>
              </p:cNvSpPr>
              <p:nvPr/>
            </p:nvSpPr>
            <p:spPr bwMode="auto">
              <a:xfrm>
                <a:off x="17691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4" name="Oval 1346"/>
              <p:cNvSpPr>
                <a:spLocks noChangeArrowheads="1"/>
              </p:cNvSpPr>
              <p:nvPr/>
            </p:nvSpPr>
            <p:spPr bwMode="auto">
              <a:xfrm>
                <a:off x="17589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5" name="Oval 1347"/>
              <p:cNvSpPr>
                <a:spLocks noChangeArrowheads="1"/>
              </p:cNvSpPr>
              <p:nvPr/>
            </p:nvSpPr>
            <p:spPr bwMode="auto">
              <a:xfrm>
                <a:off x="17684" y="1966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6" name="Oval 1348"/>
              <p:cNvSpPr>
                <a:spLocks noChangeArrowheads="1"/>
              </p:cNvSpPr>
              <p:nvPr/>
            </p:nvSpPr>
            <p:spPr bwMode="auto">
              <a:xfrm>
                <a:off x="17531" y="19673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7" name="Oval 1349"/>
              <p:cNvSpPr>
                <a:spLocks noChangeArrowheads="1"/>
              </p:cNvSpPr>
              <p:nvPr/>
            </p:nvSpPr>
            <p:spPr bwMode="auto">
              <a:xfrm>
                <a:off x="17830" y="1970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8" name="Oval 1350"/>
              <p:cNvSpPr>
                <a:spLocks noChangeArrowheads="1"/>
              </p:cNvSpPr>
              <p:nvPr/>
            </p:nvSpPr>
            <p:spPr bwMode="auto">
              <a:xfrm>
                <a:off x="17523" y="1962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79" name="Oval 1351"/>
              <p:cNvSpPr>
                <a:spLocks noChangeArrowheads="1"/>
              </p:cNvSpPr>
              <p:nvPr/>
            </p:nvSpPr>
            <p:spPr bwMode="auto">
              <a:xfrm>
                <a:off x="17648" y="1965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0" name="Oval 1352"/>
              <p:cNvSpPr>
                <a:spLocks noChangeArrowheads="1"/>
              </p:cNvSpPr>
              <p:nvPr/>
            </p:nvSpPr>
            <p:spPr bwMode="auto">
              <a:xfrm>
                <a:off x="17523" y="1961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1" name="Oval 1353"/>
              <p:cNvSpPr>
                <a:spLocks noChangeArrowheads="1"/>
              </p:cNvSpPr>
              <p:nvPr/>
            </p:nvSpPr>
            <p:spPr bwMode="auto">
              <a:xfrm>
                <a:off x="17501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2" name="Oval 1354"/>
              <p:cNvSpPr>
                <a:spLocks noChangeArrowheads="1"/>
              </p:cNvSpPr>
              <p:nvPr/>
            </p:nvSpPr>
            <p:spPr bwMode="auto">
              <a:xfrm>
                <a:off x="17582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3" name="Oval 1355"/>
              <p:cNvSpPr>
                <a:spLocks noChangeArrowheads="1"/>
              </p:cNvSpPr>
              <p:nvPr/>
            </p:nvSpPr>
            <p:spPr bwMode="auto">
              <a:xfrm>
                <a:off x="17480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4" name="Oval 1356"/>
              <p:cNvSpPr>
                <a:spLocks noChangeArrowheads="1"/>
              </p:cNvSpPr>
              <p:nvPr/>
            </p:nvSpPr>
            <p:spPr bwMode="auto">
              <a:xfrm>
                <a:off x="18188" y="1967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5" name="Oval 1357"/>
              <p:cNvSpPr>
                <a:spLocks noChangeArrowheads="1"/>
              </p:cNvSpPr>
              <p:nvPr/>
            </p:nvSpPr>
            <p:spPr bwMode="auto">
              <a:xfrm>
                <a:off x="17414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6" name="Oval 1358"/>
              <p:cNvSpPr>
                <a:spLocks noChangeArrowheads="1"/>
              </p:cNvSpPr>
              <p:nvPr/>
            </p:nvSpPr>
            <p:spPr bwMode="auto">
              <a:xfrm>
                <a:off x="17860" y="1981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7" name="Oval 1359"/>
              <p:cNvSpPr>
                <a:spLocks noChangeArrowheads="1"/>
              </p:cNvSpPr>
              <p:nvPr/>
            </p:nvSpPr>
            <p:spPr bwMode="auto">
              <a:xfrm>
                <a:off x="17523" y="1972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8" name="Oval 1360"/>
              <p:cNvSpPr>
                <a:spLocks noChangeArrowheads="1"/>
              </p:cNvSpPr>
              <p:nvPr/>
            </p:nvSpPr>
            <p:spPr bwMode="auto">
              <a:xfrm>
                <a:off x="17531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89" name="Oval 1361"/>
              <p:cNvSpPr>
                <a:spLocks noChangeArrowheads="1"/>
              </p:cNvSpPr>
              <p:nvPr/>
            </p:nvSpPr>
            <p:spPr bwMode="auto">
              <a:xfrm>
                <a:off x="17684" y="19836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0" name="Oval 1362"/>
              <p:cNvSpPr>
                <a:spLocks noChangeArrowheads="1"/>
              </p:cNvSpPr>
              <p:nvPr/>
            </p:nvSpPr>
            <p:spPr bwMode="auto">
              <a:xfrm>
                <a:off x="17494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1" name="Oval 1363"/>
              <p:cNvSpPr>
                <a:spLocks noChangeArrowheads="1"/>
              </p:cNvSpPr>
              <p:nvPr/>
            </p:nvSpPr>
            <p:spPr bwMode="auto">
              <a:xfrm>
                <a:off x="18093" y="20205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2" name="Oval 1364"/>
              <p:cNvSpPr>
                <a:spLocks noChangeArrowheads="1"/>
              </p:cNvSpPr>
              <p:nvPr/>
            </p:nvSpPr>
            <p:spPr bwMode="auto">
              <a:xfrm>
                <a:off x="17662" y="19588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3" name="Oval 1365"/>
              <p:cNvSpPr>
                <a:spLocks noChangeArrowheads="1"/>
              </p:cNvSpPr>
              <p:nvPr/>
            </p:nvSpPr>
            <p:spPr bwMode="auto">
              <a:xfrm>
                <a:off x="17845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4" name="Oval 1366"/>
              <p:cNvSpPr>
                <a:spLocks noChangeArrowheads="1"/>
              </p:cNvSpPr>
              <p:nvPr/>
            </p:nvSpPr>
            <p:spPr bwMode="auto">
              <a:xfrm>
                <a:off x="17881" y="2009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5" name="Oval 1367"/>
              <p:cNvSpPr>
                <a:spLocks noChangeArrowheads="1"/>
              </p:cNvSpPr>
              <p:nvPr/>
            </p:nvSpPr>
            <p:spPr bwMode="auto">
              <a:xfrm>
                <a:off x="17962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6" name="Oval 1368"/>
              <p:cNvSpPr>
                <a:spLocks noChangeArrowheads="1"/>
              </p:cNvSpPr>
              <p:nvPr/>
            </p:nvSpPr>
            <p:spPr bwMode="auto">
              <a:xfrm>
                <a:off x="17633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7" name="Oval 1369"/>
              <p:cNvSpPr>
                <a:spLocks noChangeArrowheads="1"/>
              </p:cNvSpPr>
              <p:nvPr/>
            </p:nvSpPr>
            <p:spPr bwMode="auto">
              <a:xfrm>
                <a:off x="17786" y="19730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8" name="Oval 1370"/>
              <p:cNvSpPr>
                <a:spLocks noChangeArrowheads="1"/>
              </p:cNvSpPr>
              <p:nvPr/>
            </p:nvSpPr>
            <p:spPr bwMode="auto">
              <a:xfrm>
                <a:off x="17545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699" name="Oval 1371"/>
              <p:cNvSpPr>
                <a:spLocks noChangeArrowheads="1"/>
              </p:cNvSpPr>
              <p:nvPr/>
            </p:nvSpPr>
            <p:spPr bwMode="auto">
              <a:xfrm>
                <a:off x="17538" y="19638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0" name="Oval 1372"/>
              <p:cNvSpPr>
                <a:spLocks noChangeArrowheads="1"/>
              </p:cNvSpPr>
              <p:nvPr/>
            </p:nvSpPr>
            <p:spPr bwMode="auto">
              <a:xfrm>
                <a:off x="17765" y="1970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1" name="Oval 1373"/>
              <p:cNvSpPr>
                <a:spLocks noChangeArrowheads="1"/>
              </p:cNvSpPr>
              <p:nvPr/>
            </p:nvSpPr>
            <p:spPr bwMode="auto">
              <a:xfrm>
                <a:off x="17509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2" name="Oval 1374"/>
              <p:cNvSpPr>
                <a:spLocks noChangeArrowheads="1"/>
              </p:cNvSpPr>
              <p:nvPr/>
            </p:nvSpPr>
            <p:spPr bwMode="auto">
              <a:xfrm>
                <a:off x="17648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3" name="Oval 1375"/>
              <p:cNvSpPr>
                <a:spLocks noChangeArrowheads="1"/>
              </p:cNvSpPr>
              <p:nvPr/>
            </p:nvSpPr>
            <p:spPr bwMode="auto">
              <a:xfrm>
                <a:off x="17494" y="1995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4" name="Oval 1376"/>
              <p:cNvSpPr>
                <a:spLocks noChangeArrowheads="1"/>
              </p:cNvSpPr>
              <p:nvPr/>
            </p:nvSpPr>
            <p:spPr bwMode="auto">
              <a:xfrm>
                <a:off x="17472" y="19808"/>
                <a:ext cx="66" cy="64"/>
              </a:xfrm>
              <a:prstGeom prst="ellipse">
                <a:avLst/>
              </a:prstGeom>
              <a:noFill/>
              <a:ln w="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5" name="Oval 1377"/>
              <p:cNvSpPr>
                <a:spLocks noChangeArrowheads="1"/>
              </p:cNvSpPr>
              <p:nvPr/>
            </p:nvSpPr>
            <p:spPr bwMode="auto">
              <a:xfrm>
                <a:off x="18269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6" name="Oval 1378"/>
              <p:cNvSpPr>
                <a:spLocks noChangeArrowheads="1"/>
              </p:cNvSpPr>
              <p:nvPr/>
            </p:nvSpPr>
            <p:spPr bwMode="auto">
              <a:xfrm>
                <a:off x="17626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7" name="Oval 1379"/>
              <p:cNvSpPr>
                <a:spLocks noChangeArrowheads="1"/>
              </p:cNvSpPr>
              <p:nvPr/>
            </p:nvSpPr>
            <p:spPr bwMode="auto">
              <a:xfrm>
                <a:off x="17640" y="19709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8" name="Oval 1380"/>
              <p:cNvSpPr>
                <a:spLocks noChangeArrowheads="1"/>
              </p:cNvSpPr>
              <p:nvPr/>
            </p:nvSpPr>
            <p:spPr bwMode="auto">
              <a:xfrm>
                <a:off x="17560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09" name="Oval 1381"/>
              <p:cNvSpPr>
                <a:spLocks noChangeArrowheads="1"/>
              </p:cNvSpPr>
              <p:nvPr/>
            </p:nvSpPr>
            <p:spPr bwMode="auto">
              <a:xfrm>
                <a:off x="17801" y="1984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0" name="Oval 1382"/>
              <p:cNvSpPr>
                <a:spLocks noChangeArrowheads="1"/>
              </p:cNvSpPr>
              <p:nvPr/>
            </p:nvSpPr>
            <p:spPr bwMode="auto">
              <a:xfrm>
                <a:off x="17414" y="19680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1" name="Oval 1383"/>
              <p:cNvSpPr>
                <a:spLocks noChangeArrowheads="1"/>
              </p:cNvSpPr>
              <p:nvPr/>
            </p:nvSpPr>
            <p:spPr bwMode="auto">
              <a:xfrm>
                <a:off x="17728" y="19765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2" name="Oval 1384"/>
              <p:cNvSpPr>
                <a:spLocks noChangeArrowheads="1"/>
              </p:cNvSpPr>
              <p:nvPr/>
            </p:nvSpPr>
            <p:spPr bwMode="auto">
              <a:xfrm>
                <a:off x="17509" y="19737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3" name="Oval 1385"/>
              <p:cNvSpPr>
                <a:spLocks noChangeArrowheads="1"/>
              </p:cNvSpPr>
              <p:nvPr/>
            </p:nvSpPr>
            <p:spPr bwMode="auto">
              <a:xfrm>
                <a:off x="17509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4" name="Oval 1386"/>
              <p:cNvSpPr>
                <a:spLocks noChangeArrowheads="1"/>
              </p:cNvSpPr>
              <p:nvPr/>
            </p:nvSpPr>
            <p:spPr bwMode="auto">
              <a:xfrm>
                <a:off x="17509" y="19631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5" name="Oval 1387"/>
              <p:cNvSpPr>
                <a:spLocks noChangeArrowheads="1"/>
              </p:cNvSpPr>
              <p:nvPr/>
            </p:nvSpPr>
            <p:spPr bwMode="auto">
              <a:xfrm>
                <a:off x="17721" y="1969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6" name="Oval 1388"/>
              <p:cNvSpPr>
                <a:spLocks noChangeArrowheads="1"/>
              </p:cNvSpPr>
              <p:nvPr/>
            </p:nvSpPr>
            <p:spPr bwMode="auto">
              <a:xfrm>
                <a:off x="1745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7" name="Oval 1389"/>
              <p:cNvSpPr>
                <a:spLocks noChangeArrowheads="1"/>
              </p:cNvSpPr>
              <p:nvPr/>
            </p:nvSpPr>
            <p:spPr bwMode="auto">
              <a:xfrm>
                <a:off x="17450" y="19631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8" name="Oval 1390"/>
              <p:cNvSpPr>
                <a:spLocks noChangeArrowheads="1"/>
              </p:cNvSpPr>
              <p:nvPr/>
            </p:nvSpPr>
            <p:spPr bwMode="auto">
              <a:xfrm>
                <a:off x="17414" y="1965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19" name="Oval 1391"/>
              <p:cNvSpPr>
                <a:spLocks noChangeArrowheads="1"/>
              </p:cNvSpPr>
              <p:nvPr/>
            </p:nvSpPr>
            <p:spPr bwMode="auto">
              <a:xfrm>
                <a:off x="17392" y="1961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0" name="Oval 1392"/>
              <p:cNvSpPr>
                <a:spLocks noChangeArrowheads="1"/>
              </p:cNvSpPr>
              <p:nvPr/>
            </p:nvSpPr>
            <p:spPr bwMode="auto">
              <a:xfrm>
                <a:off x="17450" y="19751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1" name="Oval 1393"/>
              <p:cNvSpPr>
                <a:spLocks noChangeArrowheads="1"/>
              </p:cNvSpPr>
              <p:nvPr/>
            </p:nvSpPr>
            <p:spPr bwMode="auto">
              <a:xfrm>
                <a:off x="17392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2" name="Oval 1394"/>
              <p:cNvSpPr>
                <a:spLocks noChangeArrowheads="1"/>
              </p:cNvSpPr>
              <p:nvPr/>
            </p:nvSpPr>
            <p:spPr bwMode="auto">
              <a:xfrm>
                <a:off x="17881" y="1952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3" name="Oval 1395"/>
              <p:cNvSpPr>
                <a:spLocks noChangeArrowheads="1"/>
              </p:cNvSpPr>
              <p:nvPr/>
            </p:nvSpPr>
            <p:spPr bwMode="auto">
              <a:xfrm>
                <a:off x="17487" y="19588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4" name="Oval 1396"/>
              <p:cNvSpPr>
                <a:spLocks noChangeArrowheads="1"/>
              </p:cNvSpPr>
              <p:nvPr/>
            </p:nvSpPr>
            <p:spPr bwMode="auto">
              <a:xfrm>
                <a:off x="17458" y="1959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5" name="Oval 1397"/>
              <p:cNvSpPr>
                <a:spLocks noChangeArrowheads="1"/>
              </p:cNvSpPr>
              <p:nvPr/>
            </p:nvSpPr>
            <p:spPr bwMode="auto">
              <a:xfrm>
                <a:off x="17465" y="19829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6" name="Oval 1398"/>
              <p:cNvSpPr>
                <a:spLocks noChangeArrowheads="1"/>
              </p:cNvSpPr>
              <p:nvPr/>
            </p:nvSpPr>
            <p:spPr bwMode="auto">
              <a:xfrm>
                <a:off x="17472" y="19645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7" name="Oval 1399"/>
              <p:cNvSpPr>
                <a:spLocks noChangeArrowheads="1"/>
              </p:cNvSpPr>
              <p:nvPr/>
            </p:nvSpPr>
            <p:spPr bwMode="auto">
              <a:xfrm>
                <a:off x="17465" y="1971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8" name="Oval 1400"/>
              <p:cNvSpPr>
                <a:spLocks noChangeArrowheads="1"/>
              </p:cNvSpPr>
              <p:nvPr/>
            </p:nvSpPr>
            <p:spPr bwMode="auto">
              <a:xfrm>
                <a:off x="17947" y="19794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29" name="Oval 1401"/>
              <p:cNvSpPr>
                <a:spLocks noChangeArrowheads="1"/>
              </p:cNvSpPr>
              <p:nvPr/>
            </p:nvSpPr>
            <p:spPr bwMode="auto">
              <a:xfrm>
                <a:off x="17458" y="1975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0" name="Oval 1402"/>
              <p:cNvSpPr>
                <a:spLocks noChangeArrowheads="1"/>
              </p:cNvSpPr>
              <p:nvPr/>
            </p:nvSpPr>
            <p:spPr bwMode="auto">
              <a:xfrm>
                <a:off x="17611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1" name="Oval 1403"/>
              <p:cNvSpPr>
                <a:spLocks noChangeArrowheads="1"/>
              </p:cNvSpPr>
              <p:nvPr/>
            </p:nvSpPr>
            <p:spPr bwMode="auto">
              <a:xfrm>
                <a:off x="17414" y="1970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2" name="Oval 1404"/>
              <p:cNvSpPr>
                <a:spLocks noChangeArrowheads="1"/>
              </p:cNvSpPr>
              <p:nvPr/>
            </p:nvSpPr>
            <p:spPr bwMode="auto">
              <a:xfrm>
                <a:off x="17436" y="20311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3" name="Oval 1405"/>
              <p:cNvSpPr>
                <a:spLocks noChangeArrowheads="1"/>
              </p:cNvSpPr>
              <p:nvPr/>
            </p:nvSpPr>
            <p:spPr bwMode="auto">
              <a:xfrm>
                <a:off x="17662" y="2016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4" name="Oval 1406"/>
              <p:cNvSpPr>
                <a:spLocks noChangeArrowheads="1"/>
              </p:cNvSpPr>
              <p:nvPr/>
            </p:nvSpPr>
            <p:spPr bwMode="auto">
              <a:xfrm>
                <a:off x="17304" y="1999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5" name="Oval 1407"/>
              <p:cNvSpPr>
                <a:spLocks noChangeArrowheads="1"/>
              </p:cNvSpPr>
              <p:nvPr/>
            </p:nvSpPr>
            <p:spPr bwMode="auto">
              <a:xfrm>
                <a:off x="17363" y="19787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6" name="Oval 1408"/>
              <p:cNvSpPr>
                <a:spLocks noChangeArrowheads="1"/>
              </p:cNvSpPr>
              <p:nvPr/>
            </p:nvSpPr>
            <p:spPr bwMode="auto">
              <a:xfrm>
                <a:off x="17297" y="19532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7" name="Oval 1409"/>
              <p:cNvSpPr>
                <a:spLocks noChangeArrowheads="1"/>
              </p:cNvSpPr>
              <p:nvPr/>
            </p:nvSpPr>
            <p:spPr bwMode="auto">
              <a:xfrm>
                <a:off x="17238" y="19517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8" name="Oval 1410"/>
              <p:cNvSpPr>
                <a:spLocks noChangeArrowheads="1"/>
              </p:cNvSpPr>
              <p:nvPr/>
            </p:nvSpPr>
            <p:spPr bwMode="auto">
              <a:xfrm>
                <a:off x="17289" y="19503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39" name="Oval 1411"/>
              <p:cNvSpPr>
                <a:spLocks noChangeArrowheads="1"/>
              </p:cNvSpPr>
              <p:nvPr/>
            </p:nvSpPr>
            <p:spPr bwMode="auto">
              <a:xfrm>
                <a:off x="17246" y="19645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0" name="Oval 1412"/>
              <p:cNvSpPr>
                <a:spLocks noChangeArrowheads="1"/>
              </p:cNvSpPr>
              <p:nvPr/>
            </p:nvSpPr>
            <p:spPr bwMode="auto">
              <a:xfrm>
                <a:off x="17341" y="19574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1" name="Oval 1413"/>
              <p:cNvSpPr>
                <a:spLocks noChangeArrowheads="1"/>
              </p:cNvSpPr>
              <p:nvPr/>
            </p:nvSpPr>
            <p:spPr bwMode="auto">
              <a:xfrm>
                <a:off x="17655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2" name="Oval 1414"/>
              <p:cNvSpPr>
                <a:spLocks noChangeArrowheads="1"/>
              </p:cNvSpPr>
              <p:nvPr/>
            </p:nvSpPr>
            <p:spPr bwMode="auto">
              <a:xfrm>
                <a:off x="17501" y="19716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3" name="Oval 1415"/>
              <p:cNvSpPr>
                <a:spLocks noChangeArrowheads="1"/>
              </p:cNvSpPr>
              <p:nvPr/>
            </p:nvSpPr>
            <p:spPr bwMode="auto">
              <a:xfrm>
                <a:off x="17494" y="19617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4" name="Oval 1416"/>
              <p:cNvSpPr>
                <a:spLocks noChangeArrowheads="1"/>
              </p:cNvSpPr>
              <p:nvPr/>
            </p:nvSpPr>
            <p:spPr bwMode="auto">
              <a:xfrm>
                <a:off x="17501" y="19773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5" name="Oval 1417"/>
              <p:cNvSpPr>
                <a:spLocks noChangeArrowheads="1"/>
              </p:cNvSpPr>
              <p:nvPr/>
            </p:nvSpPr>
            <p:spPr bwMode="auto">
              <a:xfrm>
                <a:off x="17874" y="19822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6" name="Oval 1418"/>
              <p:cNvSpPr>
                <a:spLocks noChangeArrowheads="1"/>
              </p:cNvSpPr>
              <p:nvPr/>
            </p:nvSpPr>
            <p:spPr bwMode="auto">
              <a:xfrm>
                <a:off x="17677" y="19808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7" name="Oval 1419"/>
              <p:cNvSpPr>
                <a:spLocks noChangeArrowheads="1"/>
              </p:cNvSpPr>
              <p:nvPr/>
            </p:nvSpPr>
            <p:spPr bwMode="auto">
              <a:xfrm>
                <a:off x="17677" y="19765"/>
                <a:ext cx="36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8" name="Oval 1420"/>
              <p:cNvSpPr>
                <a:spLocks noChangeArrowheads="1"/>
              </p:cNvSpPr>
              <p:nvPr/>
            </p:nvSpPr>
            <p:spPr bwMode="auto">
              <a:xfrm>
                <a:off x="18167" y="20056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49" name="Oval 1421"/>
              <p:cNvSpPr>
                <a:spLocks noChangeArrowheads="1"/>
              </p:cNvSpPr>
              <p:nvPr/>
            </p:nvSpPr>
            <p:spPr bwMode="auto">
              <a:xfrm>
                <a:off x="17640" y="19914"/>
                <a:ext cx="37" cy="3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50" name="Oval 1422"/>
              <p:cNvSpPr>
                <a:spLocks noChangeArrowheads="1"/>
              </p:cNvSpPr>
              <p:nvPr/>
            </p:nvSpPr>
            <p:spPr bwMode="auto">
              <a:xfrm>
                <a:off x="17677" y="19879"/>
                <a:ext cx="36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84751" name="Oval 1423"/>
              <p:cNvSpPr>
                <a:spLocks noChangeArrowheads="1"/>
              </p:cNvSpPr>
              <p:nvPr/>
            </p:nvSpPr>
            <p:spPr bwMode="auto">
              <a:xfrm>
                <a:off x="17443" y="19872"/>
                <a:ext cx="37" cy="35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  <p:sp>
          <p:nvSpPr>
            <p:cNvPr id="484752" name="Oval 1424"/>
            <p:cNvSpPr>
              <a:spLocks noChangeArrowheads="1"/>
            </p:cNvSpPr>
            <p:nvPr/>
          </p:nvSpPr>
          <p:spPr bwMode="auto">
            <a:xfrm>
              <a:off x="17450" y="1973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3" name="Oval 1425"/>
            <p:cNvSpPr>
              <a:spLocks noChangeArrowheads="1"/>
            </p:cNvSpPr>
            <p:nvPr/>
          </p:nvSpPr>
          <p:spPr bwMode="auto">
            <a:xfrm>
              <a:off x="17801" y="1987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4" name="Oval 1426"/>
            <p:cNvSpPr>
              <a:spLocks noChangeArrowheads="1"/>
            </p:cNvSpPr>
            <p:nvPr/>
          </p:nvSpPr>
          <p:spPr bwMode="auto">
            <a:xfrm>
              <a:off x="17355" y="1978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5" name="Oval 1427"/>
            <p:cNvSpPr>
              <a:spLocks noChangeArrowheads="1"/>
            </p:cNvSpPr>
            <p:nvPr/>
          </p:nvSpPr>
          <p:spPr bwMode="auto">
            <a:xfrm>
              <a:off x="17384" y="19893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6" name="Oval 1428"/>
            <p:cNvSpPr>
              <a:spLocks noChangeArrowheads="1"/>
            </p:cNvSpPr>
            <p:nvPr/>
          </p:nvSpPr>
          <p:spPr bwMode="auto">
            <a:xfrm>
              <a:off x="17567" y="1995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7" name="Oval 1429"/>
            <p:cNvSpPr>
              <a:spLocks noChangeArrowheads="1"/>
            </p:cNvSpPr>
            <p:nvPr/>
          </p:nvSpPr>
          <p:spPr bwMode="auto">
            <a:xfrm>
              <a:off x="17421" y="1969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8" name="Oval 1430"/>
            <p:cNvSpPr>
              <a:spLocks noChangeArrowheads="1"/>
            </p:cNvSpPr>
            <p:nvPr/>
          </p:nvSpPr>
          <p:spPr bwMode="auto">
            <a:xfrm>
              <a:off x="17772" y="1982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59" name="Oval 1431"/>
            <p:cNvSpPr>
              <a:spLocks noChangeArrowheads="1"/>
            </p:cNvSpPr>
            <p:nvPr/>
          </p:nvSpPr>
          <p:spPr bwMode="auto">
            <a:xfrm>
              <a:off x="17348" y="19602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0" name="Oval 1432"/>
            <p:cNvSpPr>
              <a:spLocks noChangeArrowheads="1"/>
            </p:cNvSpPr>
            <p:nvPr/>
          </p:nvSpPr>
          <p:spPr bwMode="auto">
            <a:xfrm>
              <a:off x="17304" y="1970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1" name="Oval 1433"/>
            <p:cNvSpPr>
              <a:spLocks noChangeArrowheads="1"/>
            </p:cNvSpPr>
            <p:nvPr/>
          </p:nvSpPr>
          <p:spPr bwMode="auto">
            <a:xfrm>
              <a:off x="17326" y="195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2" name="Oval 1434"/>
            <p:cNvSpPr>
              <a:spLocks noChangeArrowheads="1"/>
            </p:cNvSpPr>
            <p:nvPr/>
          </p:nvSpPr>
          <p:spPr bwMode="auto">
            <a:xfrm>
              <a:off x="17289" y="1961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3" name="Oval 1435"/>
            <p:cNvSpPr>
              <a:spLocks noChangeArrowheads="1"/>
            </p:cNvSpPr>
            <p:nvPr/>
          </p:nvSpPr>
          <p:spPr bwMode="auto">
            <a:xfrm>
              <a:off x="17377" y="195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4" name="Oval 1436"/>
            <p:cNvSpPr>
              <a:spLocks noChangeArrowheads="1"/>
            </p:cNvSpPr>
            <p:nvPr/>
          </p:nvSpPr>
          <p:spPr bwMode="auto">
            <a:xfrm>
              <a:off x="17319" y="1968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5" name="Oval 1437"/>
            <p:cNvSpPr>
              <a:spLocks noChangeArrowheads="1"/>
            </p:cNvSpPr>
            <p:nvPr/>
          </p:nvSpPr>
          <p:spPr bwMode="auto">
            <a:xfrm>
              <a:off x="17838" y="1990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6" name="Oval 1438"/>
            <p:cNvSpPr>
              <a:spLocks noChangeArrowheads="1"/>
            </p:cNvSpPr>
            <p:nvPr/>
          </p:nvSpPr>
          <p:spPr bwMode="auto">
            <a:xfrm>
              <a:off x="17253" y="19737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7" name="Oval 1439"/>
            <p:cNvSpPr>
              <a:spLocks noChangeArrowheads="1"/>
            </p:cNvSpPr>
            <p:nvPr/>
          </p:nvSpPr>
          <p:spPr bwMode="auto">
            <a:xfrm>
              <a:off x="17319" y="19560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8" name="Oval 1440"/>
            <p:cNvSpPr>
              <a:spLocks noChangeArrowheads="1"/>
            </p:cNvSpPr>
            <p:nvPr/>
          </p:nvSpPr>
          <p:spPr bwMode="auto">
            <a:xfrm>
              <a:off x="17297" y="1971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69" name="Oval 1441"/>
            <p:cNvSpPr>
              <a:spLocks noChangeArrowheads="1"/>
            </p:cNvSpPr>
            <p:nvPr/>
          </p:nvSpPr>
          <p:spPr bwMode="auto">
            <a:xfrm>
              <a:off x="17384" y="19702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0" name="Oval 1442"/>
            <p:cNvSpPr>
              <a:spLocks noChangeArrowheads="1"/>
            </p:cNvSpPr>
            <p:nvPr/>
          </p:nvSpPr>
          <p:spPr bwMode="auto">
            <a:xfrm>
              <a:off x="17406" y="19723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1" name="Oval 1443"/>
            <p:cNvSpPr>
              <a:spLocks noChangeArrowheads="1"/>
            </p:cNvSpPr>
            <p:nvPr/>
          </p:nvSpPr>
          <p:spPr bwMode="auto">
            <a:xfrm>
              <a:off x="17406" y="1961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2" name="Oval 1444"/>
            <p:cNvSpPr>
              <a:spLocks noChangeArrowheads="1"/>
            </p:cNvSpPr>
            <p:nvPr/>
          </p:nvSpPr>
          <p:spPr bwMode="auto">
            <a:xfrm>
              <a:off x="17392" y="1965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3" name="Oval 1445"/>
            <p:cNvSpPr>
              <a:spLocks noChangeArrowheads="1"/>
            </p:cNvSpPr>
            <p:nvPr/>
          </p:nvSpPr>
          <p:spPr bwMode="auto">
            <a:xfrm>
              <a:off x="17436" y="19765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4" name="Oval 1446"/>
            <p:cNvSpPr>
              <a:spLocks noChangeArrowheads="1"/>
            </p:cNvSpPr>
            <p:nvPr/>
          </p:nvSpPr>
          <p:spPr bwMode="auto">
            <a:xfrm>
              <a:off x="17925" y="19992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5" name="Oval 1447"/>
            <p:cNvSpPr>
              <a:spLocks noChangeArrowheads="1"/>
            </p:cNvSpPr>
            <p:nvPr/>
          </p:nvSpPr>
          <p:spPr bwMode="auto">
            <a:xfrm>
              <a:off x="17523" y="1986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6" name="Oval 1448"/>
            <p:cNvSpPr>
              <a:spLocks noChangeArrowheads="1"/>
            </p:cNvSpPr>
            <p:nvPr/>
          </p:nvSpPr>
          <p:spPr bwMode="auto">
            <a:xfrm>
              <a:off x="17523" y="19808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7" name="Oval 1449"/>
            <p:cNvSpPr>
              <a:spLocks noChangeArrowheads="1"/>
            </p:cNvSpPr>
            <p:nvPr/>
          </p:nvSpPr>
          <p:spPr bwMode="auto">
            <a:xfrm>
              <a:off x="17713" y="19836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8" name="Oval 1450"/>
            <p:cNvSpPr>
              <a:spLocks noChangeArrowheads="1"/>
            </p:cNvSpPr>
            <p:nvPr/>
          </p:nvSpPr>
          <p:spPr bwMode="auto">
            <a:xfrm>
              <a:off x="17640" y="19787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79" name="Oval 1451"/>
            <p:cNvSpPr>
              <a:spLocks noChangeArrowheads="1"/>
            </p:cNvSpPr>
            <p:nvPr/>
          </p:nvSpPr>
          <p:spPr bwMode="auto">
            <a:xfrm>
              <a:off x="17531" y="1993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0" name="Oval 1452"/>
            <p:cNvSpPr>
              <a:spLocks noChangeArrowheads="1"/>
            </p:cNvSpPr>
            <p:nvPr/>
          </p:nvSpPr>
          <p:spPr bwMode="auto">
            <a:xfrm>
              <a:off x="18093" y="2008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1" name="Oval 1453"/>
            <p:cNvSpPr>
              <a:spLocks noChangeArrowheads="1"/>
            </p:cNvSpPr>
            <p:nvPr/>
          </p:nvSpPr>
          <p:spPr bwMode="auto">
            <a:xfrm>
              <a:off x="17706" y="1996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2" name="Oval 1454"/>
            <p:cNvSpPr>
              <a:spLocks noChangeArrowheads="1"/>
            </p:cNvSpPr>
            <p:nvPr/>
          </p:nvSpPr>
          <p:spPr bwMode="auto">
            <a:xfrm>
              <a:off x="17860" y="19865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3" name="Oval 1455"/>
            <p:cNvSpPr>
              <a:spLocks noChangeArrowheads="1"/>
            </p:cNvSpPr>
            <p:nvPr/>
          </p:nvSpPr>
          <p:spPr bwMode="auto">
            <a:xfrm>
              <a:off x="17998" y="19992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4" name="Oval 1456"/>
            <p:cNvSpPr>
              <a:spLocks noChangeArrowheads="1"/>
            </p:cNvSpPr>
            <p:nvPr/>
          </p:nvSpPr>
          <p:spPr bwMode="auto">
            <a:xfrm>
              <a:off x="17933" y="20169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5" name="Oval 1457"/>
            <p:cNvSpPr>
              <a:spLocks noChangeArrowheads="1"/>
            </p:cNvSpPr>
            <p:nvPr/>
          </p:nvSpPr>
          <p:spPr bwMode="auto">
            <a:xfrm>
              <a:off x="17947" y="2007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6" name="Oval 1458"/>
            <p:cNvSpPr>
              <a:spLocks noChangeArrowheads="1"/>
            </p:cNvSpPr>
            <p:nvPr/>
          </p:nvSpPr>
          <p:spPr bwMode="auto">
            <a:xfrm>
              <a:off x="17765" y="19695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7" name="Oval 1459"/>
            <p:cNvSpPr>
              <a:spLocks noChangeArrowheads="1"/>
            </p:cNvSpPr>
            <p:nvPr/>
          </p:nvSpPr>
          <p:spPr bwMode="auto">
            <a:xfrm>
              <a:off x="17947" y="1996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8" name="Oval 1460"/>
            <p:cNvSpPr>
              <a:spLocks noChangeArrowheads="1"/>
            </p:cNvSpPr>
            <p:nvPr/>
          </p:nvSpPr>
          <p:spPr bwMode="auto">
            <a:xfrm>
              <a:off x="17955" y="20056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89" name="Oval 1461"/>
            <p:cNvSpPr>
              <a:spLocks noChangeArrowheads="1"/>
            </p:cNvSpPr>
            <p:nvPr/>
          </p:nvSpPr>
          <p:spPr bwMode="auto">
            <a:xfrm>
              <a:off x="17940" y="1990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0" name="Oval 1462"/>
            <p:cNvSpPr>
              <a:spLocks noChangeArrowheads="1"/>
            </p:cNvSpPr>
            <p:nvPr/>
          </p:nvSpPr>
          <p:spPr bwMode="auto">
            <a:xfrm>
              <a:off x="18050" y="19928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1" name="Oval 1463"/>
            <p:cNvSpPr>
              <a:spLocks noChangeArrowheads="1"/>
            </p:cNvSpPr>
            <p:nvPr/>
          </p:nvSpPr>
          <p:spPr bwMode="auto">
            <a:xfrm>
              <a:off x="18020" y="19957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2" name="Oval 1464"/>
            <p:cNvSpPr>
              <a:spLocks noChangeArrowheads="1"/>
            </p:cNvSpPr>
            <p:nvPr/>
          </p:nvSpPr>
          <p:spPr bwMode="auto">
            <a:xfrm>
              <a:off x="18780" y="19539"/>
              <a:ext cx="66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3" name="Oval 1465"/>
            <p:cNvSpPr>
              <a:spLocks noChangeArrowheads="1"/>
            </p:cNvSpPr>
            <p:nvPr/>
          </p:nvSpPr>
          <p:spPr bwMode="auto">
            <a:xfrm>
              <a:off x="18342" y="19588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4" name="Oval 1466"/>
            <p:cNvSpPr>
              <a:spLocks noChangeArrowheads="1"/>
            </p:cNvSpPr>
            <p:nvPr/>
          </p:nvSpPr>
          <p:spPr bwMode="auto">
            <a:xfrm>
              <a:off x="19241" y="19064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5" name="Oval 1467"/>
            <p:cNvSpPr>
              <a:spLocks noChangeArrowheads="1"/>
            </p:cNvSpPr>
            <p:nvPr/>
          </p:nvSpPr>
          <p:spPr bwMode="auto">
            <a:xfrm>
              <a:off x="18452" y="19730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6" name="Oval 1468"/>
            <p:cNvSpPr>
              <a:spLocks noChangeArrowheads="1"/>
            </p:cNvSpPr>
            <p:nvPr/>
          </p:nvSpPr>
          <p:spPr bwMode="auto">
            <a:xfrm>
              <a:off x="18452" y="19850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7" name="Oval 1469"/>
            <p:cNvSpPr>
              <a:spLocks noChangeArrowheads="1"/>
            </p:cNvSpPr>
            <p:nvPr/>
          </p:nvSpPr>
          <p:spPr bwMode="auto">
            <a:xfrm>
              <a:off x="19022" y="19333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8" name="Oval 1470"/>
            <p:cNvSpPr>
              <a:spLocks noChangeArrowheads="1"/>
            </p:cNvSpPr>
            <p:nvPr/>
          </p:nvSpPr>
          <p:spPr bwMode="auto">
            <a:xfrm>
              <a:off x="18678" y="19475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799" name="Oval 1471"/>
            <p:cNvSpPr>
              <a:spLocks noChangeArrowheads="1"/>
            </p:cNvSpPr>
            <p:nvPr/>
          </p:nvSpPr>
          <p:spPr bwMode="auto">
            <a:xfrm>
              <a:off x="18963" y="18958"/>
              <a:ext cx="66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0" name="Oval 1472"/>
            <p:cNvSpPr>
              <a:spLocks noChangeArrowheads="1"/>
            </p:cNvSpPr>
            <p:nvPr/>
          </p:nvSpPr>
          <p:spPr bwMode="auto">
            <a:xfrm>
              <a:off x="19994" y="18469"/>
              <a:ext cx="65" cy="63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1" name="Oval 1473"/>
            <p:cNvSpPr>
              <a:spLocks noChangeArrowheads="1"/>
            </p:cNvSpPr>
            <p:nvPr/>
          </p:nvSpPr>
          <p:spPr bwMode="auto">
            <a:xfrm>
              <a:off x="19285" y="18979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2" name="Oval 1474"/>
            <p:cNvSpPr>
              <a:spLocks noChangeArrowheads="1"/>
            </p:cNvSpPr>
            <p:nvPr/>
          </p:nvSpPr>
          <p:spPr bwMode="auto">
            <a:xfrm>
              <a:off x="19285" y="18986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3" name="Oval 1475"/>
            <p:cNvSpPr>
              <a:spLocks noChangeArrowheads="1"/>
            </p:cNvSpPr>
            <p:nvPr/>
          </p:nvSpPr>
          <p:spPr bwMode="auto">
            <a:xfrm>
              <a:off x="18693" y="19184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4" name="Oval 1476"/>
            <p:cNvSpPr>
              <a:spLocks noChangeArrowheads="1"/>
            </p:cNvSpPr>
            <p:nvPr/>
          </p:nvSpPr>
          <p:spPr bwMode="auto">
            <a:xfrm>
              <a:off x="18539" y="20049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5" name="Oval 1477"/>
            <p:cNvSpPr>
              <a:spLocks noChangeArrowheads="1"/>
            </p:cNvSpPr>
            <p:nvPr/>
          </p:nvSpPr>
          <p:spPr bwMode="auto">
            <a:xfrm>
              <a:off x="18473" y="2007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6" name="Oval 1478"/>
            <p:cNvSpPr>
              <a:spLocks noChangeArrowheads="1"/>
            </p:cNvSpPr>
            <p:nvPr/>
          </p:nvSpPr>
          <p:spPr bwMode="auto">
            <a:xfrm>
              <a:off x="18408" y="19546"/>
              <a:ext cx="65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7" name="Oval 1479"/>
            <p:cNvSpPr>
              <a:spLocks noChangeArrowheads="1"/>
            </p:cNvSpPr>
            <p:nvPr/>
          </p:nvSpPr>
          <p:spPr bwMode="auto">
            <a:xfrm>
              <a:off x="18378" y="19709"/>
              <a:ext cx="66" cy="64"/>
            </a:xfrm>
            <a:prstGeom prst="ellipse">
              <a:avLst/>
            </a:prstGeom>
            <a:noFill/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8" name="Oval 1480"/>
            <p:cNvSpPr>
              <a:spLocks noChangeArrowheads="1"/>
            </p:cNvSpPr>
            <p:nvPr/>
          </p:nvSpPr>
          <p:spPr bwMode="auto">
            <a:xfrm>
              <a:off x="18225" y="19928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09" name="Oval 1481"/>
            <p:cNvSpPr>
              <a:spLocks noChangeArrowheads="1"/>
            </p:cNvSpPr>
            <p:nvPr/>
          </p:nvSpPr>
          <p:spPr bwMode="auto">
            <a:xfrm>
              <a:off x="18276" y="1978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0" name="Oval 1482"/>
            <p:cNvSpPr>
              <a:spLocks noChangeArrowheads="1"/>
            </p:cNvSpPr>
            <p:nvPr/>
          </p:nvSpPr>
          <p:spPr bwMode="auto">
            <a:xfrm>
              <a:off x="18298" y="1979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1" name="Oval 1483"/>
            <p:cNvSpPr>
              <a:spLocks noChangeArrowheads="1"/>
            </p:cNvSpPr>
            <p:nvPr/>
          </p:nvSpPr>
          <p:spPr bwMode="auto">
            <a:xfrm>
              <a:off x="18349" y="19730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2" name="Oval 1484"/>
            <p:cNvSpPr>
              <a:spLocks noChangeArrowheads="1"/>
            </p:cNvSpPr>
            <p:nvPr/>
          </p:nvSpPr>
          <p:spPr bwMode="auto">
            <a:xfrm>
              <a:off x="18174" y="20439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3" name="Oval 1485"/>
            <p:cNvSpPr>
              <a:spLocks noChangeArrowheads="1"/>
            </p:cNvSpPr>
            <p:nvPr/>
          </p:nvSpPr>
          <p:spPr bwMode="auto">
            <a:xfrm>
              <a:off x="18174" y="19319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4" name="Oval 1486"/>
            <p:cNvSpPr>
              <a:spLocks noChangeArrowheads="1"/>
            </p:cNvSpPr>
            <p:nvPr/>
          </p:nvSpPr>
          <p:spPr bwMode="auto">
            <a:xfrm>
              <a:off x="18057" y="19262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5" name="Oval 1487"/>
            <p:cNvSpPr>
              <a:spLocks noChangeArrowheads="1"/>
            </p:cNvSpPr>
            <p:nvPr/>
          </p:nvSpPr>
          <p:spPr bwMode="auto">
            <a:xfrm>
              <a:off x="18020" y="20446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6" name="Oval 1488"/>
            <p:cNvSpPr>
              <a:spLocks noChangeArrowheads="1"/>
            </p:cNvSpPr>
            <p:nvPr/>
          </p:nvSpPr>
          <p:spPr bwMode="auto">
            <a:xfrm>
              <a:off x="18020" y="20474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7" name="Oval 1489"/>
            <p:cNvSpPr>
              <a:spLocks noChangeArrowheads="1"/>
            </p:cNvSpPr>
            <p:nvPr/>
          </p:nvSpPr>
          <p:spPr bwMode="auto">
            <a:xfrm>
              <a:off x="18013" y="20573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8" name="Oval 1490"/>
            <p:cNvSpPr>
              <a:spLocks noChangeArrowheads="1"/>
            </p:cNvSpPr>
            <p:nvPr/>
          </p:nvSpPr>
          <p:spPr bwMode="auto">
            <a:xfrm>
              <a:off x="17976" y="19595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19" name="Oval 1491"/>
            <p:cNvSpPr>
              <a:spLocks noChangeArrowheads="1"/>
            </p:cNvSpPr>
            <p:nvPr/>
          </p:nvSpPr>
          <p:spPr bwMode="auto">
            <a:xfrm>
              <a:off x="17969" y="19801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0" name="Oval 1492"/>
            <p:cNvSpPr>
              <a:spLocks noChangeArrowheads="1"/>
            </p:cNvSpPr>
            <p:nvPr/>
          </p:nvSpPr>
          <p:spPr bwMode="auto">
            <a:xfrm>
              <a:off x="17969" y="1969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1" name="Oval 1493"/>
            <p:cNvSpPr>
              <a:spLocks noChangeArrowheads="1"/>
            </p:cNvSpPr>
            <p:nvPr/>
          </p:nvSpPr>
          <p:spPr bwMode="auto">
            <a:xfrm>
              <a:off x="17962" y="19765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2" name="Oval 1494"/>
            <p:cNvSpPr>
              <a:spLocks noChangeArrowheads="1"/>
            </p:cNvSpPr>
            <p:nvPr/>
          </p:nvSpPr>
          <p:spPr bwMode="auto">
            <a:xfrm>
              <a:off x="17947" y="20637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3" name="Oval 1495"/>
            <p:cNvSpPr>
              <a:spLocks noChangeArrowheads="1"/>
            </p:cNvSpPr>
            <p:nvPr/>
          </p:nvSpPr>
          <p:spPr bwMode="auto">
            <a:xfrm>
              <a:off x="17940" y="20651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4" name="Oval 1496"/>
            <p:cNvSpPr>
              <a:spLocks noChangeArrowheads="1"/>
            </p:cNvSpPr>
            <p:nvPr/>
          </p:nvSpPr>
          <p:spPr bwMode="auto">
            <a:xfrm>
              <a:off x="17889" y="20240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5" name="Oval 1497"/>
            <p:cNvSpPr>
              <a:spLocks noChangeArrowheads="1"/>
            </p:cNvSpPr>
            <p:nvPr/>
          </p:nvSpPr>
          <p:spPr bwMode="auto">
            <a:xfrm>
              <a:off x="17867" y="20977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6" name="Oval 1498"/>
            <p:cNvSpPr>
              <a:spLocks noChangeArrowheads="1"/>
            </p:cNvSpPr>
            <p:nvPr/>
          </p:nvSpPr>
          <p:spPr bwMode="auto">
            <a:xfrm>
              <a:off x="17860" y="19751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7" name="Oval 1499"/>
            <p:cNvSpPr>
              <a:spLocks noChangeArrowheads="1"/>
            </p:cNvSpPr>
            <p:nvPr/>
          </p:nvSpPr>
          <p:spPr bwMode="auto">
            <a:xfrm>
              <a:off x="17852" y="20935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8" name="Oval 1500"/>
            <p:cNvSpPr>
              <a:spLocks noChangeArrowheads="1"/>
            </p:cNvSpPr>
            <p:nvPr/>
          </p:nvSpPr>
          <p:spPr bwMode="auto">
            <a:xfrm>
              <a:off x="17830" y="19539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29" name="Oval 1501"/>
            <p:cNvSpPr>
              <a:spLocks noChangeArrowheads="1"/>
            </p:cNvSpPr>
            <p:nvPr/>
          </p:nvSpPr>
          <p:spPr bwMode="auto">
            <a:xfrm>
              <a:off x="17816" y="20843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0" name="Oval 1502"/>
            <p:cNvSpPr>
              <a:spLocks noChangeArrowheads="1"/>
            </p:cNvSpPr>
            <p:nvPr/>
          </p:nvSpPr>
          <p:spPr bwMode="auto">
            <a:xfrm>
              <a:off x="17713" y="19624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1" name="Oval 1503"/>
            <p:cNvSpPr>
              <a:spLocks noChangeArrowheads="1"/>
            </p:cNvSpPr>
            <p:nvPr/>
          </p:nvSpPr>
          <p:spPr bwMode="auto">
            <a:xfrm>
              <a:off x="17655" y="19773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2" name="Oval 1504"/>
            <p:cNvSpPr>
              <a:spLocks noChangeArrowheads="1"/>
            </p:cNvSpPr>
            <p:nvPr/>
          </p:nvSpPr>
          <p:spPr bwMode="auto">
            <a:xfrm>
              <a:off x="17640" y="19659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3" name="Oval 1505"/>
            <p:cNvSpPr>
              <a:spLocks noChangeArrowheads="1"/>
            </p:cNvSpPr>
            <p:nvPr/>
          </p:nvSpPr>
          <p:spPr bwMode="auto">
            <a:xfrm>
              <a:off x="17494" y="19595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4" name="Oval 1506"/>
            <p:cNvSpPr>
              <a:spLocks noChangeArrowheads="1"/>
            </p:cNvSpPr>
            <p:nvPr/>
          </p:nvSpPr>
          <p:spPr bwMode="auto">
            <a:xfrm>
              <a:off x="17472" y="19638"/>
              <a:ext cx="3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5" name="Oval 1507"/>
            <p:cNvSpPr>
              <a:spLocks noChangeArrowheads="1"/>
            </p:cNvSpPr>
            <p:nvPr/>
          </p:nvSpPr>
          <p:spPr bwMode="auto">
            <a:xfrm>
              <a:off x="17436" y="19588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6" name="Oval 1508"/>
            <p:cNvSpPr>
              <a:spLocks noChangeArrowheads="1"/>
            </p:cNvSpPr>
            <p:nvPr/>
          </p:nvSpPr>
          <p:spPr bwMode="auto">
            <a:xfrm>
              <a:off x="17224" y="19532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7" name="Oval 1509"/>
            <p:cNvSpPr>
              <a:spLocks noChangeArrowheads="1"/>
            </p:cNvSpPr>
            <p:nvPr/>
          </p:nvSpPr>
          <p:spPr bwMode="auto">
            <a:xfrm>
              <a:off x="17180" y="19666"/>
              <a:ext cx="36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8" name="Oval 1510"/>
            <p:cNvSpPr>
              <a:spLocks noChangeArrowheads="1"/>
            </p:cNvSpPr>
            <p:nvPr/>
          </p:nvSpPr>
          <p:spPr bwMode="auto">
            <a:xfrm>
              <a:off x="17224" y="19780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39" name="Oval 1511"/>
            <p:cNvSpPr>
              <a:spLocks noChangeArrowheads="1"/>
            </p:cNvSpPr>
            <p:nvPr/>
          </p:nvSpPr>
          <p:spPr bwMode="auto">
            <a:xfrm>
              <a:off x="17224" y="19532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0" name="Oval 1512"/>
            <p:cNvSpPr>
              <a:spLocks noChangeArrowheads="1"/>
            </p:cNvSpPr>
            <p:nvPr/>
          </p:nvSpPr>
          <p:spPr bwMode="auto">
            <a:xfrm>
              <a:off x="17114" y="19503"/>
              <a:ext cx="37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1" name="Rectangle 1513"/>
            <p:cNvSpPr>
              <a:spLocks noChangeArrowheads="1"/>
            </p:cNvSpPr>
            <p:nvPr/>
          </p:nvSpPr>
          <p:spPr bwMode="auto">
            <a:xfrm>
              <a:off x="16441" y="20728"/>
              <a:ext cx="17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95</a:t>
              </a:r>
            </a:p>
          </p:txBody>
        </p:sp>
        <p:sp>
          <p:nvSpPr>
            <p:cNvPr id="484842" name="Oval 1514"/>
            <p:cNvSpPr>
              <a:spLocks noChangeArrowheads="1"/>
            </p:cNvSpPr>
            <p:nvPr/>
          </p:nvSpPr>
          <p:spPr bwMode="auto">
            <a:xfrm>
              <a:off x="16873" y="19447"/>
              <a:ext cx="36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4843" name="Rectangle 1515"/>
            <p:cNvSpPr>
              <a:spLocks noChangeArrowheads="1"/>
            </p:cNvSpPr>
            <p:nvPr/>
          </p:nvSpPr>
          <p:spPr bwMode="auto">
            <a:xfrm rot="16200000">
              <a:off x="15566" y="19255"/>
              <a:ext cx="17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54</a:t>
              </a:r>
            </a:p>
          </p:txBody>
        </p:sp>
        <p:grpSp>
          <p:nvGrpSpPr>
            <p:cNvPr id="10" name="Group 1516"/>
            <p:cNvGrpSpPr>
              <a:grpSpLocks/>
            </p:cNvGrpSpPr>
            <p:nvPr/>
          </p:nvGrpSpPr>
          <p:grpSpPr bwMode="auto">
            <a:xfrm>
              <a:off x="19832" y="17739"/>
              <a:ext cx="874" cy="398"/>
              <a:chOff x="20335" y="22054"/>
              <a:chExt cx="874" cy="398"/>
            </a:xfrm>
          </p:grpSpPr>
          <p:grpSp>
            <p:nvGrpSpPr>
              <p:cNvPr id="11" name="Group 1517"/>
              <p:cNvGrpSpPr>
                <a:grpSpLocks/>
              </p:cNvGrpSpPr>
              <p:nvPr/>
            </p:nvGrpSpPr>
            <p:grpSpPr bwMode="auto">
              <a:xfrm>
                <a:off x="20354" y="22247"/>
                <a:ext cx="855" cy="205"/>
                <a:chOff x="20354" y="22247"/>
                <a:chExt cx="855" cy="205"/>
              </a:xfrm>
            </p:grpSpPr>
            <p:sp>
              <p:nvSpPr>
                <p:cNvPr id="484846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0504" y="22247"/>
                  <a:ext cx="705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s-ES" sz="2000" u="none">
                      <a:solidFill>
                        <a:srgbClr val="000000"/>
                      </a:solidFill>
                      <a:latin typeface="Arial" charset="0"/>
                    </a:rPr>
                    <a:t>no defect</a:t>
                  </a:r>
                  <a:endParaRPr lang="es-ES" sz="2000" u="none">
                    <a:latin typeface="Arial" charset="0"/>
                  </a:endParaRPr>
                </a:p>
              </p:txBody>
            </p:sp>
            <p:sp>
              <p:nvSpPr>
                <p:cNvPr id="484847" name="Oval 1519"/>
                <p:cNvSpPr>
                  <a:spLocks noChangeArrowheads="1"/>
                </p:cNvSpPr>
                <p:nvPr/>
              </p:nvSpPr>
              <p:spPr bwMode="auto">
                <a:xfrm>
                  <a:off x="20354" y="22350"/>
                  <a:ext cx="39" cy="3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  <p:grpSp>
            <p:nvGrpSpPr>
              <p:cNvPr id="12" name="Group 1520"/>
              <p:cNvGrpSpPr>
                <a:grpSpLocks/>
              </p:cNvGrpSpPr>
              <p:nvPr/>
            </p:nvGrpSpPr>
            <p:grpSpPr bwMode="auto">
              <a:xfrm>
                <a:off x="20335" y="22054"/>
                <a:ext cx="797" cy="204"/>
                <a:chOff x="20335" y="22054"/>
                <a:chExt cx="797" cy="204"/>
              </a:xfrm>
            </p:grpSpPr>
            <p:sp>
              <p:nvSpPr>
                <p:cNvPr id="484849" name="Rectangle 1521"/>
                <p:cNvSpPr>
                  <a:spLocks noChangeArrowheads="1"/>
                </p:cNvSpPr>
                <p:nvPr/>
              </p:nvSpPr>
              <p:spPr bwMode="auto">
                <a:xfrm>
                  <a:off x="20523" y="22054"/>
                  <a:ext cx="609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s-ES" sz="2000" u="none">
                      <a:solidFill>
                        <a:srgbClr val="000000"/>
                      </a:solidFill>
                      <a:latin typeface="Arial" charset="0"/>
                    </a:rPr>
                    <a:t>defect   </a:t>
                  </a:r>
                  <a:endParaRPr lang="es-ES" sz="2000" u="none">
                    <a:latin typeface="Arial" charset="0"/>
                  </a:endParaRPr>
                </a:p>
              </p:txBody>
            </p:sp>
            <p:sp>
              <p:nvSpPr>
                <p:cNvPr id="484850" name="Oval 1522"/>
                <p:cNvSpPr>
                  <a:spLocks noChangeArrowheads="1"/>
                </p:cNvSpPr>
                <p:nvPr/>
              </p:nvSpPr>
              <p:spPr bwMode="auto">
                <a:xfrm>
                  <a:off x="20335" y="22123"/>
                  <a:ext cx="73" cy="64"/>
                </a:xfrm>
                <a:prstGeom prst="ellipse">
                  <a:avLst/>
                </a:prstGeom>
                <a:noFill/>
                <a:ln w="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</p:grpSp>
        </p:grpSp>
        <p:sp>
          <p:nvSpPr>
            <p:cNvPr id="484851" name="Rectangle 1523"/>
            <p:cNvSpPr>
              <a:spLocks noChangeArrowheads="1"/>
            </p:cNvSpPr>
            <p:nvPr/>
          </p:nvSpPr>
          <p:spPr bwMode="auto">
            <a:xfrm>
              <a:off x="19569" y="20839"/>
              <a:ext cx="17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2000" i="1" u="none">
                  <a:solidFill>
                    <a:srgbClr val="000000"/>
                  </a:solidFill>
                  <a:latin typeface="Arial" charset="0"/>
                </a:rPr>
                <a:t>f</a:t>
              </a:r>
              <a:r>
                <a:rPr lang="es-ES" sz="2000" u="none" baseline="-25000">
                  <a:solidFill>
                    <a:srgbClr val="000000"/>
                  </a:solidFill>
                  <a:latin typeface="Arial" charset="0"/>
                </a:rPr>
                <a:t>82</a:t>
              </a:r>
            </a:p>
          </p:txBody>
        </p:sp>
      </p:grpSp>
      <p:sp>
        <p:nvSpPr>
          <p:cNvPr id="1518" name="Título 15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19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5" name="Rectangle 9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5386" name="Rectangle 10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86897" name="Object 1521"/>
          <p:cNvGraphicFramePr>
            <a:graphicFrameLocks noChangeAspect="1"/>
          </p:cNvGraphicFramePr>
          <p:nvPr/>
        </p:nvGraphicFramePr>
        <p:xfrm>
          <a:off x="128588" y="2257425"/>
          <a:ext cx="8888412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Fotografía de Photo Editor" r:id="rId3" imgW="8888066" imgH="2343477" progId="">
                  <p:embed/>
                </p:oleObj>
              </mc:Choice>
              <mc:Fallback>
                <p:oleObj name="Fotografía de Photo Editor" r:id="rId3" imgW="8888066" imgH="234347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257425"/>
                        <a:ext cx="8888412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898" name="Text Box 1522"/>
          <p:cNvSpPr txBox="1">
            <a:spLocks noChangeArrowheads="1"/>
          </p:cNvSpPr>
          <p:nvPr/>
        </p:nvSpPr>
        <p:spPr bwMode="auto">
          <a:xfrm>
            <a:off x="2994025" y="4779963"/>
            <a:ext cx="310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Performance detection</a:t>
            </a:r>
          </a:p>
        </p:txBody>
      </p:sp>
      <p:sp>
        <p:nvSpPr>
          <p:cNvPr id="486899" name="Rectangle 1523"/>
          <p:cNvSpPr>
            <a:spLocks noChangeArrowheads="1"/>
          </p:cNvSpPr>
          <p:nvPr/>
        </p:nvSpPr>
        <p:spPr bwMode="auto">
          <a:xfrm>
            <a:off x="2578100" y="2374900"/>
            <a:ext cx="3962400" cy="292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6900" name="Rectangle 1524"/>
          <p:cNvSpPr>
            <a:spLocks noChangeArrowheads="1"/>
          </p:cNvSpPr>
          <p:nvPr/>
        </p:nvSpPr>
        <p:spPr bwMode="auto">
          <a:xfrm>
            <a:off x="377825" y="3367088"/>
            <a:ext cx="8374063" cy="392112"/>
          </a:xfrm>
          <a:prstGeom prst="rect">
            <a:avLst/>
          </a:prstGeom>
          <a:gradFill rotWithShape="1">
            <a:gsLst>
              <a:gs pos="0">
                <a:srgbClr val="FFFF00">
                  <a:alpha val="39999"/>
                </a:srgbClr>
              </a:gs>
              <a:gs pos="100000">
                <a:srgbClr val="FFFF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Detection of welding defects</a:t>
            </a:r>
            <a:endParaRPr kumimoji="0" lang="es-ES_tradnl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9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857232"/>
            <a:ext cx="92479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857364"/>
            <a:ext cx="6000792" cy="429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7" name="Text Box 15"/>
          <p:cNvSpPr txBox="1">
            <a:spLocks noChangeArrowheads="1"/>
          </p:cNvSpPr>
          <p:nvPr/>
        </p:nvSpPr>
        <p:spPr bwMode="auto">
          <a:xfrm>
            <a:off x="3438525" y="5834063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Gabor functions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01122" cy="302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Rectángulo"/>
          <p:cNvSpPr/>
          <p:nvPr/>
        </p:nvSpPr>
        <p:spPr>
          <a:xfrm>
            <a:off x="285720" y="1500174"/>
            <a:ext cx="128588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7929586" y="2643182"/>
            <a:ext cx="92869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429420" cy="569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22 Rectángulo"/>
          <p:cNvSpPr/>
          <p:nvPr/>
        </p:nvSpPr>
        <p:spPr>
          <a:xfrm>
            <a:off x="7215206" y="1571612"/>
            <a:ext cx="35719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7215206" y="5929330"/>
            <a:ext cx="35719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ChangeArrowheads="1"/>
          </p:cNvSpPr>
          <p:nvPr/>
        </p:nvSpPr>
        <p:spPr bwMode="auto">
          <a:xfrm>
            <a:off x="361950" y="1676400"/>
            <a:ext cx="7962900" cy="3924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48" name="Rectangle 8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1509713" y="197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3071813" y="2219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graphicFrame>
        <p:nvGraphicFramePr>
          <p:cNvPr id="496651" name="Object 11"/>
          <p:cNvGraphicFramePr>
            <a:graphicFrameLocks noChangeAspect="1"/>
          </p:cNvGraphicFramePr>
          <p:nvPr/>
        </p:nvGraphicFramePr>
        <p:xfrm>
          <a:off x="738188" y="2124075"/>
          <a:ext cx="39687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n" r:id="rId3" imgW="8343900" imgH="6725412" progId="Word.Picture.8">
                  <p:embed/>
                </p:oleObj>
              </mc:Choice>
              <mc:Fallback>
                <p:oleObj name="Imagen" r:id="rId3" imgW="8343900" imgH="6725412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124075"/>
                        <a:ext cx="396875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3262313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CL"/>
          </a:p>
        </p:txBody>
      </p:sp>
      <p:pic>
        <p:nvPicPr>
          <p:cNvPr id="496653" name="Picture 13" descr="gab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2950" y="2019300"/>
            <a:ext cx="3414713" cy="3228975"/>
          </a:xfrm>
          <a:prstGeom prst="rect">
            <a:avLst/>
          </a:prstGeom>
          <a:noFill/>
        </p:spPr>
      </p:pic>
      <p:sp>
        <p:nvSpPr>
          <p:cNvPr id="496655" name="Text Box 15"/>
          <p:cNvSpPr txBox="1">
            <a:spLocks noChangeArrowheads="1"/>
          </p:cNvSpPr>
          <p:nvPr/>
        </p:nvSpPr>
        <p:spPr bwMode="auto">
          <a:xfrm>
            <a:off x="3438525" y="5834063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u="none">
                <a:solidFill>
                  <a:schemeClr val="bg1"/>
                </a:solidFill>
              </a:rPr>
              <a:t>Gabor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4357718" cy="250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714752"/>
            <a:ext cx="45624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Forma"/>
          <p:cNvCxnSpPr>
            <a:stCxn id="4098" idx="3"/>
            <a:endCxn id="4099" idx="0"/>
          </p:cNvCxnSpPr>
          <p:nvPr/>
        </p:nvCxnSpPr>
        <p:spPr>
          <a:xfrm>
            <a:off x="4643438" y="2180941"/>
            <a:ext cx="1924048" cy="15338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714876" y="1071546"/>
            <a:ext cx="421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 asegura así que la respuesta en frecuencia de los filtros </a:t>
            </a:r>
            <a:r>
              <a:rPr lang="es-CL" dirty="0" err="1" smtClean="0"/>
              <a:t>Gabor</a:t>
            </a:r>
            <a:r>
              <a:rPr lang="es-CL" dirty="0" smtClean="0"/>
              <a:t> escogidos no se traslapen.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Funciones de Gabor</a:t>
            </a:r>
            <a:endParaRPr lang="es-ES_tradnl" sz="3200" b="1" noProof="1">
              <a:latin typeface="Trebuchet MS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1817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7215206" y="307181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2071670" y="4214818"/>
            <a:ext cx="192882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CuadroTexto"/>
          <p:cNvSpPr txBox="1"/>
          <p:nvPr/>
        </p:nvSpPr>
        <p:spPr>
          <a:xfrm>
            <a:off x="1571604" y="4643446"/>
            <a:ext cx="524900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p=1…S   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q=1…L (S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scales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 and L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orientations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s-CL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	g(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s-CL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CL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pq</a:t>
            </a:r>
            <a:endParaRPr lang="es-CL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L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CL" sz="1400" dirty="0" smtClean="0">
                <a:latin typeface="Times New Roman" pitchFamily="18" charset="0"/>
                <a:cs typeface="Times New Roman" pitchFamily="18" charset="0"/>
              </a:rPr>
              <a:t>J = (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gmax</a:t>
            </a:r>
            <a:r>
              <a:rPr lang="es-CL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gmin</a:t>
            </a:r>
            <a:r>
              <a:rPr lang="es-CL" sz="1400" dirty="0" smtClean="0">
                <a:latin typeface="Times New Roman" pitchFamily="18" charset="0"/>
                <a:cs typeface="Times New Roman" pitchFamily="18" charset="0"/>
              </a:rPr>
              <a:t>) / </a:t>
            </a:r>
            <a:r>
              <a:rPr lang="es-CL" sz="1400" dirty="0" err="1" smtClean="0">
                <a:latin typeface="Times New Roman" pitchFamily="18" charset="0"/>
                <a:cs typeface="Times New Roman" pitchFamily="18" charset="0"/>
              </a:rPr>
              <a:t>gmin</a:t>
            </a:r>
            <a:endParaRPr lang="es-CL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-257175" y="-100013"/>
            <a:ext cx="6354763" cy="730251"/>
          </a:xfrm>
        </p:spPr>
        <p:txBody>
          <a:bodyPr/>
          <a:lstStyle/>
          <a:p>
            <a:r>
              <a:rPr lang="es-ES_tradnl" sz="3200" b="1" noProof="1" smtClean="0">
                <a:latin typeface="Trebuchet MS" pitchFamily="34" charset="0"/>
              </a:rPr>
              <a:t>Implementación en MATLAB</a:t>
            </a:r>
            <a:endParaRPr lang="es-ES_tradnl" sz="3200" b="1" noProof="1">
              <a:latin typeface="Trebuchet MS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57158" y="1071546"/>
            <a:ext cx="87382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gaborfeatures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I,R,L,S,fh,fl,M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fl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)^(1/(S-1));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(2*log(2))*(alpha+1)/2/pi/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/(alpha-1);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(2*log(2)-(2*log(2)/2/pi/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)^2)/(2*pi*tan(pi/2/L)*(fh-2*log(1/4/pi^2/sx^2/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u0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g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(S,L);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(I)+[M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]-1;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I,size_out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n1 = (M+1)/2;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[NN,MM]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p=1:S;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q=1:L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gabor_pq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(p,q,L,S,sx,sy,u0,alpha,M);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Ir = real(ifft2(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.*fft2(real(f),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(2))));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real(ifft2(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Iw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.*fft2(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imag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(f),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size_out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(2))));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Ir = Ir(n1:n1+NN-1,n1:n1+MM-1);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(n1:n1+NN-1,n1:n1+MM-1);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(Ir.*Ir + Ii.*Ii);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g(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p,q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 = mean(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Iout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(k));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gmax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(g(:));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min(g(:));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J = 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gmax-gmin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[g(:);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gmax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gmin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 J];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357158" y="1071546"/>
            <a:ext cx="61350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gabor_pq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(p,q,L,S,sx,sy,u0,alpha,M)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(M,M);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sx2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sy2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c = (M+1)/2;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^-p;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pi*(q-1)/L;</a:t>
            </a:r>
          </a:p>
          <a:p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f_exp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= 2*pi*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(-1)*u0;</a:t>
            </a: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i=1:M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x = i - c;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j=1:M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y = j - c;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x1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*(x*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)+y*sin(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y1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*(y*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)-x*sin(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    f(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(-0.5*(x1*x1/sx2+y1*y1/sy2))*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f_exp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*x1); </a:t>
            </a: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es-CL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*f/2/pi/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sx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200" b="1" dirty="0" err="1" smtClean="0">
                <a:latin typeface="Courier New" pitchFamily="49" charset="0"/>
                <a:cs typeface="Courier New" pitchFamily="49" charset="0"/>
              </a:rPr>
              <a:t>sy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257175" y="-100013"/>
            <a:ext cx="6354763" cy="73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Implementación en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469</Words>
  <Application>Microsoft Macintosh PowerPoint</Application>
  <PresentationFormat>On-screen Show (4:3)</PresentationFormat>
  <Paragraphs>129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Courier New</vt:lpstr>
      <vt:lpstr>Times New Roman</vt:lpstr>
      <vt:lpstr>Trebuchet MS</vt:lpstr>
      <vt:lpstr>Arial</vt:lpstr>
      <vt:lpstr>Tema de Office</vt:lpstr>
      <vt:lpstr>Imagen</vt:lpstr>
      <vt:lpstr>Fotografía de Photo Editor</vt:lpstr>
      <vt:lpstr>PowerPoint.Show.8</vt:lpstr>
      <vt:lpstr>PowerPoint Presentation</vt:lpstr>
      <vt:lpstr>Funciones de Gabor</vt:lpstr>
      <vt:lpstr>Funciones de Gabor</vt:lpstr>
      <vt:lpstr>Funciones de Gabor</vt:lpstr>
      <vt:lpstr>Funciones de Gabor</vt:lpstr>
      <vt:lpstr>Funciones de Gabor</vt:lpstr>
      <vt:lpstr>Funciones de Gabor</vt:lpstr>
      <vt:lpstr>Implementación en MATLAB</vt:lpstr>
      <vt:lpstr>PowerPoint Presentation</vt:lpstr>
      <vt:lpstr>Detection of welding 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15</cp:revision>
  <dcterms:created xsi:type="dcterms:W3CDTF">2010-10-04T15:12:26Z</dcterms:created>
  <dcterms:modified xsi:type="dcterms:W3CDTF">2018-03-22T11:28:55Z</dcterms:modified>
</cp:coreProperties>
</file>