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7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6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4"/>
  </p:normalViewPr>
  <p:slideViewPr>
    <p:cSldViewPr>
      <p:cViewPr>
        <p:scale>
          <a:sx n="112" d="100"/>
          <a:sy n="112" d="100"/>
        </p:scale>
        <p:origin x="110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CB4CC-6018-5B43-BD39-31FBE5928FF2}" type="slidenum">
              <a:rPr lang="es-ES"/>
              <a:pPr/>
              <a:t>10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E3C7A-4728-E649-B036-6957DCF06383}" type="slidenum">
              <a:rPr lang="es-ES"/>
              <a:pPr/>
              <a:t>11</a:t>
            </a:fld>
            <a:endParaRPr lang="es-E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74AE8-61D6-9E46-A0A2-25668B721CF0}" type="slidenum">
              <a:rPr lang="es-ES"/>
              <a:pPr/>
              <a:t>12</a:t>
            </a:fld>
            <a:endParaRPr lang="es-E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13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24C23-B57F-B941-ABE1-1F21D7A0A880}" type="slidenum">
              <a:rPr lang="es-ES"/>
              <a:pPr/>
              <a:t>14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C5C7D-6BDA-0841-A7B7-FAF1CDE29F32}" type="slidenum">
              <a:rPr lang="es-ES"/>
              <a:pPr/>
              <a:t>15</a:t>
            </a:fld>
            <a:endParaRPr lang="es-E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3D7AE-704D-074E-B06B-39E2769BC369}" type="slidenum">
              <a:rPr lang="es-ES"/>
              <a:pPr/>
              <a:t>16</a:t>
            </a:fld>
            <a:endParaRPr lang="es-E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8A016-8553-1241-B8A4-DEB267465656}" type="slidenum">
              <a:rPr lang="es-ES"/>
              <a:pPr/>
              <a:t>17</a:t>
            </a:fld>
            <a:endParaRPr lang="es-E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B0A1D-21D2-A049-8FF8-A88935D0C934}" type="slidenum">
              <a:rPr lang="es-ES"/>
              <a:pPr/>
              <a:t>18</a:t>
            </a:fld>
            <a:endParaRPr lang="es-E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E57D3-409F-6145-A097-DE87B53FFBB1}" type="slidenum">
              <a:rPr lang="es-ES"/>
              <a:pPr/>
              <a:t>19</a:t>
            </a:fld>
            <a:endParaRPr lang="es-E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72C5B-864B-B546-AE12-F4B17EC872D4}" type="slidenum">
              <a:rPr lang="es-ES"/>
              <a:pPr/>
              <a:t>2</a:t>
            </a:fld>
            <a:endParaRPr lang="es-E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B1990-C1CD-C54B-8C1F-003354A604F8}" type="slidenum">
              <a:rPr lang="es-ES"/>
              <a:pPr/>
              <a:t>20</a:t>
            </a:fld>
            <a:endParaRPr lang="es-E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EB48E-23DC-1D47-8242-4163F0968D20}" type="slidenum">
              <a:rPr lang="es-ES"/>
              <a:pPr/>
              <a:t>21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EB48E-23DC-1D47-8242-4163F0968D20}" type="slidenum">
              <a:rPr lang="es-ES"/>
              <a:pPr/>
              <a:t>22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2B2FE-D504-524D-B8A6-EAE6FBAB4BC2}" type="slidenum">
              <a:rPr lang="es-ES"/>
              <a:pPr/>
              <a:t>3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FF0D3-8AF8-FD4A-A095-A82CD488FFAE}" type="slidenum">
              <a:rPr lang="es-ES"/>
              <a:pPr/>
              <a:t>4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E38B0-558B-FE45-BF84-FE7223C6C952}" type="slidenum">
              <a:rPr lang="es-ES"/>
              <a:pPr/>
              <a:t>5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08503-5373-6642-949F-39711A151FB5}" type="slidenum">
              <a:rPr lang="es-ES"/>
              <a:pPr/>
              <a:t>6</a:t>
            </a:fld>
            <a:endParaRPr lang="es-E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B21C9-3220-5744-A5D7-E77B05E1F162}" type="slidenum">
              <a:rPr lang="es-ES"/>
              <a:pPr/>
              <a:t>7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6FCB6-F28B-6541-8DF6-87C2AEDC47D2}" type="slidenum">
              <a:rPr lang="es-ES"/>
              <a:pPr/>
              <a:t>8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AC392-E497-0941-9181-D282C6DD1D77}" type="slidenum">
              <a:rPr lang="es-ES"/>
              <a:pPr/>
              <a:t>9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2017-1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Selección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Características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: Branch &amp; </a:t>
            </a: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Bound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25408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1523" name="AutoShape 19"/>
          <p:cNvCxnSpPr>
            <a:cxnSpLocks noChangeShapeType="1"/>
            <a:stCxn id="21514" idx="4"/>
            <a:endCxn id="2151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4" name="AutoShape 20"/>
          <p:cNvCxnSpPr>
            <a:cxnSpLocks noChangeShapeType="1"/>
            <a:stCxn id="21514" idx="4"/>
            <a:endCxn id="2151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5" name="AutoShape 21"/>
          <p:cNvCxnSpPr>
            <a:cxnSpLocks noChangeShapeType="1"/>
            <a:stCxn id="21514" idx="4"/>
            <a:endCxn id="2151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6" name="AutoShape 22"/>
          <p:cNvCxnSpPr>
            <a:cxnSpLocks noChangeShapeType="1"/>
            <a:stCxn id="21514" idx="4"/>
            <a:endCxn id="2151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1533" name="AutoShape 29"/>
          <p:cNvCxnSpPr>
            <a:cxnSpLocks noChangeShapeType="1"/>
            <a:stCxn id="21515" idx="4"/>
            <a:endCxn id="2152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4" name="AutoShape 30"/>
          <p:cNvCxnSpPr>
            <a:cxnSpLocks noChangeShapeType="1"/>
            <a:stCxn id="21515" idx="4"/>
            <a:endCxn id="2152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5" name="AutoShape 31"/>
          <p:cNvCxnSpPr>
            <a:cxnSpLocks noChangeShapeType="1"/>
            <a:stCxn id="21515" idx="4"/>
            <a:endCxn id="2151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6" name="AutoShape 32"/>
          <p:cNvCxnSpPr>
            <a:cxnSpLocks noChangeShapeType="1"/>
            <a:stCxn id="21515" idx="4"/>
            <a:endCxn id="2152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7" name="AutoShape 33"/>
          <p:cNvCxnSpPr>
            <a:cxnSpLocks noChangeShapeType="1"/>
            <a:endCxn id="2153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8" name="AutoShape 34"/>
          <p:cNvCxnSpPr>
            <a:cxnSpLocks noChangeShapeType="1"/>
            <a:endCxn id="2152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0" name="AutoShape 36"/>
          <p:cNvCxnSpPr>
            <a:cxnSpLocks noChangeShapeType="1"/>
            <a:stCxn id="21517" idx="4"/>
            <a:endCxn id="2152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1" name="AutoShape 37"/>
          <p:cNvCxnSpPr>
            <a:cxnSpLocks noChangeShapeType="1"/>
            <a:endCxn id="2153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2" name="AutoShape 38"/>
          <p:cNvCxnSpPr>
            <a:cxnSpLocks noChangeShapeType="1"/>
            <a:stCxn id="21518" idx="4"/>
            <a:endCxn id="2152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5651500" y="5805488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 smtClean="0">
                <a:latin typeface="Trebuchet MS" charset="0"/>
              </a:rPr>
              <a:t>235, 135 and </a:t>
            </a:r>
            <a:r>
              <a:rPr lang="es-CL" sz="1000" dirty="0">
                <a:latin typeface="Trebuchet MS" charset="0"/>
              </a:rPr>
              <a:t>125 </a:t>
            </a:r>
            <a:r>
              <a:rPr lang="es-CL" sz="1000" dirty="0" smtClean="0">
                <a:latin typeface="Trebuchet MS" charset="0"/>
              </a:rPr>
              <a:t>are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825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2243" name="AutoShape 19"/>
          <p:cNvCxnSpPr>
            <a:cxnSpLocks noChangeShapeType="1"/>
            <a:stCxn id="52234" idx="4"/>
            <a:endCxn id="5223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4" name="AutoShape 20"/>
          <p:cNvCxnSpPr>
            <a:cxnSpLocks noChangeShapeType="1"/>
            <a:stCxn id="52234" idx="4"/>
            <a:endCxn id="5223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5" name="AutoShape 21"/>
          <p:cNvCxnSpPr>
            <a:cxnSpLocks noChangeShapeType="1"/>
            <a:stCxn id="52234" idx="4"/>
            <a:endCxn id="5223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6" name="AutoShape 22"/>
          <p:cNvCxnSpPr>
            <a:cxnSpLocks noChangeShapeType="1"/>
            <a:stCxn id="52234" idx="4"/>
            <a:endCxn id="5223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2253" name="AutoShape 29"/>
          <p:cNvCxnSpPr>
            <a:cxnSpLocks noChangeShapeType="1"/>
            <a:stCxn id="52235" idx="4"/>
            <a:endCxn id="5224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4" name="AutoShape 30"/>
          <p:cNvCxnSpPr>
            <a:cxnSpLocks noChangeShapeType="1"/>
            <a:stCxn id="52235" idx="4"/>
            <a:endCxn id="5224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5" name="AutoShape 31"/>
          <p:cNvCxnSpPr>
            <a:cxnSpLocks noChangeShapeType="1"/>
            <a:stCxn id="52235" idx="4"/>
            <a:endCxn id="5223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6" name="AutoShape 32"/>
          <p:cNvCxnSpPr>
            <a:cxnSpLocks noChangeShapeType="1"/>
            <a:stCxn id="52235" idx="4"/>
            <a:endCxn id="5224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7" name="AutoShape 33"/>
          <p:cNvCxnSpPr>
            <a:cxnSpLocks noChangeShapeType="1"/>
            <a:endCxn id="5225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8" name="AutoShape 34"/>
          <p:cNvCxnSpPr>
            <a:cxnSpLocks noChangeShapeType="1"/>
            <a:endCxn id="5224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0" name="AutoShape 36"/>
          <p:cNvCxnSpPr>
            <a:cxnSpLocks noChangeShapeType="1"/>
            <a:stCxn id="52237" idx="4"/>
            <a:endCxn id="5224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1" name="AutoShape 37"/>
          <p:cNvCxnSpPr>
            <a:cxnSpLocks noChangeShapeType="1"/>
            <a:endCxn id="5225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2" name="AutoShape 38"/>
          <p:cNvCxnSpPr>
            <a:cxnSpLocks noChangeShapeType="1"/>
            <a:stCxn id="52238" idx="4"/>
            <a:endCxn id="5224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cxnSp>
        <p:nvCxnSpPr>
          <p:cNvPr id="52270" name="AutoShape 46"/>
          <p:cNvCxnSpPr>
            <a:cxnSpLocks noChangeShapeType="1"/>
          </p:cNvCxnSpPr>
          <p:nvPr/>
        </p:nvCxnSpPr>
        <p:spPr bwMode="auto">
          <a:xfrm>
            <a:off x="4427538" y="3573463"/>
            <a:ext cx="3311525" cy="792162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78105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chemeClr val="bg2"/>
                </a:solidFill>
                <a:latin typeface="Trebuchet MS" charset="0"/>
              </a:rPr>
              <a:t>1234</a:t>
            </a:r>
            <a:endParaRPr lang="es-ES" sz="14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52272" name="Oval 48"/>
          <p:cNvSpPr>
            <a:spLocks noChangeArrowheads="1"/>
          </p:cNvSpPr>
          <p:nvPr/>
        </p:nvSpPr>
        <p:spPr bwMode="auto">
          <a:xfrm>
            <a:off x="766762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7092950" y="4437063"/>
            <a:ext cx="189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 smtClean="0">
                <a:latin typeface="Trebuchet MS" charset="0"/>
              </a:rPr>
              <a:t>Combinations from 1234 (</a:t>
            </a:r>
            <a:r>
              <a:rPr lang="es-CL" sz="1000" dirty="0">
                <a:latin typeface="Trebuchet MS" charset="0"/>
              </a:rPr>
              <a:t>234, 134, 124 y 123) </a:t>
            </a:r>
            <a:r>
              <a:rPr lang="es-CL" sz="1000" dirty="0" smtClean="0">
                <a:latin typeface="Trebuchet MS" charset="0"/>
              </a:rPr>
              <a:t>were already considered.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9067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4291" name="AutoShape 19"/>
          <p:cNvCxnSpPr>
            <a:cxnSpLocks noChangeShapeType="1"/>
            <a:stCxn id="54282" idx="4"/>
            <a:endCxn id="5428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2" name="AutoShape 20"/>
          <p:cNvCxnSpPr>
            <a:cxnSpLocks noChangeShapeType="1"/>
            <a:stCxn id="54282" idx="4"/>
            <a:endCxn id="5428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3" name="AutoShape 21"/>
          <p:cNvCxnSpPr>
            <a:cxnSpLocks noChangeShapeType="1"/>
            <a:stCxn id="54282" idx="4"/>
            <a:endCxn id="5428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4" name="AutoShape 22"/>
          <p:cNvCxnSpPr>
            <a:cxnSpLocks noChangeShapeType="1"/>
            <a:stCxn id="54282" idx="4"/>
            <a:endCxn id="5428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4301" name="AutoShape 29"/>
          <p:cNvCxnSpPr>
            <a:cxnSpLocks noChangeShapeType="1"/>
            <a:stCxn id="54283" idx="4"/>
            <a:endCxn id="54296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2" name="AutoShape 30"/>
          <p:cNvCxnSpPr>
            <a:cxnSpLocks noChangeShapeType="1"/>
            <a:stCxn id="54283" idx="4"/>
            <a:endCxn id="54295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3" name="AutoShape 31"/>
          <p:cNvCxnSpPr>
            <a:cxnSpLocks noChangeShapeType="1"/>
            <a:stCxn id="54283" idx="4"/>
            <a:endCxn id="54287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4" name="AutoShape 32"/>
          <p:cNvCxnSpPr>
            <a:cxnSpLocks noChangeShapeType="1"/>
            <a:stCxn id="54283" idx="4"/>
            <a:endCxn id="54297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5" name="AutoShape 33"/>
          <p:cNvCxnSpPr>
            <a:cxnSpLocks noChangeShapeType="1"/>
            <a:endCxn id="54298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6" name="AutoShape 34"/>
          <p:cNvCxnSpPr>
            <a:cxnSpLocks noChangeShapeType="1"/>
            <a:endCxn id="54288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7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8" name="AutoShape 36"/>
          <p:cNvCxnSpPr>
            <a:cxnSpLocks noChangeShapeType="1"/>
            <a:stCxn id="54285" idx="4"/>
            <a:endCxn id="54289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9" name="AutoShape 37"/>
          <p:cNvCxnSpPr>
            <a:cxnSpLocks noChangeShapeType="1"/>
            <a:endCxn id="54300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10" name="AutoShape 38"/>
          <p:cNvCxnSpPr>
            <a:cxnSpLocks noChangeShapeType="1"/>
            <a:stCxn id="54286" idx="4"/>
            <a:endCxn id="54290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1187450" y="5805488"/>
            <a:ext cx="61928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1000" dirty="0" smtClean="0">
                <a:latin typeface="Trebuchet MS" charset="0"/>
              </a:rPr>
              <a:t>In </a:t>
            </a:r>
            <a:r>
              <a:rPr lang="en-US" sz="1000" dirty="0" smtClean="0">
                <a:latin typeface="Trebuchet MS" charset="0"/>
              </a:rPr>
              <a:t>Level</a:t>
            </a:r>
            <a:r>
              <a:rPr lang="es-CL" sz="1000" dirty="0" smtClean="0">
                <a:latin typeface="Trebuchet MS" charset="0"/>
              </a:rPr>
              <a:t> </a:t>
            </a:r>
            <a:r>
              <a:rPr lang="es-CL" sz="1000" dirty="0">
                <a:latin typeface="Trebuchet MS" charset="0"/>
              </a:rPr>
              <a:t>2 </a:t>
            </a:r>
            <a:r>
              <a:rPr lang="es-CL" sz="1000" dirty="0" smtClean="0">
                <a:latin typeface="Trebuchet MS" charset="0"/>
              </a:rPr>
              <a:t>there are all possible combinations of 3 features.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166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5619" name="AutoShape 19"/>
          <p:cNvCxnSpPr>
            <a:cxnSpLocks noChangeShapeType="1"/>
            <a:stCxn id="25610" idx="4"/>
            <a:endCxn id="2561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0" name="AutoShape 20"/>
          <p:cNvCxnSpPr>
            <a:cxnSpLocks noChangeShapeType="1"/>
            <a:stCxn id="25610" idx="4"/>
            <a:endCxn id="2561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1" name="AutoShape 21"/>
          <p:cNvCxnSpPr>
            <a:cxnSpLocks noChangeShapeType="1"/>
            <a:stCxn id="25610" idx="4"/>
            <a:endCxn id="2561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2" name="AutoShape 22"/>
          <p:cNvCxnSpPr>
            <a:cxnSpLocks noChangeShapeType="1"/>
            <a:stCxn id="25610" idx="4"/>
            <a:endCxn id="2561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7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5629" name="AutoShape 29"/>
          <p:cNvCxnSpPr>
            <a:cxnSpLocks noChangeShapeType="1"/>
            <a:stCxn id="25611" idx="4"/>
            <a:endCxn id="2562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0" name="AutoShape 30"/>
          <p:cNvCxnSpPr>
            <a:cxnSpLocks noChangeShapeType="1"/>
            <a:stCxn id="25611" idx="4"/>
            <a:endCxn id="2562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1" name="AutoShape 31"/>
          <p:cNvCxnSpPr>
            <a:cxnSpLocks noChangeShapeType="1"/>
            <a:stCxn id="25611" idx="4"/>
            <a:endCxn id="2561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2" name="AutoShape 32"/>
          <p:cNvCxnSpPr>
            <a:cxnSpLocks noChangeShapeType="1"/>
            <a:stCxn id="25611" idx="4"/>
            <a:endCxn id="2562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3" name="AutoShape 33"/>
          <p:cNvCxnSpPr>
            <a:cxnSpLocks noChangeShapeType="1"/>
            <a:endCxn id="25626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4" name="AutoShape 34"/>
          <p:cNvCxnSpPr>
            <a:cxnSpLocks noChangeShapeType="1"/>
            <a:endCxn id="25616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5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6" name="AutoShape 36"/>
          <p:cNvCxnSpPr>
            <a:cxnSpLocks noChangeShapeType="1"/>
            <a:stCxn id="25613" idx="4"/>
            <a:endCxn id="25617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7" name="AutoShape 37"/>
          <p:cNvCxnSpPr>
            <a:cxnSpLocks noChangeShapeType="1"/>
            <a:endCxn id="25628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8" name="AutoShape 38"/>
          <p:cNvCxnSpPr>
            <a:cxnSpLocks noChangeShapeType="1"/>
            <a:stCxn id="25614" idx="4"/>
            <a:endCxn id="25618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612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 smtClean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7136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</a:t>
            </a:r>
            <a:r>
              <a:rPr lang="es-CL" sz="1400" dirty="0" smtClean="0">
                <a:solidFill>
                  <a:srgbClr val="0000FF"/>
                </a:solidFill>
                <a:latin typeface="Trebuchet MS" charset="0"/>
              </a:rPr>
              <a:t>123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77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using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08625" y="3573463"/>
            <a:ext cx="2087711" cy="883394"/>
            <a:chOff x="5508625" y="3573463"/>
            <a:chExt cx="2087711" cy="883394"/>
          </a:xfrm>
        </p:grpSpPr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>
              <a:off x="5508625" y="3573463"/>
              <a:ext cx="935038" cy="360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6923643" y="4149080"/>
              <a:ext cx="6726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sz="1400" dirty="0" smtClean="0">
                  <a:solidFill>
                    <a:srgbClr val="0000FF"/>
                  </a:solidFill>
                  <a:latin typeface="Trebuchet MS" charset="0"/>
                </a:rPr>
                <a:t>,</a:t>
              </a:r>
              <a:r>
                <a:rPr lang="es-CL" sz="1400" dirty="0" smtClean="0">
                  <a:solidFill>
                    <a:srgbClr val="FF0000"/>
                  </a:solidFill>
                  <a:latin typeface="Trebuchet MS" charset="0"/>
                </a:rPr>
                <a:t> J</a:t>
              </a:r>
              <a:r>
                <a:rPr lang="es-CL" sz="1400" dirty="0">
                  <a:solidFill>
                    <a:srgbClr val="FF0000"/>
                  </a:solidFill>
                  <a:latin typeface="Trebuchet MS" charset="0"/>
                </a:rPr>
                <a:t>=82</a:t>
              </a:r>
              <a:endParaRPr lang="es-ES" sz="1400" dirty="0">
                <a:solidFill>
                  <a:srgbClr val="FF0000"/>
                </a:solidFill>
                <a:latin typeface="Trebuchet M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8224" y="4581525"/>
            <a:ext cx="672693" cy="1243484"/>
            <a:chOff x="6588224" y="4581525"/>
            <a:chExt cx="672693" cy="1243484"/>
          </a:xfrm>
        </p:grpSpPr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>
              <a:off x="7092950" y="4581525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588224" y="5517232"/>
              <a:ext cx="6726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400" dirty="0">
                  <a:solidFill>
                    <a:srgbClr val="0000FF"/>
                  </a:solidFill>
                  <a:latin typeface="Trebuchet MS" charset="0"/>
                </a:rPr>
                <a:t>, </a:t>
              </a:r>
              <a:r>
                <a:rPr lang="es-CL" sz="1400" dirty="0">
                  <a:solidFill>
                    <a:srgbClr val="FF0000"/>
                  </a:solidFill>
                  <a:latin typeface="Trebuchet MS" charset="0"/>
                </a:rPr>
                <a:t>J=77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36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7667" name="AutoShape 19"/>
          <p:cNvCxnSpPr>
            <a:cxnSpLocks noChangeShapeType="1"/>
            <a:stCxn id="27658" idx="4"/>
            <a:endCxn id="2765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8" name="AutoShape 20"/>
          <p:cNvCxnSpPr>
            <a:cxnSpLocks noChangeShapeType="1"/>
            <a:stCxn id="27658" idx="4"/>
            <a:endCxn id="2766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9" name="AutoShape 21"/>
          <p:cNvCxnSpPr>
            <a:cxnSpLocks noChangeShapeType="1"/>
            <a:stCxn id="27658" idx="4"/>
            <a:endCxn id="2766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0" name="AutoShape 22"/>
          <p:cNvCxnSpPr>
            <a:cxnSpLocks noChangeShapeType="1"/>
            <a:stCxn id="27658" idx="4"/>
            <a:endCxn id="2766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7677" name="AutoShape 29"/>
          <p:cNvCxnSpPr>
            <a:cxnSpLocks noChangeShapeType="1"/>
            <a:stCxn id="27659" idx="4"/>
            <a:endCxn id="27672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8" name="AutoShape 30"/>
          <p:cNvCxnSpPr>
            <a:cxnSpLocks noChangeShapeType="1"/>
            <a:stCxn id="27659" idx="4"/>
            <a:endCxn id="27671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9" name="AutoShape 31"/>
          <p:cNvCxnSpPr>
            <a:cxnSpLocks noChangeShapeType="1"/>
            <a:stCxn id="27659" idx="4"/>
            <a:endCxn id="27663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0" name="AutoShape 32"/>
          <p:cNvCxnSpPr>
            <a:cxnSpLocks noChangeShapeType="1"/>
            <a:stCxn id="27659" idx="4"/>
            <a:endCxn id="27673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1" name="AutoShape 33"/>
          <p:cNvCxnSpPr>
            <a:cxnSpLocks noChangeShapeType="1"/>
            <a:endCxn id="27674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2" name="AutoShape 34"/>
          <p:cNvCxnSpPr>
            <a:cxnSpLocks noChangeShapeType="1"/>
            <a:endCxn id="27664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3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4" name="AutoShape 36"/>
          <p:cNvCxnSpPr>
            <a:cxnSpLocks noChangeShapeType="1"/>
            <a:stCxn id="27661" idx="4"/>
            <a:endCxn id="27665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5" name="AutoShape 37"/>
          <p:cNvCxnSpPr>
            <a:cxnSpLocks noChangeShapeType="1"/>
            <a:endCxn id="27676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6" name="AutoShape 38"/>
          <p:cNvCxnSpPr>
            <a:cxnSpLocks noChangeShapeType="1"/>
            <a:stCxn id="27662" idx="4"/>
            <a:endCxn id="27666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76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77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using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15" name="AutoShape 19"/>
          <p:cNvCxnSpPr>
            <a:cxnSpLocks noChangeShapeType="1"/>
            <a:stCxn id="29706" idx="4"/>
            <a:endCxn id="2970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6" name="AutoShape 20"/>
          <p:cNvCxnSpPr>
            <a:cxnSpLocks noChangeShapeType="1"/>
            <a:stCxn id="29706" idx="4"/>
            <a:endCxn id="2970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7" name="AutoShape 21"/>
          <p:cNvCxnSpPr>
            <a:cxnSpLocks noChangeShapeType="1"/>
            <a:stCxn id="29706" idx="4"/>
            <a:endCxn id="2970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8" name="AutoShape 22"/>
          <p:cNvCxnSpPr>
            <a:cxnSpLocks noChangeShapeType="1"/>
            <a:stCxn id="29706" idx="4"/>
            <a:endCxn id="2971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25" name="AutoShape 29"/>
          <p:cNvCxnSpPr>
            <a:cxnSpLocks noChangeShapeType="1"/>
            <a:stCxn id="29707" idx="4"/>
            <a:endCxn id="2972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6" name="AutoShape 30"/>
          <p:cNvCxnSpPr>
            <a:cxnSpLocks noChangeShapeType="1"/>
            <a:stCxn id="29707" idx="4"/>
            <a:endCxn id="2971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7" name="AutoShape 31"/>
          <p:cNvCxnSpPr>
            <a:cxnSpLocks noChangeShapeType="1"/>
            <a:stCxn id="29707" idx="4"/>
            <a:endCxn id="2971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8" name="AutoShape 32"/>
          <p:cNvCxnSpPr>
            <a:cxnSpLocks noChangeShapeType="1"/>
            <a:stCxn id="29707" idx="4"/>
            <a:endCxn id="2972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9" name="AutoShape 33"/>
          <p:cNvCxnSpPr>
            <a:cxnSpLocks noChangeShapeType="1"/>
            <a:endCxn id="2972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0" name="AutoShape 34"/>
          <p:cNvCxnSpPr>
            <a:cxnSpLocks noChangeShapeType="1"/>
            <a:endCxn id="2971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2" name="AutoShape 36"/>
          <p:cNvCxnSpPr>
            <a:cxnSpLocks noChangeShapeType="1"/>
            <a:stCxn id="29709" idx="4"/>
            <a:endCxn id="2971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3" name="AutoShape 37"/>
          <p:cNvCxnSpPr>
            <a:cxnSpLocks noChangeShapeType="1"/>
            <a:endCxn id="2972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4" name="AutoShape 38"/>
          <p:cNvCxnSpPr>
            <a:cxnSpLocks noChangeShapeType="1"/>
            <a:stCxn id="29710" idx="4"/>
            <a:endCxn id="2971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429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 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77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using 123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9976" y="6309320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ince </a:t>
            </a:r>
            <a:r>
              <a:rPr lang="es-CL" sz="1600" dirty="0" smtClean="0">
                <a:solidFill>
                  <a:srgbClr val="7F7F7F"/>
                </a:solidFill>
                <a:latin typeface="Trebuchet MS" charset="0"/>
              </a:rPr>
              <a:t>77&gt;76 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selection 123 is better than 124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1763" name="AutoShape 19"/>
          <p:cNvCxnSpPr>
            <a:cxnSpLocks noChangeShapeType="1"/>
            <a:stCxn id="31754" idx="4"/>
            <a:endCxn id="3175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4" name="AutoShape 20"/>
          <p:cNvCxnSpPr>
            <a:cxnSpLocks noChangeShapeType="1"/>
            <a:stCxn id="31754" idx="4"/>
            <a:endCxn id="3175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5" name="AutoShape 21"/>
          <p:cNvCxnSpPr>
            <a:cxnSpLocks noChangeShapeType="1"/>
            <a:stCxn id="31754" idx="4"/>
            <a:endCxn id="3175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6" name="AutoShape 22"/>
          <p:cNvCxnSpPr>
            <a:cxnSpLocks noChangeShapeType="1"/>
            <a:stCxn id="31754" idx="4"/>
            <a:endCxn id="3175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1773" name="AutoShape 29"/>
          <p:cNvCxnSpPr>
            <a:cxnSpLocks noChangeShapeType="1"/>
            <a:stCxn id="31755" idx="4"/>
            <a:endCxn id="3176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4" name="AutoShape 30"/>
          <p:cNvCxnSpPr>
            <a:cxnSpLocks noChangeShapeType="1"/>
            <a:stCxn id="31755" idx="4"/>
            <a:endCxn id="3176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5" name="AutoShape 31"/>
          <p:cNvCxnSpPr>
            <a:cxnSpLocks noChangeShapeType="1"/>
            <a:stCxn id="31755" idx="4"/>
            <a:endCxn id="3175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6" name="AutoShape 32"/>
          <p:cNvCxnSpPr>
            <a:cxnSpLocks noChangeShapeType="1"/>
            <a:stCxn id="31755" idx="4"/>
            <a:endCxn id="3176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7" name="AutoShape 33"/>
          <p:cNvCxnSpPr>
            <a:cxnSpLocks noChangeShapeType="1"/>
            <a:endCxn id="3177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8" name="AutoShape 34"/>
          <p:cNvCxnSpPr>
            <a:cxnSpLocks noChangeShapeType="1"/>
            <a:endCxn id="3176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0" name="AutoShape 36"/>
          <p:cNvCxnSpPr>
            <a:cxnSpLocks noChangeShapeType="1"/>
            <a:stCxn id="31757" idx="4"/>
            <a:endCxn id="3176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1" name="AutoShape 37"/>
          <p:cNvCxnSpPr>
            <a:cxnSpLocks noChangeShapeType="1"/>
            <a:endCxn id="3177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2" name="AutoShape 38"/>
          <p:cNvCxnSpPr>
            <a:cxnSpLocks noChangeShapeType="1"/>
            <a:stCxn id="31758" idx="4"/>
            <a:endCxn id="3176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9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69976" y="6309320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ince </a:t>
            </a:r>
            <a:r>
              <a:rPr lang="es-CL" sz="1600" dirty="0" smtClean="0">
                <a:solidFill>
                  <a:srgbClr val="7F7F7F"/>
                </a:solidFill>
                <a:latin typeface="Trebuchet MS" charset="0"/>
              </a:rPr>
              <a:t>79&gt;77 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selection </a:t>
            </a:r>
            <a:r>
              <a:rPr lang="es-CL" sz="1600" dirty="0" smtClean="0">
                <a:solidFill>
                  <a:srgbClr val="7F7F7F"/>
                </a:solidFill>
                <a:latin typeface="Trebuchet MS" charset="0"/>
              </a:rPr>
              <a:t>125 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is better than </a:t>
            </a:r>
            <a:r>
              <a:rPr lang="es-CL" sz="1600" dirty="0" smtClean="0">
                <a:solidFill>
                  <a:srgbClr val="7F7F7F"/>
                </a:solidFill>
                <a:latin typeface="Trebuchet MS" charset="0"/>
              </a:rPr>
              <a:t>123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3811" name="AutoShape 19"/>
          <p:cNvCxnSpPr>
            <a:cxnSpLocks noChangeShapeType="1"/>
            <a:stCxn id="33802" idx="4"/>
            <a:endCxn id="3380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2" name="AutoShape 20"/>
          <p:cNvCxnSpPr>
            <a:cxnSpLocks noChangeShapeType="1"/>
            <a:stCxn id="33802" idx="4"/>
            <a:endCxn id="3380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3" name="AutoShape 21"/>
          <p:cNvCxnSpPr>
            <a:cxnSpLocks noChangeShapeType="1"/>
            <a:stCxn id="33802" idx="4"/>
            <a:endCxn id="3380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4" name="AutoShape 22"/>
          <p:cNvCxnSpPr>
            <a:cxnSpLocks noChangeShapeType="1"/>
            <a:stCxn id="33802" idx="4"/>
            <a:endCxn id="3380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3821" name="AutoShape 29"/>
          <p:cNvCxnSpPr>
            <a:cxnSpLocks noChangeShapeType="1"/>
            <a:stCxn id="33803" idx="4"/>
            <a:endCxn id="33816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2" name="AutoShape 30"/>
          <p:cNvCxnSpPr>
            <a:cxnSpLocks noChangeShapeType="1"/>
            <a:stCxn id="33803" idx="4"/>
            <a:endCxn id="33815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3" name="AutoShape 31"/>
          <p:cNvCxnSpPr>
            <a:cxnSpLocks noChangeShapeType="1"/>
            <a:stCxn id="33803" idx="4"/>
            <a:endCxn id="33807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4" name="AutoShape 32"/>
          <p:cNvCxnSpPr>
            <a:cxnSpLocks noChangeShapeType="1"/>
            <a:stCxn id="33803" idx="4"/>
            <a:endCxn id="33817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5" name="AutoShape 33"/>
          <p:cNvCxnSpPr>
            <a:cxnSpLocks noChangeShapeType="1"/>
            <a:endCxn id="33818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6" name="AutoShape 34"/>
          <p:cNvCxnSpPr>
            <a:cxnSpLocks noChangeShapeType="1"/>
            <a:endCxn id="33808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7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8" name="AutoShape 36"/>
          <p:cNvCxnSpPr>
            <a:cxnSpLocks noChangeShapeType="1"/>
            <a:stCxn id="33805" idx="4"/>
            <a:endCxn id="33809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9" name="AutoShape 37"/>
          <p:cNvCxnSpPr>
            <a:cxnSpLocks noChangeShapeType="1"/>
            <a:endCxn id="33820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30" name="AutoShape 38"/>
          <p:cNvCxnSpPr>
            <a:cxnSpLocks noChangeShapeType="1"/>
            <a:stCxn id="33806" idx="4"/>
            <a:endCxn id="33810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9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8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Trebuchet MS" charset="0"/>
              </a:rPr>
              <a:t>It is not necessary to evaluate 145, 135 and 134 because J will be &lt; 61 &lt; 79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5859" name="AutoShape 19"/>
          <p:cNvCxnSpPr>
            <a:cxnSpLocks noChangeShapeType="1"/>
            <a:stCxn id="35850" idx="4"/>
            <a:endCxn id="3585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0" name="AutoShape 20"/>
          <p:cNvCxnSpPr>
            <a:cxnSpLocks noChangeShapeType="1"/>
            <a:stCxn id="35850" idx="4"/>
            <a:endCxn id="3585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1" name="AutoShape 21"/>
          <p:cNvCxnSpPr>
            <a:cxnSpLocks noChangeShapeType="1"/>
            <a:stCxn id="35850" idx="4"/>
            <a:endCxn id="3585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2" name="AutoShape 22"/>
          <p:cNvCxnSpPr>
            <a:cxnSpLocks noChangeShapeType="1"/>
            <a:stCxn id="35850" idx="4"/>
            <a:endCxn id="3585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5869" name="AutoShape 29"/>
          <p:cNvCxnSpPr>
            <a:cxnSpLocks noChangeShapeType="1"/>
            <a:stCxn id="35851" idx="4"/>
            <a:endCxn id="3586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0" name="AutoShape 30"/>
          <p:cNvCxnSpPr>
            <a:cxnSpLocks noChangeShapeType="1"/>
            <a:stCxn id="35851" idx="4"/>
            <a:endCxn id="3586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1" name="AutoShape 31"/>
          <p:cNvCxnSpPr>
            <a:cxnSpLocks noChangeShapeType="1"/>
            <a:stCxn id="35851" idx="4"/>
            <a:endCxn id="3585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2" name="AutoShape 32"/>
          <p:cNvCxnSpPr>
            <a:cxnSpLocks noChangeShapeType="1"/>
            <a:stCxn id="35851" idx="4"/>
            <a:endCxn id="3586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6" name="AutoShape 36"/>
          <p:cNvCxnSpPr>
            <a:cxnSpLocks noChangeShapeType="1"/>
            <a:stCxn id="35853" idx="4"/>
            <a:endCxn id="35857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7" name="AutoShape 37"/>
          <p:cNvCxnSpPr>
            <a:cxnSpLocks noChangeShapeType="1"/>
            <a:endCxn id="35868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8" name="AutoShape 38"/>
          <p:cNvCxnSpPr>
            <a:cxnSpLocks noChangeShapeType="1"/>
            <a:stCxn id="35854" idx="4"/>
            <a:endCxn id="35858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1116013" y="5516563"/>
            <a:ext cx="610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345   245  235   234                                        125,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</p:spTree>
    <p:extLst>
      <p:ext uri="{BB962C8B-B14F-4D97-AF65-F5344CB8AC3E}">
        <p14:creationId xmlns:p14="http://schemas.microsoft.com/office/powerpoint/2010/main" val="30325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9954" name="AutoShape 18"/>
          <p:cNvCxnSpPr>
            <a:cxnSpLocks noChangeShapeType="1"/>
            <a:stCxn id="39946" idx="4"/>
            <a:endCxn id="3994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5" name="AutoShape 19"/>
          <p:cNvCxnSpPr>
            <a:cxnSpLocks noChangeShapeType="1"/>
            <a:stCxn id="39946" idx="4"/>
            <a:endCxn id="3994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6" name="AutoShape 20"/>
          <p:cNvCxnSpPr>
            <a:cxnSpLocks noChangeShapeType="1"/>
            <a:stCxn id="39946" idx="4"/>
            <a:endCxn id="3994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7" name="AutoShape 21"/>
          <p:cNvCxnSpPr>
            <a:cxnSpLocks noChangeShapeType="1"/>
            <a:stCxn id="39946" idx="4"/>
            <a:endCxn id="3995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9962" name="AutoShape 26"/>
          <p:cNvCxnSpPr>
            <a:cxnSpLocks noChangeShapeType="1"/>
            <a:stCxn id="39947" idx="4"/>
            <a:endCxn id="39959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3" name="AutoShape 27"/>
          <p:cNvCxnSpPr>
            <a:cxnSpLocks noChangeShapeType="1"/>
            <a:stCxn id="39947" idx="4"/>
            <a:endCxn id="39958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4" name="AutoShape 28"/>
          <p:cNvCxnSpPr>
            <a:cxnSpLocks noChangeShapeType="1"/>
            <a:stCxn id="39947" idx="4"/>
            <a:endCxn id="3995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5" name="AutoShape 29"/>
          <p:cNvCxnSpPr>
            <a:cxnSpLocks noChangeShapeType="1"/>
            <a:stCxn id="39947" idx="4"/>
            <a:endCxn id="39960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6" name="AutoShape 30"/>
          <p:cNvCxnSpPr>
            <a:cxnSpLocks noChangeShapeType="1"/>
            <a:stCxn id="39949" idx="4"/>
            <a:endCxn id="39952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7" name="AutoShape 31"/>
          <p:cNvCxnSpPr>
            <a:cxnSpLocks noChangeShapeType="1"/>
            <a:endCxn id="39961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8" name="AutoShape 32"/>
          <p:cNvCxnSpPr>
            <a:cxnSpLocks noChangeShapeType="1"/>
            <a:stCxn id="39950" idx="4"/>
            <a:endCxn id="39953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242887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1116013" y="5516563"/>
            <a:ext cx="610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345   245  235   234                                        125,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87" name="Line 51"/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55576" y="6309320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Trebuchet MS" charset="0"/>
              </a:rPr>
              <a:t>It is not necessary to evaluate 345, 245, 235 and 234 because J will be &lt; 77 &lt; 79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2002" name="AutoShape 18"/>
          <p:cNvCxnSpPr>
            <a:cxnSpLocks noChangeShapeType="1"/>
            <a:stCxn id="41994" idx="4"/>
            <a:endCxn id="4199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3" name="AutoShape 19"/>
          <p:cNvCxnSpPr>
            <a:cxnSpLocks noChangeShapeType="1"/>
            <a:stCxn id="41994" idx="4"/>
            <a:endCxn id="4199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4" name="AutoShape 20"/>
          <p:cNvCxnSpPr>
            <a:cxnSpLocks noChangeShapeType="1"/>
            <a:stCxn id="41994" idx="4"/>
            <a:endCxn id="4199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5" name="AutoShape 21"/>
          <p:cNvCxnSpPr>
            <a:cxnSpLocks noChangeShapeType="1"/>
            <a:stCxn id="41994" idx="4"/>
            <a:endCxn id="4199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2014" name="AutoShape 30"/>
          <p:cNvCxnSpPr>
            <a:cxnSpLocks noChangeShapeType="1"/>
            <a:stCxn id="41997" idx="4"/>
            <a:endCxn id="42000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5" name="AutoShape 31"/>
          <p:cNvCxnSpPr>
            <a:cxnSpLocks noChangeShapeType="1"/>
            <a:endCxn id="42009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6" name="AutoShape 32"/>
          <p:cNvCxnSpPr>
            <a:cxnSpLocks noChangeShapeType="1"/>
            <a:stCxn id="41998" idx="4"/>
            <a:endCxn id="42001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2428875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2345,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4427983" y="5516563"/>
            <a:ext cx="2752279" cy="307777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CL" sz="1400" dirty="0" smtClean="0">
                <a:solidFill>
                  <a:srgbClr val="0000FF"/>
                </a:solidFill>
                <a:latin typeface="Trebuchet MS" charset="0"/>
              </a:rPr>
              <a:t>125,</a:t>
            </a:r>
            <a:r>
              <a:rPr lang="es-CL" sz="1400" dirty="0" smtClean="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 dirty="0" smtClean="0">
                <a:solidFill>
                  <a:srgbClr val="0000FF"/>
                </a:solidFill>
                <a:latin typeface="Trebuchet MS" charset="0"/>
              </a:rPr>
              <a:t> 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124,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Trebuchet MS" charset="0"/>
              </a:rPr>
              <a:t>global maximum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31640" y="1628800"/>
            <a:ext cx="6624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FF6600"/>
                </a:solidFill>
                <a:latin typeface="Trebuchet MS" charset="0"/>
              </a:rPr>
              <a:t>We found the global maximum after 8 evaluations (using B&amp;B)</a:t>
            </a:r>
            <a:endParaRPr lang="es-ES" sz="1600" dirty="0">
              <a:solidFill>
                <a:srgbClr val="FF66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Best </a:t>
            </a:r>
            <a:r>
              <a:rPr lang="es-CL" dirty="0">
                <a:solidFill>
                  <a:srgbClr val="FF0000"/>
                </a:solidFill>
                <a:latin typeface="Trebuchet MS" charset="0"/>
              </a:rPr>
              <a:t>J </a:t>
            </a:r>
            <a:r>
              <a:rPr lang="es-CL" dirty="0" smtClean="0">
                <a:solidFill>
                  <a:srgbClr val="FF0000"/>
                </a:solidFill>
                <a:latin typeface="Trebuchet MS" charset="0"/>
              </a:rPr>
              <a:t>= 79 using 125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Trebuchet MS" charset="0"/>
              </a:rPr>
              <a:t>global maximum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49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2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3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64" name="AutoShape 19"/>
          <p:cNvCxnSpPr>
            <a:cxnSpLocks noChangeShapeType="1"/>
            <a:stCxn id="55" idx="4"/>
            <a:endCxn id="56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20"/>
          <p:cNvCxnSpPr>
            <a:cxnSpLocks noChangeShapeType="1"/>
            <a:stCxn id="55" idx="4"/>
            <a:endCxn id="57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21"/>
          <p:cNvCxnSpPr>
            <a:cxnSpLocks noChangeShapeType="1"/>
            <a:stCxn id="55" idx="4"/>
            <a:endCxn id="58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22"/>
          <p:cNvCxnSpPr>
            <a:cxnSpLocks noChangeShapeType="1"/>
            <a:stCxn id="55" idx="4"/>
            <a:endCxn id="59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8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9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74" name="AutoShape 29"/>
          <p:cNvCxnSpPr>
            <a:cxnSpLocks noChangeShapeType="1"/>
            <a:stCxn id="56" idx="4"/>
            <a:endCxn id="69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30"/>
          <p:cNvCxnSpPr>
            <a:cxnSpLocks noChangeShapeType="1"/>
            <a:stCxn id="56" idx="4"/>
            <a:endCxn id="68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" name="AutoShape 31"/>
          <p:cNvCxnSpPr>
            <a:cxnSpLocks noChangeShapeType="1"/>
            <a:stCxn id="56" idx="4"/>
            <a:endCxn id="60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32"/>
          <p:cNvCxnSpPr>
            <a:cxnSpLocks noChangeShapeType="1"/>
            <a:stCxn id="56" idx="4"/>
            <a:endCxn id="70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33"/>
          <p:cNvCxnSpPr>
            <a:cxnSpLocks noChangeShapeType="1"/>
            <a:endCxn id="71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AutoShape 34"/>
          <p:cNvCxnSpPr>
            <a:cxnSpLocks noChangeShapeType="1"/>
            <a:endCxn id="61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0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1" name="AutoShape 36"/>
          <p:cNvCxnSpPr>
            <a:cxnSpLocks noChangeShapeType="1"/>
            <a:stCxn id="58" idx="4"/>
            <a:endCxn id="62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37"/>
          <p:cNvCxnSpPr>
            <a:cxnSpLocks noChangeShapeType="1"/>
            <a:endCxn id="73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3" name="AutoShape 38"/>
          <p:cNvCxnSpPr>
            <a:cxnSpLocks noChangeShapeType="1"/>
            <a:stCxn id="59" idx="4"/>
            <a:endCxn id="63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65166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9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9552" y="1628800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FF6600"/>
                </a:solidFill>
                <a:latin typeface="Trebuchet MS" charset="0"/>
              </a:rPr>
              <a:t>We found the global maximum after 10 evaluations (using Exhaustive Search)</a:t>
            </a:r>
            <a:endParaRPr lang="es-ES" sz="1600" dirty="0">
              <a:solidFill>
                <a:srgbClr val="FF66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49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41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3331" name="AutoShape 19"/>
          <p:cNvCxnSpPr>
            <a:cxnSpLocks noChangeShapeType="1"/>
            <a:stCxn id="13322" idx="4"/>
            <a:endCxn id="1332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2" name="AutoShape 20"/>
          <p:cNvCxnSpPr>
            <a:cxnSpLocks noChangeShapeType="1"/>
            <a:stCxn id="13322" idx="4"/>
            <a:endCxn id="1332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3" name="AutoShape 21"/>
          <p:cNvCxnSpPr>
            <a:cxnSpLocks noChangeShapeType="1"/>
            <a:stCxn id="13322" idx="4"/>
            <a:endCxn id="1332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4" name="AutoShape 22"/>
          <p:cNvCxnSpPr>
            <a:cxnSpLocks noChangeShapeType="1"/>
            <a:stCxn id="13322" idx="4"/>
            <a:endCxn id="1332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7667625" y="43656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8120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chemeClr val="bg2"/>
                </a:solidFill>
                <a:latin typeface="Trebuchet MS" charset="0"/>
              </a:rPr>
              <a:t>1234</a:t>
            </a:r>
            <a:endParaRPr lang="es-ES" sz="14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7092950" y="4437063"/>
            <a:ext cx="189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 smtClean="0">
                <a:latin typeface="Trebuchet MS" charset="0"/>
              </a:rPr>
              <a:t>This combination is not necessary (as we will see later)</a:t>
            </a:r>
            <a:endParaRPr lang="es-ES" sz="1000" dirty="0">
              <a:latin typeface="Trebuchet MS" charset="0"/>
            </a:endParaRPr>
          </a:p>
        </p:txBody>
      </p:sp>
      <p:cxnSp>
        <p:nvCxnSpPr>
          <p:cNvPr id="13360" name="AutoShape 48"/>
          <p:cNvCxnSpPr>
            <a:cxnSpLocks noChangeShapeType="1"/>
            <a:stCxn id="13322" idx="4"/>
            <a:endCxn id="13357" idx="0"/>
          </p:cNvCxnSpPr>
          <p:nvPr/>
        </p:nvCxnSpPr>
        <p:spPr bwMode="auto">
          <a:xfrm>
            <a:off x="4429125" y="3573463"/>
            <a:ext cx="3311525" cy="792162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877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8143" name="AutoShape 15"/>
          <p:cNvCxnSpPr>
            <a:cxnSpLocks noChangeShapeType="1"/>
            <a:stCxn id="48138" idx="4"/>
            <a:endCxn id="4813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4" name="AutoShape 16"/>
          <p:cNvCxnSpPr>
            <a:cxnSpLocks noChangeShapeType="1"/>
            <a:stCxn id="48138" idx="4"/>
            <a:endCxn id="4814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5" name="AutoShape 17"/>
          <p:cNvCxnSpPr>
            <a:cxnSpLocks noChangeShapeType="1"/>
            <a:stCxn id="48138" idx="4"/>
            <a:endCxn id="4814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6" name="AutoShape 18"/>
          <p:cNvCxnSpPr>
            <a:cxnSpLocks noChangeShapeType="1"/>
            <a:stCxn id="48138" idx="4"/>
            <a:endCxn id="4814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828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5379" name="AutoShape 19"/>
          <p:cNvCxnSpPr>
            <a:cxnSpLocks noChangeShapeType="1"/>
            <a:stCxn id="15370" idx="4"/>
            <a:endCxn id="1537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0" name="AutoShape 20"/>
          <p:cNvCxnSpPr>
            <a:cxnSpLocks noChangeShapeType="1"/>
            <a:stCxn id="15370" idx="4"/>
            <a:endCxn id="1537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1" name="AutoShape 21"/>
          <p:cNvCxnSpPr>
            <a:cxnSpLocks noChangeShapeType="1"/>
            <a:stCxn id="15370" idx="4"/>
            <a:endCxn id="1537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2" name="AutoShape 22"/>
          <p:cNvCxnSpPr>
            <a:cxnSpLocks noChangeShapeType="1"/>
            <a:stCxn id="15370" idx="4"/>
            <a:endCxn id="1537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5389" name="AutoShape 29"/>
          <p:cNvCxnSpPr>
            <a:cxnSpLocks noChangeShapeType="1"/>
            <a:stCxn id="15371" idx="4"/>
            <a:endCxn id="1538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0" name="AutoShape 30"/>
          <p:cNvCxnSpPr>
            <a:cxnSpLocks noChangeShapeType="1"/>
            <a:stCxn id="15371" idx="4"/>
            <a:endCxn id="1538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1" name="AutoShape 31"/>
          <p:cNvCxnSpPr>
            <a:cxnSpLocks noChangeShapeType="1"/>
            <a:stCxn id="15371" idx="4"/>
            <a:endCxn id="1537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2" name="AutoShape 32"/>
          <p:cNvCxnSpPr>
            <a:cxnSpLocks noChangeShapeType="1"/>
            <a:stCxn id="15371" idx="4"/>
            <a:endCxn id="1538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173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5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7427" name="AutoShape 19"/>
          <p:cNvCxnSpPr>
            <a:cxnSpLocks noChangeShapeType="1"/>
            <a:stCxn id="17418" idx="4"/>
            <a:endCxn id="1741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8" name="AutoShape 20"/>
          <p:cNvCxnSpPr>
            <a:cxnSpLocks noChangeShapeType="1"/>
            <a:stCxn id="17418" idx="4"/>
            <a:endCxn id="1742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9" name="AutoShape 21"/>
          <p:cNvCxnSpPr>
            <a:cxnSpLocks noChangeShapeType="1"/>
            <a:stCxn id="17418" idx="4"/>
            <a:endCxn id="1742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0" name="AutoShape 22"/>
          <p:cNvCxnSpPr>
            <a:cxnSpLocks noChangeShapeType="1"/>
            <a:stCxn id="17418" idx="4"/>
            <a:endCxn id="1742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7437" name="AutoShape 29"/>
          <p:cNvCxnSpPr>
            <a:cxnSpLocks noChangeShapeType="1"/>
            <a:stCxn id="17419" idx="4"/>
            <a:endCxn id="17432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8" name="AutoShape 30"/>
          <p:cNvCxnSpPr>
            <a:cxnSpLocks noChangeShapeType="1"/>
            <a:stCxn id="17419" idx="4"/>
            <a:endCxn id="17431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9" name="AutoShape 31"/>
          <p:cNvCxnSpPr>
            <a:cxnSpLocks noChangeShapeType="1"/>
            <a:stCxn id="17419" idx="4"/>
            <a:endCxn id="17423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0" name="AutoShape 32"/>
          <p:cNvCxnSpPr>
            <a:cxnSpLocks noChangeShapeType="1"/>
            <a:stCxn id="17419" idx="4"/>
            <a:endCxn id="17433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1" name="AutoShape 33"/>
          <p:cNvCxnSpPr>
            <a:cxnSpLocks noChangeShapeType="1"/>
            <a:endCxn id="17434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2" name="AutoShape 34"/>
          <p:cNvCxnSpPr>
            <a:cxnSpLocks noChangeShapeType="1"/>
            <a:endCxn id="17424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3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3770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2771775" y="5734050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 smtClean="0">
                <a:latin typeface="Trebuchet MS" charset="0"/>
              </a:rPr>
              <a:t>345 is not necsseary because it is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994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0 </a:t>
            </a:r>
            <a:endParaRPr lang="es-ES" dirty="0">
              <a:latin typeface="Trebuchet MS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1 </a:t>
            </a:r>
            <a:endParaRPr lang="es-ES" dirty="0">
              <a:latin typeface="Trebuchet MS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rebuchet MS" charset="0"/>
              </a:rPr>
              <a:t>Level</a:t>
            </a:r>
            <a:r>
              <a:rPr lang="es-CL" dirty="0" smtClean="0">
                <a:latin typeface="Trebuchet MS" charset="0"/>
              </a:rPr>
              <a:t> </a:t>
            </a:r>
            <a:r>
              <a:rPr lang="es-CL" dirty="0">
                <a:latin typeface="Trebuchet MS" charset="0"/>
              </a:rPr>
              <a:t>2 </a:t>
            </a:r>
            <a:endParaRPr lang="es-ES" dirty="0">
              <a:latin typeface="Trebuchet MS" charset="0"/>
            </a:endParaRP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9475" name="AutoShape 19"/>
          <p:cNvCxnSpPr>
            <a:cxnSpLocks noChangeShapeType="1"/>
            <a:stCxn id="19466" idx="4"/>
            <a:endCxn id="1946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6" name="AutoShape 20"/>
          <p:cNvCxnSpPr>
            <a:cxnSpLocks noChangeShapeType="1"/>
            <a:stCxn id="19466" idx="4"/>
            <a:endCxn id="1946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7" name="AutoShape 21"/>
          <p:cNvCxnSpPr>
            <a:cxnSpLocks noChangeShapeType="1"/>
            <a:stCxn id="19466" idx="4"/>
            <a:endCxn id="1946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8" name="AutoShape 22"/>
          <p:cNvCxnSpPr>
            <a:cxnSpLocks noChangeShapeType="1"/>
            <a:stCxn id="19466" idx="4"/>
            <a:endCxn id="1947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9485" name="AutoShape 29"/>
          <p:cNvCxnSpPr>
            <a:cxnSpLocks noChangeShapeType="1"/>
            <a:stCxn id="19467" idx="4"/>
            <a:endCxn id="1948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6" name="AutoShape 30"/>
          <p:cNvCxnSpPr>
            <a:cxnSpLocks noChangeShapeType="1"/>
            <a:stCxn id="19467" idx="4"/>
            <a:endCxn id="1947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7" name="AutoShape 31"/>
          <p:cNvCxnSpPr>
            <a:cxnSpLocks noChangeShapeType="1"/>
            <a:stCxn id="19467" idx="4"/>
            <a:endCxn id="1947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8" name="AutoShape 32"/>
          <p:cNvCxnSpPr>
            <a:cxnSpLocks noChangeShapeType="1"/>
            <a:stCxn id="19467" idx="4"/>
            <a:endCxn id="1948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9" name="AutoShape 33"/>
          <p:cNvCxnSpPr>
            <a:cxnSpLocks noChangeShapeType="1"/>
            <a:endCxn id="1948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0" name="AutoShape 34"/>
          <p:cNvCxnSpPr>
            <a:cxnSpLocks noChangeShapeType="1"/>
            <a:endCxn id="1947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2" name="AutoShape 36"/>
          <p:cNvCxnSpPr>
            <a:cxnSpLocks noChangeShapeType="1"/>
            <a:stCxn id="19469" idx="4"/>
            <a:endCxn id="1947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3" name="AutoShape 37"/>
          <p:cNvCxnSpPr>
            <a:cxnSpLocks noChangeShapeType="1"/>
            <a:endCxn id="1948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492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356100" y="5805488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 smtClean="0">
                <a:latin typeface="Trebuchet MS" charset="0"/>
              </a:rPr>
              <a:t>145 and </a:t>
            </a:r>
            <a:r>
              <a:rPr lang="es-CL" sz="1000" dirty="0">
                <a:latin typeface="Trebuchet MS" charset="0"/>
              </a:rPr>
              <a:t>245 </a:t>
            </a:r>
            <a:r>
              <a:rPr lang="es-CL" sz="1000" dirty="0" smtClean="0">
                <a:latin typeface="Trebuchet MS" charset="0"/>
              </a:rPr>
              <a:t>were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 smtClean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68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1080</Words>
  <Application>Microsoft Macintosh PowerPoint</Application>
  <PresentationFormat>On-screen Show (4:3)</PresentationFormat>
  <Paragraphs>280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Trebuchet MS</vt:lpstr>
      <vt:lpstr>Arial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14</cp:revision>
  <dcterms:created xsi:type="dcterms:W3CDTF">2010-05-25T21:48:43Z</dcterms:created>
  <dcterms:modified xsi:type="dcterms:W3CDTF">2017-04-13T12:36:21Z</dcterms:modified>
</cp:coreProperties>
</file>