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70" r:id="rId2"/>
    <p:sldId id="271" r:id="rId3"/>
    <p:sldId id="269" r:id="rId4"/>
    <p:sldId id="256" r:id="rId5"/>
    <p:sldId id="266" r:id="rId6"/>
    <p:sldId id="257" r:id="rId7"/>
    <p:sldId id="258" r:id="rId8"/>
    <p:sldId id="265" r:id="rId9"/>
    <p:sldId id="259" r:id="rId10"/>
    <p:sldId id="260" r:id="rId11"/>
    <p:sldId id="262" r:id="rId12"/>
    <p:sldId id="264" r:id="rId13"/>
    <p:sldId id="26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94" autoAdjust="0"/>
    <p:restoredTop sz="50000" autoAdjust="0"/>
  </p:normalViewPr>
  <p:slideViewPr>
    <p:cSldViewPr snapToGrid="0" snapToObjects="1">
      <p:cViewPr>
        <p:scale>
          <a:sx n="94" d="100"/>
          <a:sy n="94" d="100"/>
        </p:scale>
        <p:origin x="1944" y="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1E74E5-43EB-8941-84E7-E76CE2DEF1CC}" type="datetimeFigureOut">
              <a:rPr lang="en-US" smtClean="0"/>
              <a:t>4/11/17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9F689-7EFB-7B46-8E3E-1F0603397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09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9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01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1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596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0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833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89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03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255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5799D-8AC1-7647-9F4D-35F314575207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74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7" Type="http://schemas.openxmlformats.org/officeDocument/2006/relationships/image" Target="../media/image10.emf"/><Relationship Id="rId8" Type="http://schemas.openxmlformats.org/officeDocument/2006/relationships/image" Target="../media/image11.emf"/><Relationship Id="rId9" Type="http://schemas.openxmlformats.org/officeDocument/2006/relationships/image" Target="../media/image12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7" Type="http://schemas.openxmlformats.org/officeDocument/2006/relationships/image" Target="../media/image10.emf"/><Relationship Id="rId8" Type="http://schemas.openxmlformats.org/officeDocument/2006/relationships/image" Target="../media/image11.emf"/><Relationship Id="rId9" Type="http://schemas.openxmlformats.org/officeDocument/2006/relationships/image" Target="../media/image12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 smtClean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  <a:endParaRPr lang="es-CL" sz="2400" dirty="0">
              <a:solidFill>
                <a:schemeClr val="bg2">
                  <a:lumMod val="60000"/>
                  <a:lumOff val="40000"/>
                </a:schemeClr>
              </a:solidFill>
              <a:latin typeface="Trebuchet MS" pitchFamily="34" charset="0"/>
            </a:endParaRPr>
          </a:p>
          <a:p>
            <a:pPr algn="ctr"/>
            <a:endParaRPr lang="es-CL" sz="2400" dirty="0" smtClean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Semestre </a:t>
            </a:r>
            <a:r>
              <a:rPr lang="es-CL" sz="120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2017-1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FFFFFF"/>
                </a:solidFill>
                <a:latin typeface="Trebuchet MS"/>
                <a:cs typeface="Trebuchet MS"/>
              </a:rPr>
              <a:t>Selección</a:t>
            </a:r>
            <a:r>
              <a:rPr lang="en-US" sz="24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 de </a:t>
            </a:r>
            <a:r>
              <a:rPr lang="en-US" sz="2400" b="1" dirty="0" err="1" smtClean="0">
                <a:solidFill>
                  <a:srgbClr val="FFFFFF"/>
                </a:solidFill>
                <a:latin typeface="Trebuchet MS"/>
                <a:cs typeface="Trebuchet MS"/>
              </a:rPr>
              <a:t>Características</a:t>
            </a:r>
            <a:endParaRPr lang="en-US" sz="2400" b="1" dirty="0" smtClean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endParaRPr lang="es-CL" sz="1000" dirty="0" smtClean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 smtClean="0">
                <a:solidFill>
                  <a:srgbClr val="FFFFFF"/>
                </a:solidFill>
                <a:latin typeface="Trebuchet MS"/>
                <a:cs typeface="Trebuchet MS"/>
              </a:rPr>
              <a:t>[ Capítulo 3 ]</a:t>
            </a:r>
          </a:p>
        </p:txBody>
      </p:sp>
    </p:spTree>
    <p:extLst>
      <p:ext uri="{BB962C8B-B14F-4D97-AF65-F5344CB8AC3E}">
        <p14:creationId xmlns:p14="http://schemas.microsoft.com/office/powerpoint/2010/main" val="3776425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14" y="2206951"/>
            <a:ext cx="8577691" cy="26663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0814" y="1899537"/>
            <a:ext cx="69862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Arial"/>
                <a:cs typeface="Arial"/>
              </a:rPr>
              <a:t>Bad                                                      Good                                                   Very good</a:t>
            </a:r>
            <a:endParaRPr lang="en-US" sz="1400" i="1" dirty="0">
              <a:latin typeface="Arial"/>
              <a:cs typeface="Arial"/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472910" y="1872959"/>
            <a:ext cx="2729366" cy="3247321"/>
          </a:xfrm>
          <a:prstGeom prst="roundRect">
            <a:avLst>
              <a:gd name="adj" fmla="val 6379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6144197" y="1872959"/>
            <a:ext cx="2729366" cy="3247321"/>
          </a:xfrm>
          <a:prstGeom prst="roundRect">
            <a:avLst>
              <a:gd name="adj" fmla="val 5908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307448" y="1872959"/>
            <a:ext cx="2729366" cy="3247321"/>
          </a:xfrm>
          <a:prstGeom prst="roundRect">
            <a:avLst>
              <a:gd name="adj" fmla="val 5123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479409" y="2985315"/>
            <a:ext cx="2632091" cy="2030498"/>
            <a:chOff x="479409" y="2985315"/>
            <a:chExt cx="2632091" cy="2030498"/>
          </a:xfrm>
        </p:grpSpPr>
        <p:cxnSp>
          <p:nvCxnSpPr>
            <p:cNvPr id="69" name="Straight Arrow Connector 68"/>
            <p:cNvCxnSpPr/>
            <p:nvPr/>
          </p:nvCxnSpPr>
          <p:spPr>
            <a:xfrm>
              <a:off x="2484438" y="3226182"/>
              <a:ext cx="627062" cy="36132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479409" y="4541524"/>
              <a:ext cx="3214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>
                  <a:latin typeface="Times"/>
                  <a:cs typeface="Times"/>
                </a:rPr>
                <a:t>x</a:t>
              </a:r>
              <a:r>
                <a:rPr lang="en-US" sz="1200" baseline="-25000" dirty="0" smtClean="0">
                  <a:latin typeface="Times"/>
                  <a:cs typeface="Times"/>
                </a:rPr>
                <a:t>1</a:t>
              </a:r>
              <a:endParaRPr lang="en-US" sz="1200" baseline="-25000" dirty="0">
                <a:latin typeface="Times"/>
                <a:cs typeface="Times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V="1">
              <a:off x="743309" y="3135198"/>
              <a:ext cx="162142" cy="1880615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2729396" y="2985315"/>
              <a:ext cx="3214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>
                  <a:latin typeface="Times"/>
                  <a:cs typeface="Times"/>
                </a:rPr>
                <a:t>x</a:t>
              </a:r>
              <a:r>
                <a:rPr lang="en-US" sz="1200" baseline="-25000" dirty="0" smtClean="0">
                  <a:latin typeface="Times"/>
                  <a:cs typeface="Times"/>
                </a:rPr>
                <a:t>2</a:t>
              </a:r>
              <a:endParaRPr lang="en-US" sz="1200" baseline="-25000" dirty="0">
                <a:latin typeface="Times"/>
                <a:cs typeface="Times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905451" y="3135198"/>
              <a:ext cx="598705" cy="35833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3314684" y="2985315"/>
            <a:ext cx="2632091" cy="2030498"/>
            <a:chOff x="479409" y="2985315"/>
            <a:chExt cx="2632091" cy="2030498"/>
          </a:xfrm>
        </p:grpSpPr>
        <p:cxnSp>
          <p:nvCxnSpPr>
            <p:cNvPr id="39" name="Straight Arrow Connector 38"/>
            <p:cNvCxnSpPr/>
            <p:nvPr/>
          </p:nvCxnSpPr>
          <p:spPr>
            <a:xfrm>
              <a:off x="2379663" y="3226182"/>
              <a:ext cx="731837" cy="36132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479409" y="4541524"/>
              <a:ext cx="3214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>
                  <a:latin typeface="Times"/>
                  <a:cs typeface="Times"/>
                </a:rPr>
                <a:t>x</a:t>
              </a:r>
              <a:r>
                <a:rPr lang="en-US" sz="1200" baseline="-25000" dirty="0" smtClean="0">
                  <a:latin typeface="Times"/>
                  <a:cs typeface="Times"/>
                </a:rPr>
                <a:t>1</a:t>
              </a:r>
              <a:endParaRPr lang="en-US" sz="1200" baseline="-25000" dirty="0">
                <a:latin typeface="Times"/>
                <a:cs typeface="Times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flipV="1">
              <a:off x="743309" y="3135198"/>
              <a:ext cx="162142" cy="1880615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2729396" y="2985315"/>
              <a:ext cx="3214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>
                  <a:latin typeface="Times"/>
                  <a:cs typeface="Times"/>
                </a:rPr>
                <a:t>x</a:t>
              </a:r>
              <a:r>
                <a:rPr lang="en-US" sz="1200" baseline="-25000" dirty="0" smtClean="0">
                  <a:latin typeface="Times"/>
                  <a:cs typeface="Times"/>
                </a:rPr>
                <a:t>2</a:t>
              </a:r>
              <a:endParaRPr lang="en-US" sz="1200" baseline="-25000" dirty="0">
                <a:latin typeface="Times"/>
                <a:cs typeface="Times"/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905451" y="3135198"/>
              <a:ext cx="430430" cy="35833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6148879" y="2985315"/>
            <a:ext cx="2660066" cy="2030498"/>
            <a:chOff x="479409" y="2985315"/>
            <a:chExt cx="2660066" cy="2030498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2367443" y="3222633"/>
              <a:ext cx="772032" cy="45276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479409" y="4541524"/>
              <a:ext cx="3214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>
                  <a:latin typeface="Times"/>
                  <a:cs typeface="Times"/>
                </a:rPr>
                <a:t>x</a:t>
              </a:r>
              <a:r>
                <a:rPr lang="en-US" sz="1200" baseline="-25000" dirty="0" smtClean="0">
                  <a:latin typeface="Times"/>
                  <a:cs typeface="Times"/>
                </a:rPr>
                <a:t>1</a:t>
              </a:r>
              <a:endParaRPr lang="en-US" sz="1200" baseline="-25000" dirty="0">
                <a:latin typeface="Times"/>
                <a:cs typeface="Times"/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V="1">
              <a:off x="743309" y="3135198"/>
              <a:ext cx="162142" cy="1880615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2729396" y="2985315"/>
              <a:ext cx="3214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>
                  <a:latin typeface="Times"/>
                  <a:cs typeface="Times"/>
                </a:rPr>
                <a:t>x</a:t>
              </a:r>
              <a:r>
                <a:rPr lang="en-US" sz="1200" baseline="-25000" dirty="0" smtClean="0">
                  <a:latin typeface="Times"/>
                  <a:cs typeface="Times"/>
                </a:rPr>
                <a:t>2</a:t>
              </a:r>
              <a:endParaRPr lang="en-US" sz="1200" baseline="-25000" dirty="0">
                <a:latin typeface="Times"/>
                <a:cs typeface="Times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905451" y="3135198"/>
              <a:ext cx="243392" cy="17545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Straight Arrow Connector 50"/>
          <p:cNvCxnSpPr/>
          <p:nvPr/>
        </p:nvCxnSpPr>
        <p:spPr>
          <a:xfrm>
            <a:off x="7346446" y="3178143"/>
            <a:ext cx="487867" cy="3889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71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41" y="459047"/>
            <a:ext cx="8577691" cy="26663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8941" y="151633"/>
            <a:ext cx="69862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Arial"/>
                <a:cs typeface="Arial"/>
              </a:rPr>
              <a:t>Bad                                                      Good                                                   Very good</a:t>
            </a:r>
            <a:endParaRPr lang="en-US" sz="1400" i="1" dirty="0">
              <a:latin typeface="Arial"/>
              <a:cs typeface="Arial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07536" y="1237411"/>
            <a:ext cx="2632091" cy="2030498"/>
            <a:chOff x="479409" y="2985315"/>
            <a:chExt cx="2632091" cy="2030498"/>
          </a:xfrm>
        </p:grpSpPr>
        <p:cxnSp>
          <p:nvCxnSpPr>
            <p:cNvPr id="69" name="Straight Arrow Connector 68"/>
            <p:cNvCxnSpPr/>
            <p:nvPr/>
          </p:nvCxnSpPr>
          <p:spPr>
            <a:xfrm>
              <a:off x="2484438" y="3226182"/>
              <a:ext cx="627062" cy="36132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479409" y="4541524"/>
              <a:ext cx="3214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>
                  <a:latin typeface="Times"/>
                  <a:cs typeface="Times"/>
                </a:rPr>
                <a:t>x</a:t>
              </a:r>
              <a:r>
                <a:rPr lang="en-US" sz="1200" baseline="-25000" dirty="0" smtClean="0">
                  <a:latin typeface="Times"/>
                  <a:cs typeface="Times"/>
                </a:rPr>
                <a:t>1</a:t>
              </a:r>
              <a:endParaRPr lang="en-US" sz="1200" baseline="-25000" dirty="0">
                <a:latin typeface="Times"/>
                <a:cs typeface="Times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V="1">
              <a:off x="743309" y="3135198"/>
              <a:ext cx="162142" cy="1880615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2729396" y="2985315"/>
              <a:ext cx="3214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>
                  <a:latin typeface="Times"/>
                  <a:cs typeface="Times"/>
                </a:rPr>
                <a:t>x</a:t>
              </a:r>
              <a:r>
                <a:rPr lang="en-US" sz="1200" baseline="-25000" dirty="0" smtClean="0">
                  <a:latin typeface="Times"/>
                  <a:cs typeface="Times"/>
                </a:rPr>
                <a:t>2</a:t>
              </a:r>
              <a:endParaRPr lang="en-US" sz="1200" baseline="-25000" dirty="0">
                <a:latin typeface="Times"/>
                <a:cs typeface="Times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905451" y="3135198"/>
              <a:ext cx="598705" cy="35833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3342811" y="1237411"/>
            <a:ext cx="2632091" cy="2030498"/>
            <a:chOff x="479409" y="2985315"/>
            <a:chExt cx="2632091" cy="2030498"/>
          </a:xfrm>
        </p:grpSpPr>
        <p:cxnSp>
          <p:nvCxnSpPr>
            <p:cNvPr id="39" name="Straight Arrow Connector 38"/>
            <p:cNvCxnSpPr/>
            <p:nvPr/>
          </p:nvCxnSpPr>
          <p:spPr>
            <a:xfrm>
              <a:off x="2379663" y="3226182"/>
              <a:ext cx="731837" cy="36132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479409" y="4541524"/>
              <a:ext cx="3214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>
                  <a:latin typeface="Times"/>
                  <a:cs typeface="Times"/>
                </a:rPr>
                <a:t>x</a:t>
              </a:r>
              <a:r>
                <a:rPr lang="en-US" sz="1200" baseline="-25000" dirty="0" smtClean="0">
                  <a:latin typeface="Times"/>
                  <a:cs typeface="Times"/>
                </a:rPr>
                <a:t>1</a:t>
              </a:r>
              <a:endParaRPr lang="en-US" sz="1200" baseline="-25000" dirty="0">
                <a:latin typeface="Times"/>
                <a:cs typeface="Times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flipV="1">
              <a:off x="743309" y="3135198"/>
              <a:ext cx="162142" cy="1880615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2729396" y="2985315"/>
              <a:ext cx="3214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>
                  <a:latin typeface="Times"/>
                  <a:cs typeface="Times"/>
                </a:rPr>
                <a:t>x</a:t>
              </a:r>
              <a:r>
                <a:rPr lang="en-US" sz="1200" baseline="-25000" dirty="0" smtClean="0">
                  <a:latin typeface="Times"/>
                  <a:cs typeface="Times"/>
                </a:rPr>
                <a:t>2</a:t>
              </a:r>
              <a:endParaRPr lang="en-US" sz="1200" baseline="-25000" dirty="0">
                <a:latin typeface="Times"/>
                <a:cs typeface="Times"/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905451" y="3135198"/>
              <a:ext cx="430430" cy="35833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6177006" y="1237411"/>
            <a:ext cx="2660066" cy="2030498"/>
            <a:chOff x="479409" y="2985315"/>
            <a:chExt cx="2660066" cy="2030498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2367443" y="3222633"/>
              <a:ext cx="772032" cy="45276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479409" y="4541524"/>
              <a:ext cx="3214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>
                  <a:latin typeface="Times"/>
                  <a:cs typeface="Times"/>
                </a:rPr>
                <a:t>x</a:t>
              </a:r>
              <a:r>
                <a:rPr lang="en-US" sz="1200" baseline="-25000" dirty="0" smtClean="0">
                  <a:latin typeface="Times"/>
                  <a:cs typeface="Times"/>
                </a:rPr>
                <a:t>1</a:t>
              </a:r>
              <a:endParaRPr lang="en-US" sz="1200" baseline="-25000" dirty="0">
                <a:latin typeface="Times"/>
                <a:cs typeface="Times"/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V="1">
              <a:off x="743309" y="3135198"/>
              <a:ext cx="162142" cy="1880615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2729396" y="2985315"/>
              <a:ext cx="3214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>
                  <a:latin typeface="Times"/>
                  <a:cs typeface="Times"/>
                </a:rPr>
                <a:t>x</a:t>
              </a:r>
              <a:r>
                <a:rPr lang="en-US" sz="1200" baseline="-25000" dirty="0" smtClean="0">
                  <a:latin typeface="Times"/>
                  <a:cs typeface="Times"/>
                </a:rPr>
                <a:t>2</a:t>
              </a:r>
              <a:endParaRPr lang="en-US" sz="1200" baseline="-25000" dirty="0">
                <a:latin typeface="Times"/>
                <a:cs typeface="Times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905451" y="3135198"/>
              <a:ext cx="243392" cy="17545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Straight Arrow Connector 50"/>
          <p:cNvCxnSpPr/>
          <p:nvPr/>
        </p:nvCxnSpPr>
        <p:spPr>
          <a:xfrm>
            <a:off x="7374573" y="1430239"/>
            <a:ext cx="487867" cy="3889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Screen Shot 2015-02-24 at 9.34.1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87" y="3510775"/>
            <a:ext cx="8444335" cy="2804218"/>
          </a:xfrm>
          <a:prstGeom prst="rect">
            <a:avLst/>
          </a:prstGeom>
        </p:spPr>
      </p:pic>
      <p:sp>
        <p:nvSpPr>
          <p:cNvPr id="66" name="Rounded Rectangle 65"/>
          <p:cNvSpPr/>
          <p:nvPr/>
        </p:nvSpPr>
        <p:spPr>
          <a:xfrm>
            <a:off x="6172324" y="125055"/>
            <a:ext cx="2729366" cy="6440934"/>
          </a:xfrm>
          <a:prstGeom prst="roundRect">
            <a:avLst>
              <a:gd name="adj" fmla="val 5908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335575" y="125055"/>
            <a:ext cx="2729366" cy="6440934"/>
          </a:xfrm>
          <a:prstGeom prst="roundRect">
            <a:avLst>
              <a:gd name="adj" fmla="val 5123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501037" y="125055"/>
            <a:ext cx="2729366" cy="6440934"/>
          </a:xfrm>
          <a:prstGeom prst="roundRect">
            <a:avLst>
              <a:gd name="adj" fmla="val 6379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448720" y="3643998"/>
            <a:ext cx="2800428" cy="2663696"/>
            <a:chOff x="584800" y="3643998"/>
            <a:chExt cx="2800428" cy="2663696"/>
          </a:xfrm>
        </p:grpSpPr>
        <p:cxnSp>
          <p:nvCxnSpPr>
            <p:cNvPr id="27" name="Straight Arrow Connector 26"/>
            <p:cNvCxnSpPr/>
            <p:nvPr/>
          </p:nvCxnSpPr>
          <p:spPr>
            <a:xfrm>
              <a:off x="855872" y="3651297"/>
              <a:ext cx="2368630" cy="0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063775" y="3651297"/>
              <a:ext cx="3214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>
                  <a:latin typeface="Times"/>
                  <a:cs typeface="Times"/>
                </a:rPr>
                <a:t>x</a:t>
              </a:r>
              <a:r>
                <a:rPr lang="en-US" sz="1200" baseline="-25000" dirty="0" smtClean="0">
                  <a:latin typeface="Times"/>
                  <a:cs typeface="Times"/>
                </a:rPr>
                <a:t>2</a:t>
              </a:r>
              <a:endParaRPr lang="en-US" sz="1200" baseline="-25000" dirty="0">
                <a:latin typeface="Times"/>
                <a:cs typeface="Times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856817" y="3643998"/>
              <a:ext cx="0" cy="2663696"/>
            </a:xfrm>
            <a:prstGeom prst="straightConnector1">
              <a:avLst/>
            </a:prstGeom>
            <a:ln w="28575" cmpd="sng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584800" y="5909273"/>
              <a:ext cx="3214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>
                  <a:latin typeface="Times"/>
                  <a:cs typeface="Times"/>
                </a:rPr>
                <a:t>x</a:t>
              </a:r>
              <a:r>
                <a:rPr lang="en-US" sz="1200" baseline="-25000" dirty="0" smtClean="0">
                  <a:latin typeface="Times"/>
                  <a:cs typeface="Times"/>
                </a:rPr>
                <a:t>1</a:t>
              </a:r>
              <a:endParaRPr lang="en-US" sz="1200" baseline="-25000" dirty="0">
                <a:latin typeface="Times"/>
                <a:cs typeface="Times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314707" y="3643998"/>
            <a:ext cx="2800428" cy="2663696"/>
            <a:chOff x="584800" y="3643998"/>
            <a:chExt cx="2800428" cy="2663696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855872" y="3651297"/>
              <a:ext cx="2368630" cy="0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063775" y="3651297"/>
              <a:ext cx="3214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>
                  <a:latin typeface="Times"/>
                  <a:cs typeface="Times"/>
                </a:rPr>
                <a:t>x</a:t>
              </a:r>
              <a:r>
                <a:rPr lang="en-US" sz="1200" baseline="-25000" dirty="0" smtClean="0">
                  <a:latin typeface="Times"/>
                  <a:cs typeface="Times"/>
                </a:rPr>
                <a:t>2</a:t>
              </a:r>
              <a:endParaRPr lang="en-US" sz="1200" baseline="-25000" dirty="0">
                <a:latin typeface="Times"/>
                <a:cs typeface="Times"/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843587" y="3643998"/>
              <a:ext cx="0" cy="2663696"/>
            </a:xfrm>
            <a:prstGeom prst="straightConnector1">
              <a:avLst/>
            </a:prstGeom>
            <a:ln w="28575" cmpd="sng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584800" y="5909273"/>
              <a:ext cx="3214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>
                  <a:latin typeface="Times"/>
                  <a:cs typeface="Times"/>
                </a:rPr>
                <a:t>x</a:t>
              </a:r>
              <a:r>
                <a:rPr lang="en-US" sz="1200" baseline="-25000" dirty="0" smtClean="0">
                  <a:latin typeface="Times"/>
                  <a:cs typeface="Times"/>
                </a:rPr>
                <a:t>1</a:t>
              </a:r>
              <a:endParaRPr lang="en-US" sz="1200" baseline="-25000" dirty="0">
                <a:latin typeface="Times"/>
                <a:cs typeface="Times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173472" y="3652296"/>
            <a:ext cx="2800428" cy="2663696"/>
            <a:chOff x="584800" y="3643998"/>
            <a:chExt cx="2800428" cy="2663696"/>
          </a:xfrm>
        </p:grpSpPr>
        <p:cxnSp>
          <p:nvCxnSpPr>
            <p:cNvPr id="54" name="Straight Arrow Connector 53"/>
            <p:cNvCxnSpPr/>
            <p:nvPr/>
          </p:nvCxnSpPr>
          <p:spPr>
            <a:xfrm>
              <a:off x="855872" y="3651297"/>
              <a:ext cx="2368630" cy="0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3063775" y="3651297"/>
              <a:ext cx="3214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>
                  <a:latin typeface="Times"/>
                  <a:cs typeface="Times"/>
                </a:rPr>
                <a:t>x</a:t>
              </a:r>
              <a:r>
                <a:rPr lang="en-US" sz="1200" baseline="-25000" dirty="0" smtClean="0">
                  <a:latin typeface="Times"/>
                  <a:cs typeface="Times"/>
                </a:rPr>
                <a:t>2</a:t>
              </a:r>
              <a:endParaRPr lang="en-US" sz="1200" baseline="-25000" dirty="0">
                <a:latin typeface="Times"/>
                <a:cs typeface="Times"/>
              </a:endParaRPr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>
              <a:off x="843587" y="3643998"/>
              <a:ext cx="0" cy="2663696"/>
            </a:xfrm>
            <a:prstGeom prst="straightConnector1">
              <a:avLst/>
            </a:prstGeom>
            <a:ln w="28575" cmpd="sng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584800" y="5909273"/>
              <a:ext cx="3214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>
                  <a:latin typeface="Times"/>
                  <a:cs typeface="Times"/>
                </a:rPr>
                <a:t>x</a:t>
              </a:r>
              <a:r>
                <a:rPr lang="en-US" sz="1200" baseline="-25000" dirty="0" smtClean="0">
                  <a:latin typeface="Times"/>
                  <a:cs typeface="Times"/>
                </a:rPr>
                <a:t>1</a:t>
              </a:r>
              <a:endParaRPr lang="en-US" sz="1200" baseline="-25000" dirty="0">
                <a:latin typeface="Times"/>
                <a:cs typeface="Time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003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2-24 at 10.53.5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48" y="3327385"/>
            <a:ext cx="8681760" cy="2595193"/>
          </a:xfrm>
          <a:prstGeom prst="rect">
            <a:avLst/>
          </a:prstGeom>
        </p:spPr>
      </p:pic>
      <p:pic>
        <p:nvPicPr>
          <p:cNvPr id="5" name="Picture 4" descr="Screen Shot 2015-02-24 at 9.34.1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39" y="0"/>
            <a:ext cx="8444335" cy="2804218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338472" y="133223"/>
            <a:ext cx="2800428" cy="2663696"/>
            <a:chOff x="584800" y="3643998"/>
            <a:chExt cx="2800428" cy="2663696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855872" y="3651297"/>
              <a:ext cx="2368630" cy="0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063775" y="3651297"/>
              <a:ext cx="3214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>
                  <a:latin typeface="Times"/>
                  <a:cs typeface="Times"/>
                </a:rPr>
                <a:t>x</a:t>
              </a:r>
              <a:r>
                <a:rPr lang="en-US" sz="1200" baseline="-25000" dirty="0" smtClean="0">
                  <a:latin typeface="Times"/>
                  <a:cs typeface="Times"/>
                </a:rPr>
                <a:t>2</a:t>
              </a:r>
              <a:endParaRPr lang="en-US" sz="1200" baseline="-25000" dirty="0">
                <a:latin typeface="Times"/>
                <a:cs typeface="Times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856817" y="3643998"/>
              <a:ext cx="0" cy="2663696"/>
            </a:xfrm>
            <a:prstGeom prst="straightConnector1">
              <a:avLst/>
            </a:prstGeom>
            <a:ln w="28575" cmpd="sng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84800" y="5909273"/>
              <a:ext cx="3214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>
                  <a:latin typeface="Times"/>
                  <a:cs typeface="Times"/>
                </a:rPr>
                <a:t>x</a:t>
              </a:r>
              <a:r>
                <a:rPr lang="en-US" sz="1200" baseline="-25000" dirty="0" smtClean="0">
                  <a:latin typeface="Times"/>
                  <a:cs typeface="Times"/>
                </a:rPr>
                <a:t>1</a:t>
              </a:r>
              <a:endParaRPr lang="en-US" sz="1200" baseline="-25000" dirty="0">
                <a:latin typeface="Times"/>
                <a:cs typeface="Times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204459" y="133223"/>
            <a:ext cx="2800428" cy="2663696"/>
            <a:chOff x="584800" y="3643998"/>
            <a:chExt cx="2800428" cy="2663696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855872" y="3651297"/>
              <a:ext cx="2368630" cy="0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063775" y="3651297"/>
              <a:ext cx="3214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>
                  <a:latin typeface="Times"/>
                  <a:cs typeface="Times"/>
                </a:rPr>
                <a:t>x</a:t>
              </a:r>
              <a:r>
                <a:rPr lang="en-US" sz="1200" baseline="-25000" dirty="0" smtClean="0">
                  <a:latin typeface="Times"/>
                  <a:cs typeface="Times"/>
                </a:rPr>
                <a:t>2</a:t>
              </a:r>
              <a:endParaRPr lang="en-US" sz="1200" baseline="-25000" dirty="0">
                <a:latin typeface="Times"/>
                <a:cs typeface="Times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843587" y="3643998"/>
              <a:ext cx="0" cy="2663696"/>
            </a:xfrm>
            <a:prstGeom prst="straightConnector1">
              <a:avLst/>
            </a:prstGeom>
            <a:ln w="28575" cmpd="sng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84800" y="5909273"/>
              <a:ext cx="3214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>
                  <a:latin typeface="Times"/>
                  <a:cs typeface="Times"/>
                </a:rPr>
                <a:t>x</a:t>
              </a:r>
              <a:r>
                <a:rPr lang="en-US" sz="1200" baseline="-25000" dirty="0" smtClean="0">
                  <a:latin typeface="Times"/>
                  <a:cs typeface="Times"/>
                </a:rPr>
                <a:t>1</a:t>
              </a:r>
              <a:endParaRPr lang="en-US" sz="1200" baseline="-25000" dirty="0">
                <a:latin typeface="Times"/>
                <a:cs typeface="Times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063224" y="141521"/>
            <a:ext cx="2800428" cy="2663696"/>
            <a:chOff x="584800" y="3643998"/>
            <a:chExt cx="2800428" cy="2663696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855872" y="3651297"/>
              <a:ext cx="2368630" cy="0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063775" y="3651297"/>
              <a:ext cx="3214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>
                  <a:latin typeface="Times"/>
                  <a:cs typeface="Times"/>
                </a:rPr>
                <a:t>x</a:t>
              </a:r>
              <a:r>
                <a:rPr lang="en-US" sz="1200" baseline="-25000" dirty="0" smtClean="0">
                  <a:latin typeface="Times"/>
                  <a:cs typeface="Times"/>
                </a:rPr>
                <a:t>2</a:t>
              </a:r>
              <a:endParaRPr lang="en-US" sz="1200" baseline="-25000" dirty="0">
                <a:latin typeface="Times"/>
                <a:cs typeface="Times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843587" y="3643998"/>
              <a:ext cx="0" cy="2663696"/>
            </a:xfrm>
            <a:prstGeom prst="straightConnector1">
              <a:avLst/>
            </a:prstGeom>
            <a:ln w="28575" cmpd="sng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84800" y="5909273"/>
              <a:ext cx="3214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>
                  <a:latin typeface="Times"/>
                  <a:cs typeface="Times"/>
                </a:rPr>
                <a:t>x</a:t>
              </a:r>
              <a:r>
                <a:rPr lang="en-US" sz="1200" baseline="-25000" dirty="0" smtClean="0">
                  <a:latin typeface="Times"/>
                  <a:cs typeface="Times"/>
                </a:rPr>
                <a:t>1</a:t>
              </a:r>
              <a:endParaRPr lang="en-US" sz="1200" baseline="-25000" dirty="0">
                <a:latin typeface="Times"/>
                <a:cs typeface="Times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41462" y="3258882"/>
            <a:ext cx="2800428" cy="2663696"/>
            <a:chOff x="584800" y="3643998"/>
            <a:chExt cx="2800428" cy="2663696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855872" y="3651297"/>
              <a:ext cx="2368630" cy="0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063775" y="3651297"/>
              <a:ext cx="3214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>
                  <a:latin typeface="Times"/>
                  <a:cs typeface="Times"/>
                </a:rPr>
                <a:t>x</a:t>
              </a:r>
              <a:r>
                <a:rPr lang="en-US" sz="1200" baseline="-25000" dirty="0" smtClean="0">
                  <a:latin typeface="Times"/>
                  <a:cs typeface="Times"/>
                </a:rPr>
                <a:t>2</a:t>
              </a:r>
              <a:endParaRPr lang="en-US" sz="1200" baseline="-25000" dirty="0">
                <a:latin typeface="Times"/>
                <a:cs typeface="Times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856817" y="3643998"/>
              <a:ext cx="0" cy="2663696"/>
            </a:xfrm>
            <a:prstGeom prst="straightConnector1">
              <a:avLst/>
            </a:prstGeom>
            <a:ln w="28575" cmpd="sng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84800" y="5909273"/>
              <a:ext cx="3214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>
                  <a:latin typeface="Times"/>
                  <a:cs typeface="Times"/>
                </a:rPr>
                <a:t>x</a:t>
              </a:r>
              <a:r>
                <a:rPr lang="en-US" sz="1200" baseline="-25000" dirty="0" smtClean="0">
                  <a:latin typeface="Times"/>
                  <a:cs typeface="Times"/>
                </a:rPr>
                <a:t>1</a:t>
              </a:r>
              <a:endParaRPr lang="en-US" sz="1200" baseline="-25000" dirty="0">
                <a:latin typeface="Times"/>
                <a:cs typeface="Times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207449" y="3258882"/>
            <a:ext cx="2800428" cy="2663696"/>
            <a:chOff x="584800" y="3643998"/>
            <a:chExt cx="2800428" cy="2663696"/>
          </a:xfrm>
        </p:grpSpPr>
        <p:cxnSp>
          <p:nvCxnSpPr>
            <p:cNvPr id="27" name="Straight Arrow Connector 26"/>
            <p:cNvCxnSpPr/>
            <p:nvPr/>
          </p:nvCxnSpPr>
          <p:spPr>
            <a:xfrm>
              <a:off x="855872" y="3651297"/>
              <a:ext cx="2368630" cy="0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063775" y="3651297"/>
              <a:ext cx="3214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>
                  <a:latin typeface="Times"/>
                  <a:cs typeface="Times"/>
                </a:rPr>
                <a:t>x</a:t>
              </a:r>
              <a:r>
                <a:rPr lang="en-US" sz="1200" baseline="-25000" dirty="0" smtClean="0">
                  <a:latin typeface="Times"/>
                  <a:cs typeface="Times"/>
                </a:rPr>
                <a:t>2</a:t>
              </a:r>
              <a:endParaRPr lang="en-US" sz="1200" baseline="-25000" dirty="0">
                <a:latin typeface="Times"/>
                <a:cs typeface="Times"/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843587" y="3643998"/>
              <a:ext cx="0" cy="2663696"/>
            </a:xfrm>
            <a:prstGeom prst="straightConnector1">
              <a:avLst/>
            </a:prstGeom>
            <a:ln w="28575" cmpd="sng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84800" y="5909273"/>
              <a:ext cx="3214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>
                  <a:latin typeface="Times"/>
                  <a:cs typeface="Times"/>
                </a:rPr>
                <a:t>x</a:t>
              </a:r>
              <a:r>
                <a:rPr lang="en-US" sz="1200" baseline="-25000" dirty="0" smtClean="0">
                  <a:latin typeface="Times"/>
                  <a:cs typeface="Times"/>
                </a:rPr>
                <a:t>1</a:t>
              </a:r>
              <a:endParaRPr lang="en-US" sz="1200" baseline="-25000" dirty="0">
                <a:latin typeface="Times"/>
                <a:cs typeface="Times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066214" y="3267180"/>
            <a:ext cx="2800428" cy="2663696"/>
            <a:chOff x="584800" y="3643998"/>
            <a:chExt cx="2800428" cy="2663696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855872" y="3651297"/>
              <a:ext cx="2368630" cy="0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063775" y="3651297"/>
              <a:ext cx="3214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>
                  <a:latin typeface="Times"/>
                  <a:cs typeface="Times"/>
                </a:rPr>
                <a:t>x</a:t>
              </a:r>
              <a:r>
                <a:rPr lang="en-US" sz="1200" baseline="-25000" dirty="0" smtClean="0">
                  <a:latin typeface="Times"/>
                  <a:cs typeface="Times"/>
                </a:rPr>
                <a:t>2</a:t>
              </a:r>
              <a:endParaRPr lang="en-US" sz="1200" baseline="-25000" dirty="0">
                <a:latin typeface="Times"/>
                <a:cs typeface="Times"/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843587" y="3643998"/>
              <a:ext cx="0" cy="2663696"/>
            </a:xfrm>
            <a:prstGeom prst="straightConnector1">
              <a:avLst/>
            </a:prstGeom>
            <a:ln w="28575" cmpd="sng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84800" y="5909273"/>
              <a:ext cx="3214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>
                  <a:latin typeface="Times"/>
                  <a:cs typeface="Times"/>
                </a:rPr>
                <a:t>x</a:t>
              </a:r>
              <a:r>
                <a:rPr lang="en-US" sz="1200" baseline="-25000" dirty="0" smtClean="0">
                  <a:latin typeface="Times"/>
                  <a:cs typeface="Times"/>
                </a:rPr>
                <a:t>1</a:t>
              </a:r>
              <a:endParaRPr lang="en-US" sz="1200" baseline="-25000" dirty="0">
                <a:latin typeface="Times"/>
                <a:cs typeface="Time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712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1073" y="743050"/>
            <a:ext cx="5215486" cy="63496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591" y="864638"/>
            <a:ext cx="4640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Can our objects of interest be everywhere? </a:t>
            </a:r>
            <a:endParaRPr lang="en-US" i="1" dirty="0">
              <a:latin typeface="Arial"/>
              <a:cs typeface="Arial"/>
            </a:endParaRPr>
          </a:p>
        </p:txBody>
      </p:sp>
      <p:cxnSp>
        <p:nvCxnSpPr>
          <p:cNvPr id="7" name="Straight Arrow Connector 6"/>
          <p:cNvCxnSpPr>
            <a:stCxn id="4" idx="3"/>
          </p:cNvCxnSpPr>
          <p:nvPr/>
        </p:nvCxnSpPr>
        <p:spPr>
          <a:xfrm flipV="1">
            <a:off x="5296559" y="1053778"/>
            <a:ext cx="513441" cy="67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921864" y="869112"/>
            <a:ext cx="2497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invariant </a:t>
            </a:r>
            <a:r>
              <a:rPr lang="en-US" i="1" dirty="0">
                <a:latin typeface="Arial"/>
                <a:cs typeface="Arial"/>
              </a:rPr>
              <a:t>to</a:t>
            </a:r>
            <a:r>
              <a:rPr lang="en-US" i="1" dirty="0" smtClean="0">
                <a:latin typeface="Arial"/>
                <a:cs typeface="Arial"/>
              </a:rPr>
              <a:t> translation  </a:t>
            </a:r>
            <a:endParaRPr lang="en-US" i="1" dirty="0"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21872" y="305484"/>
            <a:ext cx="315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Selected features </a:t>
            </a:r>
            <a:r>
              <a:rPr lang="en-US" i="1" u="sng" dirty="0" smtClean="0">
                <a:solidFill>
                  <a:srgbClr val="FF0000"/>
                </a:solidFill>
                <a:latin typeface="Arial"/>
                <a:cs typeface="Arial"/>
              </a:rPr>
              <a:t>must be</a:t>
            </a:r>
            <a:r>
              <a:rPr lang="en-US" i="1" dirty="0" smtClean="0">
                <a:latin typeface="Arial"/>
                <a:cs typeface="Arial"/>
              </a:rPr>
              <a:t>…</a:t>
            </a:r>
            <a:endParaRPr lang="en-US" i="1" dirty="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329" y="1624990"/>
            <a:ext cx="5215486" cy="63496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1847" y="1746578"/>
            <a:ext cx="520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Can our objects of interest be in any orientation? </a:t>
            </a:r>
            <a:endParaRPr lang="en-US" i="1" dirty="0">
              <a:latin typeface="Arial"/>
              <a:cs typeface="Arial"/>
            </a:endParaRPr>
          </a:p>
        </p:txBody>
      </p:sp>
      <p:cxnSp>
        <p:nvCxnSpPr>
          <p:cNvPr id="12" name="Straight Arrow Connector 11"/>
          <p:cNvCxnSpPr>
            <a:stCxn id="10" idx="3"/>
          </p:cNvCxnSpPr>
          <p:nvPr/>
        </p:nvCxnSpPr>
        <p:spPr>
          <a:xfrm flipV="1">
            <a:off x="5286815" y="1935718"/>
            <a:ext cx="513441" cy="67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912120" y="1751052"/>
            <a:ext cx="220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invariant to rotation</a:t>
            </a:r>
            <a:endParaRPr lang="en-US" i="1" dirty="0">
              <a:latin typeface="Arial"/>
              <a:cs typeface="Aria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300327" y="798985"/>
            <a:ext cx="4364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>
                <a:latin typeface="Arial"/>
                <a:cs typeface="Arial"/>
              </a:rPr>
              <a:t>yes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5304095" y="1680925"/>
            <a:ext cx="4364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>
                <a:latin typeface="Arial"/>
                <a:cs typeface="Arial"/>
              </a:rPr>
              <a:t>yes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75097" y="2493420"/>
            <a:ext cx="5215486" cy="63496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15615" y="2615008"/>
            <a:ext cx="4550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Can our objects of interest be of any size? </a:t>
            </a:r>
            <a:endParaRPr lang="en-US" i="1" dirty="0">
              <a:latin typeface="Arial"/>
              <a:cs typeface="Arial"/>
            </a:endParaRPr>
          </a:p>
        </p:txBody>
      </p:sp>
      <p:cxnSp>
        <p:nvCxnSpPr>
          <p:cNvPr id="20" name="Straight Arrow Connector 19"/>
          <p:cNvCxnSpPr>
            <a:stCxn id="18" idx="3"/>
          </p:cNvCxnSpPr>
          <p:nvPr/>
        </p:nvCxnSpPr>
        <p:spPr>
          <a:xfrm flipV="1">
            <a:off x="5290583" y="2804148"/>
            <a:ext cx="513441" cy="67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15888" y="2619482"/>
            <a:ext cx="197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invariant to scale</a:t>
            </a:r>
            <a:endParaRPr lang="en-US" i="1" dirty="0">
              <a:latin typeface="Arial"/>
              <a:cs typeface="Arial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307863" y="2549355"/>
            <a:ext cx="4364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>
                <a:latin typeface="Arial"/>
                <a:cs typeface="Arial"/>
              </a:rPr>
              <a:t>yes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7929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6040" y="3420079"/>
            <a:ext cx="639149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 smtClean="0">
                <a:latin typeface="Trebuchet MS"/>
                <a:cs typeface="Trebuchet MS"/>
              </a:rPr>
              <a:t>To avoid non-discriminative features</a:t>
            </a:r>
          </a:p>
          <a:p>
            <a:pPr marL="342900" indent="-342900">
              <a:buAutoNum type="arabicPeriod"/>
            </a:pPr>
            <a:r>
              <a:rPr lang="en-US" sz="2800" dirty="0" smtClean="0">
                <a:latin typeface="Trebuchet MS"/>
                <a:cs typeface="Trebuchet MS"/>
              </a:rPr>
              <a:t>To avoid correlated features</a:t>
            </a:r>
          </a:p>
          <a:p>
            <a:pPr marL="342900" indent="-342900">
              <a:buAutoNum type="arabicPeriod"/>
            </a:pPr>
            <a:r>
              <a:rPr lang="en-US" sz="2800" dirty="0" smtClean="0">
                <a:latin typeface="Trebuchet MS"/>
                <a:cs typeface="Trebuchet MS"/>
              </a:rPr>
              <a:t>To simplify the testing stage</a:t>
            </a:r>
          </a:p>
          <a:p>
            <a:pPr marL="342900" indent="-342900">
              <a:buAutoNum type="arabicPeriod"/>
            </a:pPr>
            <a:r>
              <a:rPr lang="en-US" sz="2800" dirty="0" smtClean="0">
                <a:latin typeface="Trebuchet MS"/>
                <a:cs typeface="Trebuchet MS"/>
              </a:rPr>
              <a:t>To avoid the curse of dimensionality</a:t>
            </a:r>
          </a:p>
          <a:p>
            <a:pPr marL="342900" indent="-342900">
              <a:buAutoNum type="arabicPeriod"/>
            </a:pPr>
            <a:r>
              <a:rPr lang="en-US" sz="2800" dirty="0" smtClean="0">
                <a:latin typeface="Trebuchet MS"/>
                <a:cs typeface="Trebuchet MS"/>
              </a:rPr>
              <a:t>To avoid false correlations</a:t>
            </a:r>
            <a:endParaRPr lang="en-US" sz="2800" dirty="0">
              <a:latin typeface="Trebuchet MS"/>
              <a:cs typeface="Trebuchet M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350" y="1289294"/>
            <a:ext cx="91125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Trebuchet MS"/>
                <a:cs typeface="Trebuchet MS"/>
              </a:rPr>
              <a:t>5 reasons why to select features</a:t>
            </a:r>
            <a:endParaRPr lang="en-US" sz="48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4755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2721131" y="960475"/>
            <a:ext cx="92686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 smtClean="0">
                <a:latin typeface="Times"/>
                <a:cs typeface="Times"/>
              </a:rPr>
              <a:t>m</a:t>
            </a:r>
            <a:r>
              <a:rPr lang="en-US" sz="1200" dirty="0" smtClean="0"/>
              <a:t> </a:t>
            </a:r>
            <a:r>
              <a:rPr lang="en-US" sz="1200" i="1" dirty="0" smtClean="0">
                <a:latin typeface="Arial"/>
                <a:cs typeface="Arial"/>
              </a:rPr>
              <a:t>features</a:t>
            </a:r>
            <a:endParaRPr lang="en-US" sz="1200" i="1" dirty="0">
              <a:latin typeface="Arial"/>
              <a:cs typeface="Arial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639307" y="972960"/>
            <a:ext cx="90801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 smtClean="0">
                <a:latin typeface="Times"/>
                <a:cs typeface="Times"/>
              </a:rPr>
              <a:t>p</a:t>
            </a:r>
            <a:r>
              <a:rPr lang="en-US" sz="1200" dirty="0" smtClean="0"/>
              <a:t> </a:t>
            </a:r>
            <a:r>
              <a:rPr lang="en-US" sz="1200" i="1" dirty="0" smtClean="0">
                <a:latin typeface="Arial"/>
                <a:cs typeface="Arial"/>
              </a:rPr>
              <a:t>features</a:t>
            </a:r>
            <a:endParaRPr lang="en-US" sz="1200" i="1" dirty="0">
              <a:latin typeface="Arial"/>
              <a:cs typeface="Arial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865020" y="1720342"/>
            <a:ext cx="0" cy="436764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539873"/>
              </p:ext>
            </p:extLst>
          </p:nvPr>
        </p:nvGraphicFramePr>
        <p:xfrm>
          <a:off x="1607910" y="1423120"/>
          <a:ext cx="3275404" cy="4727568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97764"/>
                <a:gridCol w="297764"/>
                <a:gridCol w="297764"/>
                <a:gridCol w="297764"/>
                <a:gridCol w="297764"/>
                <a:gridCol w="297764"/>
                <a:gridCol w="297764"/>
                <a:gridCol w="297764"/>
                <a:gridCol w="297764"/>
                <a:gridCol w="297764"/>
                <a:gridCol w="297764"/>
              </a:tblGrid>
              <a:tr h="233312">
                <a:tc>
                  <a:txBody>
                    <a:bodyPr/>
                    <a:lstStyle/>
                    <a:p>
                      <a:r>
                        <a:rPr lang="en-US" sz="700" i="1" dirty="0" smtClean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700" baseline="-250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lang="en-US" sz="700" baseline="-25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 smtClean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700" baseline="-25000" dirty="0" smtClean="0">
                          <a:latin typeface="Times New Roman"/>
                          <a:cs typeface="Times New Roman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 smtClean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700" baseline="-25000" dirty="0" smtClean="0">
                          <a:latin typeface="Times New Roman"/>
                          <a:cs typeface="Times New Roman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 smtClean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700" i="0" baseline="-25000" dirty="0" smtClean="0">
                          <a:latin typeface="Times New Roman"/>
                          <a:cs typeface="Times New Roman"/>
                        </a:rPr>
                        <a:t>4</a:t>
                      </a:r>
                      <a:endParaRPr lang="en-US" sz="700" baseline="-25000" dirty="0" smtClean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 smtClean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700" i="0" baseline="-25000" dirty="0" smtClean="0">
                          <a:latin typeface="Times New Roman"/>
                          <a:cs typeface="Times New Roman"/>
                        </a:rPr>
                        <a:t>5</a:t>
                      </a:r>
                      <a:endParaRPr lang="en-US" sz="700" baseline="-25000" dirty="0" smtClean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 smtClean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700" i="0" baseline="-25000" dirty="0" smtClean="0">
                          <a:latin typeface="Times New Roman"/>
                          <a:cs typeface="Times New Roman"/>
                        </a:rPr>
                        <a:t>5</a:t>
                      </a:r>
                      <a:endParaRPr lang="en-US" sz="700" baseline="-25000" dirty="0" smtClean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1" dirty="0" smtClean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800" i="0" baseline="-25000" dirty="0" smtClean="0">
                          <a:latin typeface="Times New Roman"/>
                          <a:cs typeface="Times New Roman"/>
                        </a:rPr>
                        <a:t>6</a:t>
                      </a:r>
                      <a:endParaRPr lang="en-US" sz="800" baseline="-25000" dirty="0" smtClean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1" dirty="0" smtClean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800" i="0" baseline="-25000" dirty="0" smtClean="0">
                          <a:latin typeface="Times New Roman"/>
                          <a:cs typeface="Times New Roman"/>
                        </a:rPr>
                        <a:t>7</a:t>
                      </a:r>
                      <a:endParaRPr lang="en-US" sz="800" baseline="-25000" dirty="0" smtClean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1" dirty="0" smtClean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800" i="0" baseline="-25000" dirty="0" smtClean="0">
                          <a:latin typeface="Times New Roman"/>
                          <a:cs typeface="Times New Roman"/>
                        </a:rPr>
                        <a:t>8</a:t>
                      </a:r>
                      <a:endParaRPr lang="en-US" sz="800" baseline="-25000" dirty="0" smtClean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1" dirty="0" smtClean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800" i="0" baseline="-25000" dirty="0" smtClean="0">
                          <a:latin typeface="Times New Roman"/>
                          <a:cs typeface="Times New Roman"/>
                        </a:rPr>
                        <a:t>9</a:t>
                      </a:r>
                      <a:endParaRPr lang="en-US" sz="800" baseline="-25000" dirty="0" smtClean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1" dirty="0" smtClean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800" i="0" baseline="-25000" dirty="0" smtClean="0">
                          <a:latin typeface="Times New Roman"/>
                          <a:cs typeface="Times New Roman"/>
                        </a:rPr>
                        <a:t>10</a:t>
                      </a:r>
                      <a:endParaRPr lang="en-US" sz="800" baseline="-25000" dirty="0" smtClean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596380"/>
              </p:ext>
            </p:extLst>
          </p:nvPr>
        </p:nvGraphicFramePr>
        <p:xfrm>
          <a:off x="7662050" y="1423120"/>
          <a:ext cx="893292" cy="46662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97764"/>
                <a:gridCol w="297764"/>
                <a:gridCol w="297764"/>
              </a:tblGrid>
              <a:tr h="23331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 smtClean="0">
                          <a:latin typeface="Times New Roman"/>
                          <a:cs typeface="Times New Roman"/>
                        </a:rPr>
                        <a:t>z</a:t>
                      </a:r>
                      <a:r>
                        <a:rPr lang="en-US" sz="700" i="0" baseline="-250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lang="en-US" sz="700" baseline="-25000" dirty="0" smtClean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 smtClean="0">
                          <a:latin typeface="Times New Roman"/>
                          <a:cs typeface="Times New Roman"/>
                        </a:rPr>
                        <a:t>z</a:t>
                      </a:r>
                      <a:r>
                        <a:rPr lang="en-US" sz="700" i="0" baseline="-250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lang="en-US" sz="700" baseline="-25000" dirty="0" smtClean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 smtClean="0">
                          <a:latin typeface="Times New Roman"/>
                          <a:cs typeface="Times New Roman"/>
                        </a:rPr>
                        <a:t>z</a:t>
                      </a:r>
                      <a:r>
                        <a:rPr lang="en-US" sz="700" i="0" baseline="-25000" dirty="0" smtClean="0">
                          <a:latin typeface="Times New Roman"/>
                          <a:cs typeface="Times New Roman"/>
                        </a:rPr>
                        <a:t>3</a:t>
                      </a:r>
                      <a:endParaRPr lang="en-US" sz="700" baseline="-25000" dirty="0" smtClean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233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33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33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Oval 15"/>
          <p:cNvSpPr/>
          <p:nvPr/>
        </p:nvSpPr>
        <p:spPr>
          <a:xfrm>
            <a:off x="2030965" y="6090465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629405" y="6087990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816370" y="6091710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379610" y="6089235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085970" y="6092955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792330" y="6090480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Elbow Connector 22"/>
          <p:cNvCxnSpPr>
            <a:stCxn id="18" idx="4"/>
            <a:endCxn id="19" idx="4"/>
          </p:cNvCxnSpPr>
          <p:nvPr/>
        </p:nvCxnSpPr>
        <p:spPr>
          <a:xfrm rot="5400000" flipH="1" flipV="1">
            <a:off x="6119612" y="3854572"/>
            <a:ext cx="2475" cy="4563240"/>
          </a:xfrm>
          <a:prstGeom prst="bentConnector3">
            <a:avLst>
              <a:gd name="adj1" fmla="val -4323636"/>
            </a:avLst>
          </a:prstGeom>
          <a:ln w="9525" cmpd="sng">
            <a:solidFill>
              <a:schemeClr val="bg1">
                <a:lumMod val="50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7" idx="4"/>
            <a:endCxn id="20" idx="4"/>
          </p:cNvCxnSpPr>
          <p:nvPr/>
        </p:nvCxnSpPr>
        <p:spPr>
          <a:xfrm rot="16200000" flipH="1">
            <a:off x="5378065" y="3407908"/>
            <a:ext cx="4965" cy="5456565"/>
          </a:xfrm>
          <a:prstGeom prst="bentConnector3">
            <a:avLst>
              <a:gd name="adj1" fmla="val 4494763"/>
            </a:avLst>
          </a:prstGeom>
          <a:ln w="9525" cmpd="sng">
            <a:solidFill>
              <a:schemeClr val="bg1">
                <a:lumMod val="50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95833" y="3503657"/>
            <a:ext cx="93786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 smtClean="0">
                <a:latin typeface="Times"/>
                <a:cs typeface="Times"/>
              </a:rPr>
              <a:t>N</a:t>
            </a:r>
            <a:r>
              <a:rPr lang="en-US" sz="1200" dirty="0" smtClean="0"/>
              <a:t> </a:t>
            </a:r>
            <a:r>
              <a:rPr lang="en-US" sz="1200" i="1" dirty="0" smtClean="0">
                <a:latin typeface="Arial"/>
                <a:cs typeface="Arial"/>
              </a:rPr>
              <a:t>samples</a:t>
            </a:r>
            <a:endParaRPr lang="en-US" sz="1200" i="1" dirty="0">
              <a:latin typeface="Arial"/>
              <a:cs typeface="Arial"/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109" y="5773342"/>
            <a:ext cx="368300" cy="317500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>
            <a:off x="7085052" y="1737642"/>
            <a:ext cx="0" cy="436764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615865" y="3520957"/>
            <a:ext cx="93786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 smtClean="0">
                <a:latin typeface="Times"/>
                <a:cs typeface="Times"/>
              </a:rPr>
              <a:t>N</a:t>
            </a:r>
            <a:r>
              <a:rPr lang="en-US" sz="1200" dirty="0" smtClean="0"/>
              <a:t> </a:t>
            </a:r>
            <a:r>
              <a:rPr lang="en-US" sz="1200" i="1" dirty="0" smtClean="0">
                <a:latin typeface="Arial"/>
                <a:cs typeface="Arial"/>
              </a:rPr>
              <a:t>samples</a:t>
            </a:r>
            <a:endParaRPr lang="en-US" sz="1200" i="1" dirty="0">
              <a:latin typeface="Arial"/>
              <a:cs typeface="Arial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592492" y="1257101"/>
            <a:ext cx="327540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7617113" y="1274742"/>
            <a:ext cx="95146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16" idx="4"/>
            <a:endCxn id="21" idx="4"/>
          </p:cNvCxnSpPr>
          <p:nvPr/>
        </p:nvCxnSpPr>
        <p:spPr>
          <a:xfrm rot="16200000" flipH="1">
            <a:off x="4934500" y="3255508"/>
            <a:ext cx="15" cy="5761365"/>
          </a:xfrm>
          <a:prstGeom prst="bentConnector3">
            <a:avLst>
              <a:gd name="adj1" fmla="val 2147483647"/>
            </a:avLst>
          </a:prstGeom>
          <a:ln w="9525" cmpd="sng">
            <a:solidFill>
              <a:schemeClr val="bg1">
                <a:lumMod val="50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533222" y="561222"/>
            <a:ext cx="637459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Arial"/>
                <a:cs typeface="Arial"/>
              </a:rPr>
              <a:t>Extracted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i="1" dirty="0" smtClean="0">
                <a:latin typeface="Arial"/>
                <a:cs typeface="Arial"/>
              </a:rPr>
              <a:t>features                                                                  Selected features</a:t>
            </a:r>
            <a:endParaRPr lang="en-US" sz="1400" i="1" dirty="0">
              <a:latin typeface="Arial"/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1742" y="5765263"/>
            <a:ext cx="279400" cy="317500"/>
          </a:xfrm>
          <a:prstGeom prst="rect">
            <a:avLst/>
          </a:prstGeom>
        </p:spPr>
      </p:pic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118476"/>
              </p:ext>
            </p:extLst>
          </p:nvPr>
        </p:nvGraphicFramePr>
        <p:xfrm>
          <a:off x="5542589" y="1432852"/>
          <a:ext cx="297764" cy="46662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97764"/>
              </a:tblGrid>
              <a:tr h="23331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 smtClean="0">
                          <a:latin typeface="Times New Roman"/>
                          <a:cs typeface="Times New Roman"/>
                        </a:rPr>
                        <a:t>d</a:t>
                      </a:r>
                      <a:endParaRPr lang="en-US" sz="700" baseline="-25000" dirty="0" smtClean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233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D7E4BD"/>
                    </a:solidFill>
                  </a:tcPr>
                </a:tc>
              </a:tr>
              <a:tr h="233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D7E4BD"/>
                    </a:solidFill>
                  </a:tcPr>
                </a:tc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D7E4BD"/>
                    </a:solidFill>
                  </a:tcPr>
                </a:tc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D7E4BD"/>
                    </a:solidFill>
                  </a:tcPr>
                </a:tc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D7E4BD"/>
                    </a:solidFill>
                  </a:tcPr>
                </a:tc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D7E4BD"/>
                    </a:solidFill>
                  </a:tcPr>
                </a:tc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D7E4BD"/>
                    </a:solidFill>
                  </a:tcPr>
                </a:tc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D7E4BD"/>
                    </a:solidFill>
                  </a:tcPr>
                </a:tc>
              </a:tr>
              <a:tr h="233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33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5404775" y="1089219"/>
            <a:ext cx="62482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 smtClean="0">
                <a:latin typeface="Arial"/>
                <a:cs typeface="Arial"/>
              </a:rPr>
              <a:t>labels</a:t>
            </a:r>
            <a:endParaRPr lang="en-US" sz="1200" i="1" dirty="0">
              <a:latin typeface="Arial"/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5802" y="5706009"/>
            <a:ext cx="2794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81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 flipH="1">
            <a:off x="1714901" y="3231370"/>
            <a:ext cx="1634990" cy="787517"/>
            <a:chOff x="645395" y="1614815"/>
            <a:chExt cx="1634990" cy="787517"/>
          </a:xfrm>
          <a:gradFill flip="none" rotWithShape="1">
            <a:gsLst>
              <a:gs pos="32000">
                <a:schemeClr val="accent6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6200000" scaled="0"/>
            <a:tileRect/>
          </a:gradFill>
        </p:grpSpPr>
        <p:sp>
          <p:nvSpPr>
            <p:cNvPr id="26" name="Rectangle 25"/>
            <p:cNvSpPr/>
            <p:nvPr/>
          </p:nvSpPr>
          <p:spPr>
            <a:xfrm>
              <a:off x="645395" y="2353439"/>
              <a:ext cx="114167" cy="45719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94621" y="2256479"/>
              <a:ext cx="114167" cy="145853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47020" y="2083596"/>
              <a:ext cx="114167" cy="317866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099421" y="1794347"/>
              <a:ext cx="114167" cy="607113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251819" y="1614815"/>
              <a:ext cx="114167" cy="783471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404219" y="1614815"/>
              <a:ext cx="114167" cy="786645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556619" y="1794348"/>
              <a:ext cx="114167" cy="607113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709019" y="1927224"/>
              <a:ext cx="114167" cy="474237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861419" y="2143441"/>
              <a:ext cx="114167" cy="258019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013819" y="2289727"/>
              <a:ext cx="114167" cy="111733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166218" y="2355740"/>
              <a:ext cx="114167" cy="45719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" name="Straight Arrow Connector 4"/>
          <p:cNvCxnSpPr/>
          <p:nvPr/>
        </p:nvCxnSpPr>
        <p:spPr>
          <a:xfrm flipH="1" flipV="1">
            <a:off x="456665" y="1033455"/>
            <a:ext cx="0" cy="137160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66355" y="2663253"/>
            <a:ext cx="0" cy="137160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66355" y="4032132"/>
            <a:ext cx="3196118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4961654" y="1899301"/>
            <a:ext cx="0" cy="137160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645393" y="1531292"/>
            <a:ext cx="1634992" cy="859283"/>
            <a:chOff x="645393" y="1543050"/>
            <a:chExt cx="1634992" cy="859283"/>
          </a:xfrm>
          <a:gradFill flip="none" rotWithShape="1">
            <a:gsLst>
              <a:gs pos="39000">
                <a:schemeClr val="tx2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6200000" scaled="0"/>
            <a:tileRect/>
          </a:gradFill>
        </p:grpSpPr>
        <p:sp>
          <p:nvSpPr>
            <p:cNvPr id="23" name="Rectangle 22"/>
            <p:cNvSpPr/>
            <p:nvPr/>
          </p:nvSpPr>
          <p:spPr>
            <a:xfrm>
              <a:off x="645393" y="2222499"/>
              <a:ext cx="114167" cy="176659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94618" y="1927224"/>
              <a:ext cx="114167" cy="475109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47018" y="1689100"/>
              <a:ext cx="114167" cy="712362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99418" y="1543050"/>
              <a:ext cx="114167" cy="858412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251818" y="1568449"/>
              <a:ext cx="114167" cy="829837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404218" y="1689099"/>
              <a:ext cx="114167" cy="712361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556618" y="1895475"/>
              <a:ext cx="114167" cy="505986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709018" y="2149475"/>
              <a:ext cx="114167" cy="251986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861418" y="2273299"/>
              <a:ext cx="114167" cy="128161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013818" y="2330450"/>
              <a:ext cx="114167" cy="71010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166218" y="2355740"/>
              <a:ext cx="114167" cy="45719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Straight Arrow Connector 5"/>
          <p:cNvCxnSpPr/>
          <p:nvPr/>
        </p:nvCxnSpPr>
        <p:spPr>
          <a:xfrm>
            <a:off x="456665" y="2402334"/>
            <a:ext cx="3196118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Freeform 38"/>
          <p:cNvSpPr/>
          <p:nvPr/>
        </p:nvSpPr>
        <p:spPr>
          <a:xfrm>
            <a:off x="4982124" y="2440282"/>
            <a:ext cx="2963364" cy="825156"/>
          </a:xfrm>
          <a:custGeom>
            <a:avLst/>
            <a:gdLst>
              <a:gd name="connsiteX0" fmla="*/ 0 w 2963364"/>
              <a:gd name="connsiteY0" fmla="*/ 820696 h 820696"/>
              <a:gd name="connsiteX1" fmla="*/ 1147468 w 2963364"/>
              <a:gd name="connsiteY1" fmla="*/ 816983 h 820696"/>
              <a:gd name="connsiteX2" fmla="*/ 1288581 w 2963364"/>
              <a:gd name="connsiteY2" fmla="*/ 753852 h 820696"/>
              <a:gd name="connsiteX3" fmla="*/ 1448261 w 2963364"/>
              <a:gd name="connsiteY3" fmla="*/ 701863 h 820696"/>
              <a:gd name="connsiteX4" fmla="*/ 1596800 w 2963364"/>
              <a:gd name="connsiteY4" fmla="*/ 549607 h 820696"/>
              <a:gd name="connsiteX5" fmla="*/ 1749053 w 2963364"/>
              <a:gd name="connsiteY5" fmla="*/ 330507 h 820696"/>
              <a:gd name="connsiteX6" fmla="*/ 1893879 w 2963364"/>
              <a:gd name="connsiteY6" fmla="*/ 196820 h 820696"/>
              <a:gd name="connsiteX7" fmla="*/ 2053559 w 2963364"/>
              <a:gd name="connsiteY7" fmla="*/ 22283 h 820696"/>
              <a:gd name="connsiteX8" fmla="*/ 2209526 w 2963364"/>
              <a:gd name="connsiteY8" fmla="*/ 22283 h 820696"/>
              <a:gd name="connsiteX9" fmla="*/ 2350638 w 2963364"/>
              <a:gd name="connsiteY9" fmla="*/ 204247 h 820696"/>
              <a:gd name="connsiteX10" fmla="*/ 2510318 w 2963364"/>
              <a:gd name="connsiteY10" fmla="*/ 490190 h 820696"/>
              <a:gd name="connsiteX11" fmla="*/ 2651431 w 2963364"/>
              <a:gd name="connsiteY11" fmla="*/ 661013 h 820696"/>
              <a:gd name="connsiteX12" fmla="*/ 2807397 w 2963364"/>
              <a:gd name="connsiteY12" fmla="*/ 761279 h 820696"/>
              <a:gd name="connsiteX13" fmla="*/ 2963364 w 2963364"/>
              <a:gd name="connsiteY13" fmla="*/ 816983 h 820696"/>
              <a:gd name="connsiteX0" fmla="*/ 0 w 2963364"/>
              <a:gd name="connsiteY0" fmla="*/ 820696 h 857295"/>
              <a:gd name="connsiteX1" fmla="*/ 1147468 w 2963364"/>
              <a:gd name="connsiteY1" fmla="*/ 816983 h 857295"/>
              <a:gd name="connsiteX2" fmla="*/ 1288581 w 2963364"/>
              <a:gd name="connsiteY2" fmla="*/ 753852 h 857295"/>
              <a:gd name="connsiteX3" fmla="*/ 1448261 w 2963364"/>
              <a:gd name="connsiteY3" fmla="*/ 701863 h 857295"/>
              <a:gd name="connsiteX4" fmla="*/ 1596800 w 2963364"/>
              <a:gd name="connsiteY4" fmla="*/ 549607 h 857295"/>
              <a:gd name="connsiteX5" fmla="*/ 1749053 w 2963364"/>
              <a:gd name="connsiteY5" fmla="*/ 330507 h 857295"/>
              <a:gd name="connsiteX6" fmla="*/ 1893879 w 2963364"/>
              <a:gd name="connsiteY6" fmla="*/ 196820 h 857295"/>
              <a:gd name="connsiteX7" fmla="*/ 2053559 w 2963364"/>
              <a:gd name="connsiteY7" fmla="*/ 22283 h 857295"/>
              <a:gd name="connsiteX8" fmla="*/ 2209526 w 2963364"/>
              <a:gd name="connsiteY8" fmla="*/ 22283 h 857295"/>
              <a:gd name="connsiteX9" fmla="*/ 2350638 w 2963364"/>
              <a:gd name="connsiteY9" fmla="*/ 204247 h 857295"/>
              <a:gd name="connsiteX10" fmla="*/ 2510318 w 2963364"/>
              <a:gd name="connsiteY10" fmla="*/ 490190 h 857295"/>
              <a:gd name="connsiteX11" fmla="*/ 2651431 w 2963364"/>
              <a:gd name="connsiteY11" fmla="*/ 661013 h 857295"/>
              <a:gd name="connsiteX12" fmla="*/ 2807397 w 2963364"/>
              <a:gd name="connsiteY12" fmla="*/ 761279 h 857295"/>
              <a:gd name="connsiteX13" fmla="*/ 2963364 w 2963364"/>
              <a:gd name="connsiteY13" fmla="*/ 816983 h 857295"/>
              <a:gd name="connsiteX0" fmla="*/ 0 w 2963364"/>
              <a:gd name="connsiteY0" fmla="*/ 820696 h 857840"/>
              <a:gd name="connsiteX1" fmla="*/ 805827 w 2963364"/>
              <a:gd name="connsiteY1" fmla="*/ 857832 h 857840"/>
              <a:gd name="connsiteX2" fmla="*/ 1147468 w 2963364"/>
              <a:gd name="connsiteY2" fmla="*/ 816983 h 857840"/>
              <a:gd name="connsiteX3" fmla="*/ 1288581 w 2963364"/>
              <a:gd name="connsiteY3" fmla="*/ 753852 h 857840"/>
              <a:gd name="connsiteX4" fmla="*/ 1448261 w 2963364"/>
              <a:gd name="connsiteY4" fmla="*/ 701863 h 857840"/>
              <a:gd name="connsiteX5" fmla="*/ 1596800 w 2963364"/>
              <a:gd name="connsiteY5" fmla="*/ 549607 h 857840"/>
              <a:gd name="connsiteX6" fmla="*/ 1749053 w 2963364"/>
              <a:gd name="connsiteY6" fmla="*/ 330507 h 857840"/>
              <a:gd name="connsiteX7" fmla="*/ 1893879 w 2963364"/>
              <a:gd name="connsiteY7" fmla="*/ 196820 h 857840"/>
              <a:gd name="connsiteX8" fmla="*/ 2053559 w 2963364"/>
              <a:gd name="connsiteY8" fmla="*/ 22283 h 857840"/>
              <a:gd name="connsiteX9" fmla="*/ 2209526 w 2963364"/>
              <a:gd name="connsiteY9" fmla="*/ 22283 h 857840"/>
              <a:gd name="connsiteX10" fmla="*/ 2350638 w 2963364"/>
              <a:gd name="connsiteY10" fmla="*/ 204247 h 857840"/>
              <a:gd name="connsiteX11" fmla="*/ 2510318 w 2963364"/>
              <a:gd name="connsiteY11" fmla="*/ 490190 h 857840"/>
              <a:gd name="connsiteX12" fmla="*/ 2651431 w 2963364"/>
              <a:gd name="connsiteY12" fmla="*/ 661013 h 857840"/>
              <a:gd name="connsiteX13" fmla="*/ 2807397 w 2963364"/>
              <a:gd name="connsiteY13" fmla="*/ 761279 h 857840"/>
              <a:gd name="connsiteX14" fmla="*/ 2963364 w 2963364"/>
              <a:gd name="connsiteY14" fmla="*/ 816983 h 857840"/>
              <a:gd name="connsiteX0" fmla="*/ 0 w 2963364"/>
              <a:gd name="connsiteY0" fmla="*/ 820696 h 825156"/>
              <a:gd name="connsiteX1" fmla="*/ 798400 w 2963364"/>
              <a:gd name="connsiteY1" fmla="*/ 824410 h 825156"/>
              <a:gd name="connsiteX2" fmla="*/ 1147468 w 2963364"/>
              <a:gd name="connsiteY2" fmla="*/ 816983 h 825156"/>
              <a:gd name="connsiteX3" fmla="*/ 1288581 w 2963364"/>
              <a:gd name="connsiteY3" fmla="*/ 753852 h 825156"/>
              <a:gd name="connsiteX4" fmla="*/ 1448261 w 2963364"/>
              <a:gd name="connsiteY4" fmla="*/ 701863 h 825156"/>
              <a:gd name="connsiteX5" fmla="*/ 1596800 w 2963364"/>
              <a:gd name="connsiteY5" fmla="*/ 549607 h 825156"/>
              <a:gd name="connsiteX6" fmla="*/ 1749053 w 2963364"/>
              <a:gd name="connsiteY6" fmla="*/ 330507 h 825156"/>
              <a:gd name="connsiteX7" fmla="*/ 1893879 w 2963364"/>
              <a:gd name="connsiteY7" fmla="*/ 196820 h 825156"/>
              <a:gd name="connsiteX8" fmla="*/ 2053559 w 2963364"/>
              <a:gd name="connsiteY8" fmla="*/ 22283 h 825156"/>
              <a:gd name="connsiteX9" fmla="*/ 2209526 w 2963364"/>
              <a:gd name="connsiteY9" fmla="*/ 22283 h 825156"/>
              <a:gd name="connsiteX10" fmla="*/ 2350638 w 2963364"/>
              <a:gd name="connsiteY10" fmla="*/ 204247 h 825156"/>
              <a:gd name="connsiteX11" fmla="*/ 2510318 w 2963364"/>
              <a:gd name="connsiteY11" fmla="*/ 490190 h 825156"/>
              <a:gd name="connsiteX12" fmla="*/ 2651431 w 2963364"/>
              <a:gd name="connsiteY12" fmla="*/ 661013 h 825156"/>
              <a:gd name="connsiteX13" fmla="*/ 2807397 w 2963364"/>
              <a:gd name="connsiteY13" fmla="*/ 761279 h 825156"/>
              <a:gd name="connsiteX14" fmla="*/ 2963364 w 2963364"/>
              <a:gd name="connsiteY14" fmla="*/ 816983 h 825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63364" h="825156">
                <a:moveTo>
                  <a:pt x="0" y="820696"/>
                </a:moveTo>
                <a:cubicBezTo>
                  <a:pt x="134305" y="826885"/>
                  <a:pt x="607155" y="825029"/>
                  <a:pt x="798400" y="824410"/>
                </a:cubicBezTo>
                <a:cubicBezTo>
                  <a:pt x="989645" y="823791"/>
                  <a:pt x="1065771" y="828743"/>
                  <a:pt x="1147468" y="816983"/>
                </a:cubicBezTo>
                <a:cubicBezTo>
                  <a:pt x="1229165" y="805223"/>
                  <a:pt x="1238449" y="773039"/>
                  <a:pt x="1288581" y="753852"/>
                </a:cubicBezTo>
                <a:cubicBezTo>
                  <a:pt x="1338713" y="734665"/>
                  <a:pt x="1396891" y="735904"/>
                  <a:pt x="1448261" y="701863"/>
                </a:cubicBezTo>
                <a:cubicBezTo>
                  <a:pt x="1499631" y="667822"/>
                  <a:pt x="1546668" y="611500"/>
                  <a:pt x="1596800" y="549607"/>
                </a:cubicBezTo>
                <a:cubicBezTo>
                  <a:pt x="1646932" y="487714"/>
                  <a:pt x="1699540" y="389305"/>
                  <a:pt x="1749053" y="330507"/>
                </a:cubicBezTo>
                <a:cubicBezTo>
                  <a:pt x="1798566" y="271709"/>
                  <a:pt x="1843128" y="248191"/>
                  <a:pt x="1893879" y="196820"/>
                </a:cubicBezTo>
                <a:cubicBezTo>
                  <a:pt x="1944630" y="145449"/>
                  <a:pt x="2000951" y="51372"/>
                  <a:pt x="2053559" y="22283"/>
                </a:cubicBezTo>
                <a:cubicBezTo>
                  <a:pt x="2106167" y="-6806"/>
                  <a:pt x="2160013" y="-8044"/>
                  <a:pt x="2209526" y="22283"/>
                </a:cubicBezTo>
                <a:cubicBezTo>
                  <a:pt x="2259039" y="52610"/>
                  <a:pt x="2300506" y="126263"/>
                  <a:pt x="2350638" y="204247"/>
                </a:cubicBezTo>
                <a:cubicBezTo>
                  <a:pt x="2400770" y="282231"/>
                  <a:pt x="2460186" y="414062"/>
                  <a:pt x="2510318" y="490190"/>
                </a:cubicBezTo>
                <a:cubicBezTo>
                  <a:pt x="2560450" y="566318"/>
                  <a:pt x="2601918" y="615831"/>
                  <a:pt x="2651431" y="661013"/>
                </a:cubicBezTo>
                <a:cubicBezTo>
                  <a:pt x="2700944" y="706194"/>
                  <a:pt x="2755408" y="735284"/>
                  <a:pt x="2807397" y="761279"/>
                </a:cubicBezTo>
                <a:cubicBezTo>
                  <a:pt x="2859386" y="787274"/>
                  <a:pt x="2963364" y="816983"/>
                  <a:pt x="2963364" y="816983"/>
                </a:cubicBezTo>
              </a:path>
            </a:pathLst>
          </a:custGeom>
          <a:solidFill>
            <a:srgbClr val="FAC090">
              <a:alpha val="53000"/>
            </a:srgbClr>
          </a:solidFill>
          <a:ln>
            <a:solidFill>
              <a:srgbClr val="E46C0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>
            <a:off x="4989409" y="2397436"/>
            <a:ext cx="2956079" cy="880577"/>
          </a:xfrm>
          <a:custGeom>
            <a:avLst/>
            <a:gdLst>
              <a:gd name="connsiteX0" fmla="*/ 0 w 2956079"/>
              <a:gd name="connsiteY0" fmla="*/ 873383 h 891292"/>
              <a:gd name="connsiteX1" fmla="*/ 93062 w 2956079"/>
              <a:gd name="connsiteY1" fmla="*/ 873383 h 891292"/>
              <a:gd name="connsiteX2" fmla="*/ 229917 w 2956079"/>
              <a:gd name="connsiteY2" fmla="*/ 687255 h 891292"/>
              <a:gd name="connsiteX3" fmla="*/ 377721 w 2956079"/>
              <a:gd name="connsiteY3" fmla="*/ 380691 h 891292"/>
              <a:gd name="connsiteX4" fmla="*/ 525525 w 2956079"/>
              <a:gd name="connsiteY4" fmla="*/ 150768 h 891292"/>
              <a:gd name="connsiteX5" fmla="*/ 673329 w 2956079"/>
              <a:gd name="connsiteY5" fmla="*/ 8435 h 891292"/>
              <a:gd name="connsiteX6" fmla="*/ 837556 w 2956079"/>
              <a:gd name="connsiteY6" fmla="*/ 30332 h 891292"/>
              <a:gd name="connsiteX7" fmla="*/ 979885 w 2956079"/>
              <a:gd name="connsiteY7" fmla="*/ 145294 h 891292"/>
              <a:gd name="connsiteX8" fmla="*/ 1138638 w 2956079"/>
              <a:gd name="connsiteY8" fmla="*/ 358794 h 891292"/>
              <a:gd name="connsiteX9" fmla="*/ 1275493 w 2956079"/>
              <a:gd name="connsiteY9" fmla="*/ 610614 h 891292"/>
              <a:gd name="connsiteX10" fmla="*/ 1439720 w 2956079"/>
              <a:gd name="connsiteY10" fmla="*/ 731050 h 891292"/>
              <a:gd name="connsiteX11" fmla="*/ 1592998 w 2956079"/>
              <a:gd name="connsiteY11" fmla="*/ 791268 h 891292"/>
              <a:gd name="connsiteX12" fmla="*/ 1746276 w 2956079"/>
              <a:gd name="connsiteY12" fmla="*/ 818640 h 891292"/>
              <a:gd name="connsiteX13" fmla="*/ 1959771 w 2956079"/>
              <a:gd name="connsiteY13" fmla="*/ 862434 h 891292"/>
              <a:gd name="connsiteX14" fmla="*/ 2956079 w 2956079"/>
              <a:gd name="connsiteY14" fmla="*/ 862434 h 891292"/>
              <a:gd name="connsiteX0" fmla="*/ 0 w 2956079"/>
              <a:gd name="connsiteY0" fmla="*/ 873383 h 880577"/>
              <a:gd name="connsiteX1" fmla="*/ 93062 w 2956079"/>
              <a:gd name="connsiteY1" fmla="*/ 873383 h 880577"/>
              <a:gd name="connsiteX2" fmla="*/ 229917 w 2956079"/>
              <a:gd name="connsiteY2" fmla="*/ 687255 h 880577"/>
              <a:gd name="connsiteX3" fmla="*/ 377721 w 2956079"/>
              <a:gd name="connsiteY3" fmla="*/ 380691 h 880577"/>
              <a:gd name="connsiteX4" fmla="*/ 525525 w 2956079"/>
              <a:gd name="connsiteY4" fmla="*/ 150768 h 880577"/>
              <a:gd name="connsiteX5" fmla="*/ 673329 w 2956079"/>
              <a:gd name="connsiteY5" fmla="*/ 8435 h 880577"/>
              <a:gd name="connsiteX6" fmla="*/ 837556 w 2956079"/>
              <a:gd name="connsiteY6" fmla="*/ 30332 h 880577"/>
              <a:gd name="connsiteX7" fmla="*/ 979885 w 2956079"/>
              <a:gd name="connsiteY7" fmla="*/ 145294 h 880577"/>
              <a:gd name="connsiteX8" fmla="*/ 1138638 w 2956079"/>
              <a:gd name="connsiteY8" fmla="*/ 358794 h 880577"/>
              <a:gd name="connsiteX9" fmla="*/ 1275493 w 2956079"/>
              <a:gd name="connsiteY9" fmla="*/ 610614 h 880577"/>
              <a:gd name="connsiteX10" fmla="*/ 1439720 w 2956079"/>
              <a:gd name="connsiteY10" fmla="*/ 731050 h 880577"/>
              <a:gd name="connsiteX11" fmla="*/ 1592998 w 2956079"/>
              <a:gd name="connsiteY11" fmla="*/ 791268 h 880577"/>
              <a:gd name="connsiteX12" fmla="*/ 1746276 w 2956079"/>
              <a:gd name="connsiteY12" fmla="*/ 818640 h 880577"/>
              <a:gd name="connsiteX13" fmla="*/ 1959771 w 2956079"/>
              <a:gd name="connsiteY13" fmla="*/ 862434 h 880577"/>
              <a:gd name="connsiteX14" fmla="*/ 2956079 w 2956079"/>
              <a:gd name="connsiteY14" fmla="*/ 862434 h 88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56079" h="880577">
                <a:moveTo>
                  <a:pt x="0" y="873383"/>
                </a:moveTo>
                <a:cubicBezTo>
                  <a:pt x="27371" y="888893"/>
                  <a:pt x="54743" y="874695"/>
                  <a:pt x="93062" y="873383"/>
                </a:cubicBezTo>
                <a:cubicBezTo>
                  <a:pt x="131381" y="872071"/>
                  <a:pt x="182474" y="769370"/>
                  <a:pt x="229917" y="687255"/>
                </a:cubicBezTo>
                <a:cubicBezTo>
                  <a:pt x="277360" y="605140"/>
                  <a:pt x="328453" y="470105"/>
                  <a:pt x="377721" y="380691"/>
                </a:cubicBezTo>
                <a:cubicBezTo>
                  <a:pt x="426989" y="291277"/>
                  <a:pt x="476257" y="212811"/>
                  <a:pt x="525525" y="150768"/>
                </a:cubicBezTo>
                <a:cubicBezTo>
                  <a:pt x="574793" y="88725"/>
                  <a:pt x="621324" y="28508"/>
                  <a:pt x="673329" y="8435"/>
                </a:cubicBezTo>
                <a:cubicBezTo>
                  <a:pt x="725334" y="-11638"/>
                  <a:pt x="786463" y="7522"/>
                  <a:pt x="837556" y="30332"/>
                </a:cubicBezTo>
                <a:cubicBezTo>
                  <a:pt x="888649" y="53142"/>
                  <a:pt x="929705" y="90550"/>
                  <a:pt x="979885" y="145294"/>
                </a:cubicBezTo>
                <a:cubicBezTo>
                  <a:pt x="1030065" y="200038"/>
                  <a:pt x="1089370" y="281241"/>
                  <a:pt x="1138638" y="358794"/>
                </a:cubicBezTo>
                <a:cubicBezTo>
                  <a:pt x="1187906" y="436347"/>
                  <a:pt x="1225313" y="548571"/>
                  <a:pt x="1275493" y="610614"/>
                </a:cubicBezTo>
                <a:cubicBezTo>
                  <a:pt x="1325673" y="672657"/>
                  <a:pt x="1386803" y="700941"/>
                  <a:pt x="1439720" y="731050"/>
                </a:cubicBezTo>
                <a:cubicBezTo>
                  <a:pt x="1492638" y="761159"/>
                  <a:pt x="1541905" y="776670"/>
                  <a:pt x="1592998" y="791268"/>
                </a:cubicBezTo>
                <a:cubicBezTo>
                  <a:pt x="1644091" y="805866"/>
                  <a:pt x="1685147" y="806779"/>
                  <a:pt x="1746276" y="818640"/>
                </a:cubicBezTo>
                <a:cubicBezTo>
                  <a:pt x="1807405" y="830501"/>
                  <a:pt x="1758137" y="855135"/>
                  <a:pt x="1959771" y="862434"/>
                </a:cubicBezTo>
                <a:cubicBezTo>
                  <a:pt x="2161405" y="869733"/>
                  <a:pt x="2956079" y="862434"/>
                  <a:pt x="2956079" y="862434"/>
                </a:cubicBezTo>
              </a:path>
            </a:pathLst>
          </a:custGeom>
          <a:solidFill>
            <a:schemeClr val="accent1">
              <a:lumMod val="60000"/>
              <a:lumOff val="40000"/>
              <a:alpha val="51000"/>
            </a:schemeClr>
          </a:solidFill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961654" y="3268180"/>
            <a:ext cx="3196118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621538" y="3810314"/>
            <a:ext cx="34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x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617158" y="2190874"/>
            <a:ext cx="34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x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128042" y="3048874"/>
            <a:ext cx="34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x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56888" y="677046"/>
            <a:ext cx="17837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Arial"/>
                <a:cs typeface="Arial"/>
              </a:rPr>
              <a:t>Frequency distributions</a:t>
            </a:r>
            <a:r>
              <a:rPr lang="en-US" sz="1200" dirty="0" smtClean="0">
                <a:latin typeface="Arial"/>
                <a:cs typeface="Arial"/>
              </a:rPr>
              <a:t>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60147" y="1055814"/>
            <a:ext cx="7699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Arial"/>
                <a:cs typeface="Arial"/>
              </a:rPr>
              <a:t>for class</a:t>
            </a:r>
            <a:endParaRPr lang="en-US" sz="1200" dirty="0" smtClean="0">
              <a:latin typeface="Arial"/>
              <a:cs typeface="Arial"/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505" y="1169819"/>
            <a:ext cx="190997" cy="122026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466807" y="2693374"/>
            <a:ext cx="7699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Arial"/>
                <a:cs typeface="Arial"/>
              </a:rPr>
              <a:t>for class</a:t>
            </a:r>
            <a:endParaRPr lang="en-US" sz="1200" dirty="0" smtClean="0">
              <a:latin typeface="Arial"/>
              <a:cs typeface="Arial"/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505" y="2807379"/>
            <a:ext cx="203662" cy="128016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9084" y="2044545"/>
            <a:ext cx="726077" cy="237743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0690" y="2042361"/>
            <a:ext cx="726080" cy="237743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4838871" y="1522130"/>
            <a:ext cx="2103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Arial"/>
                <a:cs typeface="Arial"/>
              </a:rPr>
              <a:t>Probability density functions</a:t>
            </a:r>
            <a:r>
              <a:rPr lang="en-US" sz="1200" dirty="0" smtClean="0">
                <a:latin typeface="Arial"/>
                <a:cs typeface="Arial"/>
              </a:rPr>
              <a:t> </a:t>
            </a: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554" y="3241807"/>
            <a:ext cx="1329186" cy="444989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94184" y="1722016"/>
            <a:ext cx="1347739" cy="447310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68417" y="3496160"/>
            <a:ext cx="1840174" cy="534244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69084" y="3496160"/>
            <a:ext cx="1840174" cy="534244"/>
          </a:xfrm>
          <a:prstGeom prst="rect">
            <a:avLst/>
          </a:prstGeom>
        </p:spPr>
      </p:pic>
      <p:cxnSp>
        <p:nvCxnSpPr>
          <p:cNvPr id="64" name="Straight Connector 63"/>
          <p:cNvCxnSpPr>
            <a:endCxn id="61" idx="0"/>
          </p:cNvCxnSpPr>
          <p:nvPr/>
        </p:nvCxnSpPr>
        <p:spPr>
          <a:xfrm flipH="1">
            <a:off x="5488504" y="3001842"/>
            <a:ext cx="214553" cy="494318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157031" y="3009606"/>
            <a:ext cx="338130" cy="534173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70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 flipH="1">
            <a:off x="1714901" y="3231370"/>
            <a:ext cx="1634990" cy="787517"/>
            <a:chOff x="645395" y="1614815"/>
            <a:chExt cx="1634990" cy="787517"/>
          </a:xfrm>
          <a:gradFill flip="none" rotWithShape="1">
            <a:gsLst>
              <a:gs pos="32000">
                <a:schemeClr val="accent6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6200000" scaled="0"/>
            <a:tileRect/>
          </a:gradFill>
        </p:grpSpPr>
        <p:sp>
          <p:nvSpPr>
            <p:cNvPr id="26" name="Rectangle 25"/>
            <p:cNvSpPr/>
            <p:nvPr/>
          </p:nvSpPr>
          <p:spPr>
            <a:xfrm>
              <a:off x="645395" y="2353439"/>
              <a:ext cx="114167" cy="45719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94621" y="2256479"/>
              <a:ext cx="114167" cy="145853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47020" y="2083596"/>
              <a:ext cx="114167" cy="317866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099421" y="1794347"/>
              <a:ext cx="114167" cy="607113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251819" y="1614815"/>
              <a:ext cx="114167" cy="783471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404219" y="1614815"/>
              <a:ext cx="114167" cy="786645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556619" y="1794348"/>
              <a:ext cx="114167" cy="607113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709019" y="1927224"/>
              <a:ext cx="114167" cy="474237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861419" y="2143441"/>
              <a:ext cx="114167" cy="258019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013819" y="2289727"/>
              <a:ext cx="114167" cy="111733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166218" y="2355740"/>
              <a:ext cx="114167" cy="45719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" name="Straight Arrow Connector 4"/>
          <p:cNvCxnSpPr/>
          <p:nvPr/>
        </p:nvCxnSpPr>
        <p:spPr>
          <a:xfrm flipH="1" flipV="1">
            <a:off x="456665" y="1033455"/>
            <a:ext cx="0" cy="137160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66355" y="2663253"/>
            <a:ext cx="0" cy="137160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66355" y="4032132"/>
            <a:ext cx="3196118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4961654" y="1899301"/>
            <a:ext cx="0" cy="137160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645393" y="1531292"/>
            <a:ext cx="1634992" cy="859283"/>
            <a:chOff x="645393" y="1543050"/>
            <a:chExt cx="1634992" cy="859283"/>
          </a:xfrm>
          <a:gradFill flip="none" rotWithShape="1">
            <a:gsLst>
              <a:gs pos="39000">
                <a:schemeClr val="tx2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6200000" scaled="0"/>
            <a:tileRect/>
          </a:gradFill>
        </p:grpSpPr>
        <p:sp>
          <p:nvSpPr>
            <p:cNvPr id="23" name="Rectangle 22"/>
            <p:cNvSpPr/>
            <p:nvPr/>
          </p:nvSpPr>
          <p:spPr>
            <a:xfrm>
              <a:off x="645393" y="2222499"/>
              <a:ext cx="114167" cy="176659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94618" y="1927224"/>
              <a:ext cx="114167" cy="475109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47018" y="1689100"/>
              <a:ext cx="114167" cy="712362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99418" y="1543050"/>
              <a:ext cx="114167" cy="858412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251818" y="1568449"/>
              <a:ext cx="114167" cy="829837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404218" y="1689099"/>
              <a:ext cx="114167" cy="712361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556618" y="1895475"/>
              <a:ext cx="114167" cy="505986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709018" y="2149475"/>
              <a:ext cx="114167" cy="251986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861418" y="2273299"/>
              <a:ext cx="114167" cy="128161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013818" y="2330450"/>
              <a:ext cx="114167" cy="71010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166218" y="2355740"/>
              <a:ext cx="114167" cy="45719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Straight Arrow Connector 5"/>
          <p:cNvCxnSpPr/>
          <p:nvPr/>
        </p:nvCxnSpPr>
        <p:spPr>
          <a:xfrm>
            <a:off x="456665" y="2402334"/>
            <a:ext cx="3196118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Freeform 38"/>
          <p:cNvSpPr/>
          <p:nvPr/>
        </p:nvSpPr>
        <p:spPr>
          <a:xfrm>
            <a:off x="4982124" y="2440282"/>
            <a:ext cx="2963364" cy="825156"/>
          </a:xfrm>
          <a:custGeom>
            <a:avLst/>
            <a:gdLst>
              <a:gd name="connsiteX0" fmla="*/ 0 w 2963364"/>
              <a:gd name="connsiteY0" fmla="*/ 820696 h 820696"/>
              <a:gd name="connsiteX1" fmla="*/ 1147468 w 2963364"/>
              <a:gd name="connsiteY1" fmla="*/ 816983 h 820696"/>
              <a:gd name="connsiteX2" fmla="*/ 1288581 w 2963364"/>
              <a:gd name="connsiteY2" fmla="*/ 753852 h 820696"/>
              <a:gd name="connsiteX3" fmla="*/ 1448261 w 2963364"/>
              <a:gd name="connsiteY3" fmla="*/ 701863 h 820696"/>
              <a:gd name="connsiteX4" fmla="*/ 1596800 w 2963364"/>
              <a:gd name="connsiteY4" fmla="*/ 549607 h 820696"/>
              <a:gd name="connsiteX5" fmla="*/ 1749053 w 2963364"/>
              <a:gd name="connsiteY5" fmla="*/ 330507 h 820696"/>
              <a:gd name="connsiteX6" fmla="*/ 1893879 w 2963364"/>
              <a:gd name="connsiteY6" fmla="*/ 196820 h 820696"/>
              <a:gd name="connsiteX7" fmla="*/ 2053559 w 2963364"/>
              <a:gd name="connsiteY7" fmla="*/ 22283 h 820696"/>
              <a:gd name="connsiteX8" fmla="*/ 2209526 w 2963364"/>
              <a:gd name="connsiteY8" fmla="*/ 22283 h 820696"/>
              <a:gd name="connsiteX9" fmla="*/ 2350638 w 2963364"/>
              <a:gd name="connsiteY9" fmla="*/ 204247 h 820696"/>
              <a:gd name="connsiteX10" fmla="*/ 2510318 w 2963364"/>
              <a:gd name="connsiteY10" fmla="*/ 490190 h 820696"/>
              <a:gd name="connsiteX11" fmla="*/ 2651431 w 2963364"/>
              <a:gd name="connsiteY11" fmla="*/ 661013 h 820696"/>
              <a:gd name="connsiteX12" fmla="*/ 2807397 w 2963364"/>
              <a:gd name="connsiteY12" fmla="*/ 761279 h 820696"/>
              <a:gd name="connsiteX13" fmla="*/ 2963364 w 2963364"/>
              <a:gd name="connsiteY13" fmla="*/ 816983 h 820696"/>
              <a:gd name="connsiteX0" fmla="*/ 0 w 2963364"/>
              <a:gd name="connsiteY0" fmla="*/ 820696 h 857295"/>
              <a:gd name="connsiteX1" fmla="*/ 1147468 w 2963364"/>
              <a:gd name="connsiteY1" fmla="*/ 816983 h 857295"/>
              <a:gd name="connsiteX2" fmla="*/ 1288581 w 2963364"/>
              <a:gd name="connsiteY2" fmla="*/ 753852 h 857295"/>
              <a:gd name="connsiteX3" fmla="*/ 1448261 w 2963364"/>
              <a:gd name="connsiteY3" fmla="*/ 701863 h 857295"/>
              <a:gd name="connsiteX4" fmla="*/ 1596800 w 2963364"/>
              <a:gd name="connsiteY4" fmla="*/ 549607 h 857295"/>
              <a:gd name="connsiteX5" fmla="*/ 1749053 w 2963364"/>
              <a:gd name="connsiteY5" fmla="*/ 330507 h 857295"/>
              <a:gd name="connsiteX6" fmla="*/ 1893879 w 2963364"/>
              <a:gd name="connsiteY6" fmla="*/ 196820 h 857295"/>
              <a:gd name="connsiteX7" fmla="*/ 2053559 w 2963364"/>
              <a:gd name="connsiteY7" fmla="*/ 22283 h 857295"/>
              <a:gd name="connsiteX8" fmla="*/ 2209526 w 2963364"/>
              <a:gd name="connsiteY8" fmla="*/ 22283 h 857295"/>
              <a:gd name="connsiteX9" fmla="*/ 2350638 w 2963364"/>
              <a:gd name="connsiteY9" fmla="*/ 204247 h 857295"/>
              <a:gd name="connsiteX10" fmla="*/ 2510318 w 2963364"/>
              <a:gd name="connsiteY10" fmla="*/ 490190 h 857295"/>
              <a:gd name="connsiteX11" fmla="*/ 2651431 w 2963364"/>
              <a:gd name="connsiteY11" fmla="*/ 661013 h 857295"/>
              <a:gd name="connsiteX12" fmla="*/ 2807397 w 2963364"/>
              <a:gd name="connsiteY12" fmla="*/ 761279 h 857295"/>
              <a:gd name="connsiteX13" fmla="*/ 2963364 w 2963364"/>
              <a:gd name="connsiteY13" fmla="*/ 816983 h 857295"/>
              <a:gd name="connsiteX0" fmla="*/ 0 w 2963364"/>
              <a:gd name="connsiteY0" fmla="*/ 820696 h 857840"/>
              <a:gd name="connsiteX1" fmla="*/ 805827 w 2963364"/>
              <a:gd name="connsiteY1" fmla="*/ 857832 h 857840"/>
              <a:gd name="connsiteX2" fmla="*/ 1147468 w 2963364"/>
              <a:gd name="connsiteY2" fmla="*/ 816983 h 857840"/>
              <a:gd name="connsiteX3" fmla="*/ 1288581 w 2963364"/>
              <a:gd name="connsiteY3" fmla="*/ 753852 h 857840"/>
              <a:gd name="connsiteX4" fmla="*/ 1448261 w 2963364"/>
              <a:gd name="connsiteY4" fmla="*/ 701863 h 857840"/>
              <a:gd name="connsiteX5" fmla="*/ 1596800 w 2963364"/>
              <a:gd name="connsiteY5" fmla="*/ 549607 h 857840"/>
              <a:gd name="connsiteX6" fmla="*/ 1749053 w 2963364"/>
              <a:gd name="connsiteY6" fmla="*/ 330507 h 857840"/>
              <a:gd name="connsiteX7" fmla="*/ 1893879 w 2963364"/>
              <a:gd name="connsiteY7" fmla="*/ 196820 h 857840"/>
              <a:gd name="connsiteX8" fmla="*/ 2053559 w 2963364"/>
              <a:gd name="connsiteY8" fmla="*/ 22283 h 857840"/>
              <a:gd name="connsiteX9" fmla="*/ 2209526 w 2963364"/>
              <a:gd name="connsiteY9" fmla="*/ 22283 h 857840"/>
              <a:gd name="connsiteX10" fmla="*/ 2350638 w 2963364"/>
              <a:gd name="connsiteY10" fmla="*/ 204247 h 857840"/>
              <a:gd name="connsiteX11" fmla="*/ 2510318 w 2963364"/>
              <a:gd name="connsiteY11" fmla="*/ 490190 h 857840"/>
              <a:gd name="connsiteX12" fmla="*/ 2651431 w 2963364"/>
              <a:gd name="connsiteY12" fmla="*/ 661013 h 857840"/>
              <a:gd name="connsiteX13" fmla="*/ 2807397 w 2963364"/>
              <a:gd name="connsiteY13" fmla="*/ 761279 h 857840"/>
              <a:gd name="connsiteX14" fmla="*/ 2963364 w 2963364"/>
              <a:gd name="connsiteY14" fmla="*/ 816983 h 857840"/>
              <a:gd name="connsiteX0" fmla="*/ 0 w 2963364"/>
              <a:gd name="connsiteY0" fmla="*/ 820696 h 825156"/>
              <a:gd name="connsiteX1" fmla="*/ 798400 w 2963364"/>
              <a:gd name="connsiteY1" fmla="*/ 824410 h 825156"/>
              <a:gd name="connsiteX2" fmla="*/ 1147468 w 2963364"/>
              <a:gd name="connsiteY2" fmla="*/ 816983 h 825156"/>
              <a:gd name="connsiteX3" fmla="*/ 1288581 w 2963364"/>
              <a:gd name="connsiteY3" fmla="*/ 753852 h 825156"/>
              <a:gd name="connsiteX4" fmla="*/ 1448261 w 2963364"/>
              <a:gd name="connsiteY4" fmla="*/ 701863 h 825156"/>
              <a:gd name="connsiteX5" fmla="*/ 1596800 w 2963364"/>
              <a:gd name="connsiteY5" fmla="*/ 549607 h 825156"/>
              <a:gd name="connsiteX6" fmla="*/ 1749053 w 2963364"/>
              <a:gd name="connsiteY6" fmla="*/ 330507 h 825156"/>
              <a:gd name="connsiteX7" fmla="*/ 1893879 w 2963364"/>
              <a:gd name="connsiteY7" fmla="*/ 196820 h 825156"/>
              <a:gd name="connsiteX8" fmla="*/ 2053559 w 2963364"/>
              <a:gd name="connsiteY8" fmla="*/ 22283 h 825156"/>
              <a:gd name="connsiteX9" fmla="*/ 2209526 w 2963364"/>
              <a:gd name="connsiteY9" fmla="*/ 22283 h 825156"/>
              <a:gd name="connsiteX10" fmla="*/ 2350638 w 2963364"/>
              <a:gd name="connsiteY10" fmla="*/ 204247 h 825156"/>
              <a:gd name="connsiteX11" fmla="*/ 2510318 w 2963364"/>
              <a:gd name="connsiteY11" fmla="*/ 490190 h 825156"/>
              <a:gd name="connsiteX12" fmla="*/ 2651431 w 2963364"/>
              <a:gd name="connsiteY12" fmla="*/ 661013 h 825156"/>
              <a:gd name="connsiteX13" fmla="*/ 2807397 w 2963364"/>
              <a:gd name="connsiteY13" fmla="*/ 761279 h 825156"/>
              <a:gd name="connsiteX14" fmla="*/ 2963364 w 2963364"/>
              <a:gd name="connsiteY14" fmla="*/ 816983 h 825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63364" h="825156">
                <a:moveTo>
                  <a:pt x="0" y="820696"/>
                </a:moveTo>
                <a:cubicBezTo>
                  <a:pt x="134305" y="826885"/>
                  <a:pt x="607155" y="825029"/>
                  <a:pt x="798400" y="824410"/>
                </a:cubicBezTo>
                <a:cubicBezTo>
                  <a:pt x="989645" y="823791"/>
                  <a:pt x="1065771" y="828743"/>
                  <a:pt x="1147468" y="816983"/>
                </a:cubicBezTo>
                <a:cubicBezTo>
                  <a:pt x="1229165" y="805223"/>
                  <a:pt x="1238449" y="773039"/>
                  <a:pt x="1288581" y="753852"/>
                </a:cubicBezTo>
                <a:cubicBezTo>
                  <a:pt x="1338713" y="734665"/>
                  <a:pt x="1396891" y="735904"/>
                  <a:pt x="1448261" y="701863"/>
                </a:cubicBezTo>
                <a:cubicBezTo>
                  <a:pt x="1499631" y="667822"/>
                  <a:pt x="1546668" y="611500"/>
                  <a:pt x="1596800" y="549607"/>
                </a:cubicBezTo>
                <a:cubicBezTo>
                  <a:pt x="1646932" y="487714"/>
                  <a:pt x="1699540" y="389305"/>
                  <a:pt x="1749053" y="330507"/>
                </a:cubicBezTo>
                <a:cubicBezTo>
                  <a:pt x="1798566" y="271709"/>
                  <a:pt x="1843128" y="248191"/>
                  <a:pt x="1893879" y="196820"/>
                </a:cubicBezTo>
                <a:cubicBezTo>
                  <a:pt x="1944630" y="145449"/>
                  <a:pt x="2000951" y="51372"/>
                  <a:pt x="2053559" y="22283"/>
                </a:cubicBezTo>
                <a:cubicBezTo>
                  <a:pt x="2106167" y="-6806"/>
                  <a:pt x="2160013" y="-8044"/>
                  <a:pt x="2209526" y="22283"/>
                </a:cubicBezTo>
                <a:cubicBezTo>
                  <a:pt x="2259039" y="52610"/>
                  <a:pt x="2300506" y="126263"/>
                  <a:pt x="2350638" y="204247"/>
                </a:cubicBezTo>
                <a:cubicBezTo>
                  <a:pt x="2400770" y="282231"/>
                  <a:pt x="2460186" y="414062"/>
                  <a:pt x="2510318" y="490190"/>
                </a:cubicBezTo>
                <a:cubicBezTo>
                  <a:pt x="2560450" y="566318"/>
                  <a:pt x="2601918" y="615831"/>
                  <a:pt x="2651431" y="661013"/>
                </a:cubicBezTo>
                <a:cubicBezTo>
                  <a:pt x="2700944" y="706194"/>
                  <a:pt x="2755408" y="735284"/>
                  <a:pt x="2807397" y="761279"/>
                </a:cubicBezTo>
                <a:cubicBezTo>
                  <a:pt x="2859386" y="787274"/>
                  <a:pt x="2963364" y="816983"/>
                  <a:pt x="2963364" y="816983"/>
                </a:cubicBezTo>
              </a:path>
            </a:pathLst>
          </a:custGeom>
          <a:solidFill>
            <a:srgbClr val="FAC090">
              <a:alpha val="53000"/>
            </a:srgbClr>
          </a:solidFill>
          <a:ln>
            <a:solidFill>
              <a:srgbClr val="E46C0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>
            <a:off x="4989409" y="2397436"/>
            <a:ext cx="2956079" cy="880577"/>
          </a:xfrm>
          <a:custGeom>
            <a:avLst/>
            <a:gdLst>
              <a:gd name="connsiteX0" fmla="*/ 0 w 2956079"/>
              <a:gd name="connsiteY0" fmla="*/ 873383 h 891292"/>
              <a:gd name="connsiteX1" fmla="*/ 93062 w 2956079"/>
              <a:gd name="connsiteY1" fmla="*/ 873383 h 891292"/>
              <a:gd name="connsiteX2" fmla="*/ 229917 w 2956079"/>
              <a:gd name="connsiteY2" fmla="*/ 687255 h 891292"/>
              <a:gd name="connsiteX3" fmla="*/ 377721 w 2956079"/>
              <a:gd name="connsiteY3" fmla="*/ 380691 h 891292"/>
              <a:gd name="connsiteX4" fmla="*/ 525525 w 2956079"/>
              <a:gd name="connsiteY4" fmla="*/ 150768 h 891292"/>
              <a:gd name="connsiteX5" fmla="*/ 673329 w 2956079"/>
              <a:gd name="connsiteY5" fmla="*/ 8435 h 891292"/>
              <a:gd name="connsiteX6" fmla="*/ 837556 w 2956079"/>
              <a:gd name="connsiteY6" fmla="*/ 30332 h 891292"/>
              <a:gd name="connsiteX7" fmla="*/ 979885 w 2956079"/>
              <a:gd name="connsiteY7" fmla="*/ 145294 h 891292"/>
              <a:gd name="connsiteX8" fmla="*/ 1138638 w 2956079"/>
              <a:gd name="connsiteY8" fmla="*/ 358794 h 891292"/>
              <a:gd name="connsiteX9" fmla="*/ 1275493 w 2956079"/>
              <a:gd name="connsiteY9" fmla="*/ 610614 h 891292"/>
              <a:gd name="connsiteX10" fmla="*/ 1439720 w 2956079"/>
              <a:gd name="connsiteY10" fmla="*/ 731050 h 891292"/>
              <a:gd name="connsiteX11" fmla="*/ 1592998 w 2956079"/>
              <a:gd name="connsiteY11" fmla="*/ 791268 h 891292"/>
              <a:gd name="connsiteX12" fmla="*/ 1746276 w 2956079"/>
              <a:gd name="connsiteY12" fmla="*/ 818640 h 891292"/>
              <a:gd name="connsiteX13" fmla="*/ 1959771 w 2956079"/>
              <a:gd name="connsiteY13" fmla="*/ 862434 h 891292"/>
              <a:gd name="connsiteX14" fmla="*/ 2956079 w 2956079"/>
              <a:gd name="connsiteY14" fmla="*/ 862434 h 891292"/>
              <a:gd name="connsiteX0" fmla="*/ 0 w 2956079"/>
              <a:gd name="connsiteY0" fmla="*/ 873383 h 880577"/>
              <a:gd name="connsiteX1" fmla="*/ 93062 w 2956079"/>
              <a:gd name="connsiteY1" fmla="*/ 873383 h 880577"/>
              <a:gd name="connsiteX2" fmla="*/ 229917 w 2956079"/>
              <a:gd name="connsiteY2" fmla="*/ 687255 h 880577"/>
              <a:gd name="connsiteX3" fmla="*/ 377721 w 2956079"/>
              <a:gd name="connsiteY3" fmla="*/ 380691 h 880577"/>
              <a:gd name="connsiteX4" fmla="*/ 525525 w 2956079"/>
              <a:gd name="connsiteY4" fmla="*/ 150768 h 880577"/>
              <a:gd name="connsiteX5" fmla="*/ 673329 w 2956079"/>
              <a:gd name="connsiteY5" fmla="*/ 8435 h 880577"/>
              <a:gd name="connsiteX6" fmla="*/ 837556 w 2956079"/>
              <a:gd name="connsiteY6" fmla="*/ 30332 h 880577"/>
              <a:gd name="connsiteX7" fmla="*/ 979885 w 2956079"/>
              <a:gd name="connsiteY7" fmla="*/ 145294 h 880577"/>
              <a:gd name="connsiteX8" fmla="*/ 1138638 w 2956079"/>
              <a:gd name="connsiteY8" fmla="*/ 358794 h 880577"/>
              <a:gd name="connsiteX9" fmla="*/ 1275493 w 2956079"/>
              <a:gd name="connsiteY9" fmla="*/ 610614 h 880577"/>
              <a:gd name="connsiteX10" fmla="*/ 1439720 w 2956079"/>
              <a:gd name="connsiteY10" fmla="*/ 731050 h 880577"/>
              <a:gd name="connsiteX11" fmla="*/ 1592998 w 2956079"/>
              <a:gd name="connsiteY11" fmla="*/ 791268 h 880577"/>
              <a:gd name="connsiteX12" fmla="*/ 1746276 w 2956079"/>
              <a:gd name="connsiteY12" fmla="*/ 818640 h 880577"/>
              <a:gd name="connsiteX13" fmla="*/ 1959771 w 2956079"/>
              <a:gd name="connsiteY13" fmla="*/ 862434 h 880577"/>
              <a:gd name="connsiteX14" fmla="*/ 2956079 w 2956079"/>
              <a:gd name="connsiteY14" fmla="*/ 862434 h 88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56079" h="880577">
                <a:moveTo>
                  <a:pt x="0" y="873383"/>
                </a:moveTo>
                <a:cubicBezTo>
                  <a:pt x="27371" y="888893"/>
                  <a:pt x="54743" y="874695"/>
                  <a:pt x="93062" y="873383"/>
                </a:cubicBezTo>
                <a:cubicBezTo>
                  <a:pt x="131381" y="872071"/>
                  <a:pt x="182474" y="769370"/>
                  <a:pt x="229917" y="687255"/>
                </a:cubicBezTo>
                <a:cubicBezTo>
                  <a:pt x="277360" y="605140"/>
                  <a:pt x="328453" y="470105"/>
                  <a:pt x="377721" y="380691"/>
                </a:cubicBezTo>
                <a:cubicBezTo>
                  <a:pt x="426989" y="291277"/>
                  <a:pt x="476257" y="212811"/>
                  <a:pt x="525525" y="150768"/>
                </a:cubicBezTo>
                <a:cubicBezTo>
                  <a:pt x="574793" y="88725"/>
                  <a:pt x="621324" y="28508"/>
                  <a:pt x="673329" y="8435"/>
                </a:cubicBezTo>
                <a:cubicBezTo>
                  <a:pt x="725334" y="-11638"/>
                  <a:pt x="786463" y="7522"/>
                  <a:pt x="837556" y="30332"/>
                </a:cubicBezTo>
                <a:cubicBezTo>
                  <a:pt x="888649" y="53142"/>
                  <a:pt x="929705" y="90550"/>
                  <a:pt x="979885" y="145294"/>
                </a:cubicBezTo>
                <a:cubicBezTo>
                  <a:pt x="1030065" y="200038"/>
                  <a:pt x="1089370" y="281241"/>
                  <a:pt x="1138638" y="358794"/>
                </a:cubicBezTo>
                <a:cubicBezTo>
                  <a:pt x="1187906" y="436347"/>
                  <a:pt x="1225313" y="548571"/>
                  <a:pt x="1275493" y="610614"/>
                </a:cubicBezTo>
                <a:cubicBezTo>
                  <a:pt x="1325673" y="672657"/>
                  <a:pt x="1386803" y="700941"/>
                  <a:pt x="1439720" y="731050"/>
                </a:cubicBezTo>
                <a:cubicBezTo>
                  <a:pt x="1492638" y="761159"/>
                  <a:pt x="1541905" y="776670"/>
                  <a:pt x="1592998" y="791268"/>
                </a:cubicBezTo>
                <a:cubicBezTo>
                  <a:pt x="1644091" y="805866"/>
                  <a:pt x="1685147" y="806779"/>
                  <a:pt x="1746276" y="818640"/>
                </a:cubicBezTo>
                <a:cubicBezTo>
                  <a:pt x="1807405" y="830501"/>
                  <a:pt x="1758137" y="855135"/>
                  <a:pt x="1959771" y="862434"/>
                </a:cubicBezTo>
                <a:cubicBezTo>
                  <a:pt x="2161405" y="869733"/>
                  <a:pt x="2956079" y="862434"/>
                  <a:pt x="2956079" y="862434"/>
                </a:cubicBezTo>
              </a:path>
            </a:pathLst>
          </a:custGeom>
          <a:solidFill>
            <a:schemeClr val="accent1">
              <a:lumMod val="60000"/>
              <a:lumOff val="40000"/>
              <a:alpha val="51000"/>
            </a:schemeClr>
          </a:solidFill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961654" y="3268180"/>
            <a:ext cx="3196118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621538" y="3810314"/>
            <a:ext cx="34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x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617158" y="2190874"/>
            <a:ext cx="34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x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128042" y="3048874"/>
            <a:ext cx="34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x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56888" y="677046"/>
            <a:ext cx="17837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Arial"/>
                <a:cs typeface="Arial"/>
              </a:rPr>
              <a:t>Frequency distributions</a:t>
            </a:r>
            <a:r>
              <a:rPr lang="en-US" sz="1200" dirty="0" smtClean="0">
                <a:latin typeface="Arial"/>
                <a:cs typeface="Arial"/>
              </a:rPr>
              <a:t>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60147" y="1055814"/>
            <a:ext cx="7699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Arial"/>
                <a:cs typeface="Arial"/>
              </a:rPr>
              <a:t>for class</a:t>
            </a:r>
            <a:endParaRPr lang="en-US" sz="1200" dirty="0" smtClean="0">
              <a:latin typeface="Arial"/>
              <a:cs typeface="Arial"/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505" y="1169819"/>
            <a:ext cx="190997" cy="122026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466807" y="2693374"/>
            <a:ext cx="7699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Arial"/>
                <a:cs typeface="Arial"/>
              </a:rPr>
              <a:t>for class</a:t>
            </a:r>
            <a:endParaRPr lang="en-US" sz="1200" dirty="0" smtClean="0">
              <a:latin typeface="Arial"/>
              <a:cs typeface="Arial"/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505" y="2807379"/>
            <a:ext cx="203662" cy="128016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9084" y="2044545"/>
            <a:ext cx="726077" cy="237743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0690" y="2042361"/>
            <a:ext cx="726080" cy="237743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4838871" y="1522130"/>
            <a:ext cx="2103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Arial"/>
                <a:cs typeface="Arial"/>
              </a:rPr>
              <a:t>Probability density functions</a:t>
            </a:r>
            <a:r>
              <a:rPr lang="en-US" sz="1200" dirty="0" smtClean="0">
                <a:latin typeface="Arial"/>
                <a:cs typeface="Arial"/>
              </a:rPr>
              <a:t> </a:t>
            </a: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554" y="3241807"/>
            <a:ext cx="1329186" cy="444989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94184" y="1722016"/>
            <a:ext cx="1347739" cy="447310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68417" y="3496160"/>
            <a:ext cx="1840174" cy="534244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69084" y="3496160"/>
            <a:ext cx="1840174" cy="534244"/>
          </a:xfrm>
          <a:prstGeom prst="rect">
            <a:avLst/>
          </a:prstGeom>
        </p:spPr>
      </p:pic>
      <p:cxnSp>
        <p:nvCxnSpPr>
          <p:cNvPr id="64" name="Straight Connector 63"/>
          <p:cNvCxnSpPr>
            <a:endCxn id="61" idx="0"/>
          </p:cNvCxnSpPr>
          <p:nvPr/>
        </p:nvCxnSpPr>
        <p:spPr>
          <a:xfrm flipH="1">
            <a:off x="5488504" y="3001842"/>
            <a:ext cx="214553" cy="494318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157031" y="3009606"/>
            <a:ext cx="338130" cy="534173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552230" y="2131638"/>
            <a:ext cx="1822768" cy="529200"/>
            <a:chOff x="749643" y="3003202"/>
            <a:chExt cx="1822768" cy="529200"/>
          </a:xfrm>
        </p:grpSpPr>
        <p:grpSp>
          <p:nvGrpSpPr>
            <p:cNvPr id="52" name="Group 51"/>
            <p:cNvGrpSpPr/>
            <p:nvPr/>
          </p:nvGrpSpPr>
          <p:grpSpPr>
            <a:xfrm>
              <a:off x="749643" y="3003202"/>
              <a:ext cx="1748285" cy="529200"/>
              <a:chOff x="540469" y="5154706"/>
              <a:chExt cx="1748285" cy="529200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540469" y="5154706"/>
                <a:ext cx="6138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3366FF"/>
                    </a:solidFill>
                  </a:rPr>
                  <a:t>…..</a:t>
                </a:r>
                <a:endParaRPr lang="en-US" sz="2800" dirty="0">
                  <a:solidFill>
                    <a:srgbClr val="3366FF"/>
                  </a:solidFill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603223" y="5157696"/>
                <a:ext cx="6138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3366FF"/>
                    </a:solidFill>
                  </a:rPr>
                  <a:t>…..</a:t>
                </a:r>
                <a:endParaRPr lang="en-US" sz="2800" dirty="0">
                  <a:solidFill>
                    <a:srgbClr val="3366FF"/>
                  </a:solidFill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1173971" y="5160686"/>
                <a:ext cx="111478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3366FF"/>
                    </a:solidFill>
                  </a:rPr>
                  <a:t>……. . . </a:t>
                </a:r>
                <a:endParaRPr lang="en-US" sz="2800" dirty="0">
                  <a:solidFill>
                    <a:srgbClr val="3366FF"/>
                  </a:solidFill>
                </a:endParaRPr>
              </a:p>
            </p:txBody>
          </p:sp>
        </p:grpSp>
        <p:sp>
          <p:nvSpPr>
            <p:cNvPr id="55" name="TextBox 54"/>
            <p:cNvSpPr txBox="1"/>
            <p:nvPr/>
          </p:nvSpPr>
          <p:spPr>
            <a:xfrm>
              <a:off x="1084325" y="3006007"/>
              <a:ext cx="613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3366FF"/>
                  </a:solidFill>
                </a:rPr>
                <a:t>…..</a:t>
              </a:r>
              <a:endParaRPr lang="en-US" sz="2800" dirty="0">
                <a:solidFill>
                  <a:srgbClr val="3366FF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327305" y="3008997"/>
              <a:ext cx="613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3366FF"/>
                  </a:solidFill>
                </a:rPr>
                <a:t>…..</a:t>
              </a:r>
              <a:endParaRPr lang="en-US" sz="2800" dirty="0">
                <a:solidFill>
                  <a:srgbClr val="3366FF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457628" y="3009182"/>
              <a:ext cx="11147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3366FF"/>
                  </a:solidFill>
                </a:rPr>
                <a:t>……. . . </a:t>
              </a:r>
              <a:endParaRPr lang="en-US" sz="2800" dirty="0">
                <a:solidFill>
                  <a:srgbClr val="3366FF"/>
                </a:solidFill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 rot="10800000">
            <a:off x="1579313" y="4006909"/>
            <a:ext cx="1928391" cy="529200"/>
            <a:chOff x="841616" y="3095536"/>
            <a:chExt cx="1928391" cy="529200"/>
          </a:xfrm>
        </p:grpSpPr>
        <p:grpSp>
          <p:nvGrpSpPr>
            <p:cNvPr id="70" name="Group 69"/>
            <p:cNvGrpSpPr/>
            <p:nvPr/>
          </p:nvGrpSpPr>
          <p:grpSpPr>
            <a:xfrm>
              <a:off x="841616" y="3095536"/>
              <a:ext cx="1855623" cy="529200"/>
              <a:chOff x="632442" y="5247040"/>
              <a:chExt cx="1855623" cy="529200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632442" y="5247040"/>
                <a:ext cx="6138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…..</a:t>
                </a:r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95196" y="5250030"/>
                <a:ext cx="6138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…..</a:t>
                </a:r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373282" y="5253020"/>
                <a:ext cx="111478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……. . . </a:t>
                </a:r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71" name="TextBox 70"/>
            <p:cNvSpPr txBox="1"/>
            <p:nvPr/>
          </p:nvSpPr>
          <p:spPr>
            <a:xfrm>
              <a:off x="1519198" y="3098341"/>
              <a:ext cx="613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accent6">
                      <a:lumMod val="75000"/>
                    </a:schemeClr>
                  </a:solidFill>
                </a:rPr>
                <a:t>…..</a:t>
              </a:r>
              <a:endParaRPr lang="en-US" sz="28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283310" y="3101331"/>
              <a:ext cx="8858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accent6">
                      <a:lumMod val="75000"/>
                    </a:schemeClr>
                  </a:solidFill>
                </a:rPr>
                <a:t>……..</a:t>
              </a:r>
              <a:endParaRPr lang="en-US" sz="28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216552" y="3101516"/>
              <a:ext cx="15534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accent6">
                      <a:lumMod val="75000"/>
                    </a:schemeClr>
                  </a:solidFill>
                </a:rPr>
                <a:t>….…….... . </a:t>
              </a:r>
              <a:endParaRPr lang="en-US" sz="28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2419029" y="2391101"/>
            <a:ext cx="1164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>
                <a:latin typeface="Arial"/>
                <a:cs typeface="Arial"/>
              </a:rPr>
              <a:t>Samples of class</a:t>
            </a:r>
            <a:endParaRPr lang="en-US" sz="1000" dirty="0" smtClean="0">
              <a:latin typeface="Arial"/>
              <a:cs typeface="Arial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59842" y="4013101"/>
            <a:ext cx="1164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>
                <a:latin typeface="Arial"/>
                <a:cs typeface="Arial"/>
              </a:rPr>
              <a:t>Samples of class</a:t>
            </a:r>
            <a:endParaRPr lang="en-US" sz="1000" dirty="0" smtClean="0">
              <a:latin typeface="Arial"/>
              <a:cs typeface="Arial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435367" y="4151208"/>
            <a:ext cx="182880" cy="0"/>
          </a:xfrm>
          <a:prstGeom prst="straightConnector1">
            <a:avLst/>
          </a:prstGeom>
          <a:ln w="12700" cmpd="sng">
            <a:solidFill>
              <a:srgbClr val="7F7F7F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>
            <a:off x="2296246" y="2522443"/>
            <a:ext cx="182880" cy="0"/>
          </a:xfrm>
          <a:prstGeom prst="straightConnector1">
            <a:avLst/>
          </a:prstGeom>
          <a:ln w="12700" cmpd="sng">
            <a:solidFill>
              <a:srgbClr val="7F7F7F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 rot="10800000">
            <a:off x="2579876" y="4009717"/>
            <a:ext cx="613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…..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837510" y="2134261"/>
            <a:ext cx="613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3366FF"/>
                </a:solidFill>
              </a:rPr>
              <a:t>…..</a:t>
            </a:r>
            <a:endParaRPr lang="en-US" sz="2800" dirty="0">
              <a:solidFill>
                <a:srgbClr val="3366FF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940690" y="2134079"/>
            <a:ext cx="613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3366FF"/>
                </a:solidFill>
              </a:rPr>
              <a:t>…..</a:t>
            </a:r>
            <a:endParaRPr lang="en-US" sz="2800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57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ounded Rectangle 66"/>
          <p:cNvSpPr/>
          <p:nvPr/>
        </p:nvSpPr>
        <p:spPr>
          <a:xfrm>
            <a:off x="216197" y="2161596"/>
            <a:ext cx="2932031" cy="1540136"/>
          </a:xfrm>
          <a:prstGeom prst="roundRect">
            <a:avLst>
              <a:gd name="adj" fmla="val 10459"/>
            </a:avLst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6184748" y="2161596"/>
            <a:ext cx="2932031" cy="1540136"/>
          </a:xfrm>
          <a:prstGeom prst="roundRect">
            <a:avLst>
              <a:gd name="adj" fmla="val 10459"/>
            </a:avLst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213170" y="2161596"/>
            <a:ext cx="2932031" cy="1540136"/>
          </a:xfrm>
          <a:prstGeom prst="roundRect">
            <a:avLst>
              <a:gd name="adj" fmla="val 10459"/>
            </a:avLst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4315793" y="2483127"/>
            <a:ext cx="1683374" cy="816983"/>
          </a:xfrm>
          <a:custGeom>
            <a:avLst/>
            <a:gdLst>
              <a:gd name="connsiteX0" fmla="*/ 0 w 2963364"/>
              <a:gd name="connsiteY0" fmla="*/ 820696 h 820696"/>
              <a:gd name="connsiteX1" fmla="*/ 1147468 w 2963364"/>
              <a:gd name="connsiteY1" fmla="*/ 816983 h 820696"/>
              <a:gd name="connsiteX2" fmla="*/ 1288581 w 2963364"/>
              <a:gd name="connsiteY2" fmla="*/ 753852 h 820696"/>
              <a:gd name="connsiteX3" fmla="*/ 1448261 w 2963364"/>
              <a:gd name="connsiteY3" fmla="*/ 701863 h 820696"/>
              <a:gd name="connsiteX4" fmla="*/ 1596800 w 2963364"/>
              <a:gd name="connsiteY4" fmla="*/ 549607 h 820696"/>
              <a:gd name="connsiteX5" fmla="*/ 1749053 w 2963364"/>
              <a:gd name="connsiteY5" fmla="*/ 330507 h 820696"/>
              <a:gd name="connsiteX6" fmla="*/ 1893879 w 2963364"/>
              <a:gd name="connsiteY6" fmla="*/ 196820 h 820696"/>
              <a:gd name="connsiteX7" fmla="*/ 2053559 w 2963364"/>
              <a:gd name="connsiteY7" fmla="*/ 22283 h 820696"/>
              <a:gd name="connsiteX8" fmla="*/ 2209526 w 2963364"/>
              <a:gd name="connsiteY8" fmla="*/ 22283 h 820696"/>
              <a:gd name="connsiteX9" fmla="*/ 2350638 w 2963364"/>
              <a:gd name="connsiteY9" fmla="*/ 204247 h 820696"/>
              <a:gd name="connsiteX10" fmla="*/ 2510318 w 2963364"/>
              <a:gd name="connsiteY10" fmla="*/ 490190 h 820696"/>
              <a:gd name="connsiteX11" fmla="*/ 2651431 w 2963364"/>
              <a:gd name="connsiteY11" fmla="*/ 661013 h 820696"/>
              <a:gd name="connsiteX12" fmla="*/ 2807397 w 2963364"/>
              <a:gd name="connsiteY12" fmla="*/ 761279 h 820696"/>
              <a:gd name="connsiteX13" fmla="*/ 2963364 w 2963364"/>
              <a:gd name="connsiteY13" fmla="*/ 816983 h 820696"/>
              <a:gd name="connsiteX0" fmla="*/ 0 w 2963364"/>
              <a:gd name="connsiteY0" fmla="*/ 820696 h 857295"/>
              <a:gd name="connsiteX1" fmla="*/ 1147468 w 2963364"/>
              <a:gd name="connsiteY1" fmla="*/ 816983 h 857295"/>
              <a:gd name="connsiteX2" fmla="*/ 1288581 w 2963364"/>
              <a:gd name="connsiteY2" fmla="*/ 753852 h 857295"/>
              <a:gd name="connsiteX3" fmla="*/ 1448261 w 2963364"/>
              <a:gd name="connsiteY3" fmla="*/ 701863 h 857295"/>
              <a:gd name="connsiteX4" fmla="*/ 1596800 w 2963364"/>
              <a:gd name="connsiteY4" fmla="*/ 549607 h 857295"/>
              <a:gd name="connsiteX5" fmla="*/ 1749053 w 2963364"/>
              <a:gd name="connsiteY5" fmla="*/ 330507 h 857295"/>
              <a:gd name="connsiteX6" fmla="*/ 1893879 w 2963364"/>
              <a:gd name="connsiteY6" fmla="*/ 196820 h 857295"/>
              <a:gd name="connsiteX7" fmla="*/ 2053559 w 2963364"/>
              <a:gd name="connsiteY7" fmla="*/ 22283 h 857295"/>
              <a:gd name="connsiteX8" fmla="*/ 2209526 w 2963364"/>
              <a:gd name="connsiteY8" fmla="*/ 22283 h 857295"/>
              <a:gd name="connsiteX9" fmla="*/ 2350638 w 2963364"/>
              <a:gd name="connsiteY9" fmla="*/ 204247 h 857295"/>
              <a:gd name="connsiteX10" fmla="*/ 2510318 w 2963364"/>
              <a:gd name="connsiteY10" fmla="*/ 490190 h 857295"/>
              <a:gd name="connsiteX11" fmla="*/ 2651431 w 2963364"/>
              <a:gd name="connsiteY11" fmla="*/ 661013 h 857295"/>
              <a:gd name="connsiteX12" fmla="*/ 2807397 w 2963364"/>
              <a:gd name="connsiteY12" fmla="*/ 761279 h 857295"/>
              <a:gd name="connsiteX13" fmla="*/ 2963364 w 2963364"/>
              <a:gd name="connsiteY13" fmla="*/ 816983 h 857295"/>
              <a:gd name="connsiteX0" fmla="*/ 0 w 2963364"/>
              <a:gd name="connsiteY0" fmla="*/ 820696 h 857840"/>
              <a:gd name="connsiteX1" fmla="*/ 805827 w 2963364"/>
              <a:gd name="connsiteY1" fmla="*/ 857832 h 857840"/>
              <a:gd name="connsiteX2" fmla="*/ 1147468 w 2963364"/>
              <a:gd name="connsiteY2" fmla="*/ 816983 h 857840"/>
              <a:gd name="connsiteX3" fmla="*/ 1288581 w 2963364"/>
              <a:gd name="connsiteY3" fmla="*/ 753852 h 857840"/>
              <a:gd name="connsiteX4" fmla="*/ 1448261 w 2963364"/>
              <a:gd name="connsiteY4" fmla="*/ 701863 h 857840"/>
              <a:gd name="connsiteX5" fmla="*/ 1596800 w 2963364"/>
              <a:gd name="connsiteY5" fmla="*/ 549607 h 857840"/>
              <a:gd name="connsiteX6" fmla="*/ 1749053 w 2963364"/>
              <a:gd name="connsiteY6" fmla="*/ 330507 h 857840"/>
              <a:gd name="connsiteX7" fmla="*/ 1893879 w 2963364"/>
              <a:gd name="connsiteY7" fmla="*/ 196820 h 857840"/>
              <a:gd name="connsiteX8" fmla="*/ 2053559 w 2963364"/>
              <a:gd name="connsiteY8" fmla="*/ 22283 h 857840"/>
              <a:gd name="connsiteX9" fmla="*/ 2209526 w 2963364"/>
              <a:gd name="connsiteY9" fmla="*/ 22283 h 857840"/>
              <a:gd name="connsiteX10" fmla="*/ 2350638 w 2963364"/>
              <a:gd name="connsiteY10" fmla="*/ 204247 h 857840"/>
              <a:gd name="connsiteX11" fmla="*/ 2510318 w 2963364"/>
              <a:gd name="connsiteY11" fmla="*/ 490190 h 857840"/>
              <a:gd name="connsiteX12" fmla="*/ 2651431 w 2963364"/>
              <a:gd name="connsiteY12" fmla="*/ 661013 h 857840"/>
              <a:gd name="connsiteX13" fmla="*/ 2807397 w 2963364"/>
              <a:gd name="connsiteY13" fmla="*/ 761279 h 857840"/>
              <a:gd name="connsiteX14" fmla="*/ 2963364 w 2963364"/>
              <a:gd name="connsiteY14" fmla="*/ 816983 h 857840"/>
              <a:gd name="connsiteX0" fmla="*/ 0 w 2963364"/>
              <a:gd name="connsiteY0" fmla="*/ 820696 h 825156"/>
              <a:gd name="connsiteX1" fmla="*/ 798400 w 2963364"/>
              <a:gd name="connsiteY1" fmla="*/ 824410 h 825156"/>
              <a:gd name="connsiteX2" fmla="*/ 1147468 w 2963364"/>
              <a:gd name="connsiteY2" fmla="*/ 816983 h 825156"/>
              <a:gd name="connsiteX3" fmla="*/ 1288581 w 2963364"/>
              <a:gd name="connsiteY3" fmla="*/ 753852 h 825156"/>
              <a:gd name="connsiteX4" fmla="*/ 1448261 w 2963364"/>
              <a:gd name="connsiteY4" fmla="*/ 701863 h 825156"/>
              <a:gd name="connsiteX5" fmla="*/ 1596800 w 2963364"/>
              <a:gd name="connsiteY5" fmla="*/ 549607 h 825156"/>
              <a:gd name="connsiteX6" fmla="*/ 1749053 w 2963364"/>
              <a:gd name="connsiteY6" fmla="*/ 330507 h 825156"/>
              <a:gd name="connsiteX7" fmla="*/ 1893879 w 2963364"/>
              <a:gd name="connsiteY7" fmla="*/ 196820 h 825156"/>
              <a:gd name="connsiteX8" fmla="*/ 2053559 w 2963364"/>
              <a:gd name="connsiteY8" fmla="*/ 22283 h 825156"/>
              <a:gd name="connsiteX9" fmla="*/ 2209526 w 2963364"/>
              <a:gd name="connsiteY9" fmla="*/ 22283 h 825156"/>
              <a:gd name="connsiteX10" fmla="*/ 2350638 w 2963364"/>
              <a:gd name="connsiteY10" fmla="*/ 204247 h 825156"/>
              <a:gd name="connsiteX11" fmla="*/ 2510318 w 2963364"/>
              <a:gd name="connsiteY11" fmla="*/ 490190 h 825156"/>
              <a:gd name="connsiteX12" fmla="*/ 2651431 w 2963364"/>
              <a:gd name="connsiteY12" fmla="*/ 661013 h 825156"/>
              <a:gd name="connsiteX13" fmla="*/ 2807397 w 2963364"/>
              <a:gd name="connsiteY13" fmla="*/ 761279 h 825156"/>
              <a:gd name="connsiteX14" fmla="*/ 2963364 w 2963364"/>
              <a:gd name="connsiteY14" fmla="*/ 816983 h 825156"/>
              <a:gd name="connsiteX0" fmla="*/ 0 w 2164964"/>
              <a:gd name="connsiteY0" fmla="*/ 824410 h 824930"/>
              <a:gd name="connsiteX1" fmla="*/ 349068 w 2164964"/>
              <a:gd name="connsiteY1" fmla="*/ 816983 h 824930"/>
              <a:gd name="connsiteX2" fmla="*/ 490181 w 2164964"/>
              <a:gd name="connsiteY2" fmla="*/ 753852 h 824930"/>
              <a:gd name="connsiteX3" fmla="*/ 649861 w 2164964"/>
              <a:gd name="connsiteY3" fmla="*/ 701863 h 824930"/>
              <a:gd name="connsiteX4" fmla="*/ 798400 w 2164964"/>
              <a:gd name="connsiteY4" fmla="*/ 549607 h 824930"/>
              <a:gd name="connsiteX5" fmla="*/ 950653 w 2164964"/>
              <a:gd name="connsiteY5" fmla="*/ 330507 h 824930"/>
              <a:gd name="connsiteX6" fmla="*/ 1095479 w 2164964"/>
              <a:gd name="connsiteY6" fmla="*/ 196820 h 824930"/>
              <a:gd name="connsiteX7" fmla="*/ 1255159 w 2164964"/>
              <a:gd name="connsiteY7" fmla="*/ 22283 h 824930"/>
              <a:gd name="connsiteX8" fmla="*/ 1411126 w 2164964"/>
              <a:gd name="connsiteY8" fmla="*/ 22283 h 824930"/>
              <a:gd name="connsiteX9" fmla="*/ 1552238 w 2164964"/>
              <a:gd name="connsiteY9" fmla="*/ 204247 h 824930"/>
              <a:gd name="connsiteX10" fmla="*/ 1711918 w 2164964"/>
              <a:gd name="connsiteY10" fmla="*/ 490190 h 824930"/>
              <a:gd name="connsiteX11" fmla="*/ 1853031 w 2164964"/>
              <a:gd name="connsiteY11" fmla="*/ 661013 h 824930"/>
              <a:gd name="connsiteX12" fmla="*/ 2008997 w 2164964"/>
              <a:gd name="connsiteY12" fmla="*/ 761279 h 824930"/>
              <a:gd name="connsiteX13" fmla="*/ 2164964 w 2164964"/>
              <a:gd name="connsiteY13" fmla="*/ 816983 h 824930"/>
              <a:gd name="connsiteX0" fmla="*/ 0 w 1815896"/>
              <a:gd name="connsiteY0" fmla="*/ 816983 h 816983"/>
              <a:gd name="connsiteX1" fmla="*/ 141113 w 1815896"/>
              <a:gd name="connsiteY1" fmla="*/ 753852 h 816983"/>
              <a:gd name="connsiteX2" fmla="*/ 300793 w 1815896"/>
              <a:gd name="connsiteY2" fmla="*/ 701863 h 816983"/>
              <a:gd name="connsiteX3" fmla="*/ 449332 w 1815896"/>
              <a:gd name="connsiteY3" fmla="*/ 549607 h 816983"/>
              <a:gd name="connsiteX4" fmla="*/ 601585 w 1815896"/>
              <a:gd name="connsiteY4" fmla="*/ 330507 h 816983"/>
              <a:gd name="connsiteX5" fmla="*/ 746411 w 1815896"/>
              <a:gd name="connsiteY5" fmla="*/ 196820 h 816983"/>
              <a:gd name="connsiteX6" fmla="*/ 906091 w 1815896"/>
              <a:gd name="connsiteY6" fmla="*/ 22283 h 816983"/>
              <a:gd name="connsiteX7" fmla="*/ 1062058 w 1815896"/>
              <a:gd name="connsiteY7" fmla="*/ 22283 h 816983"/>
              <a:gd name="connsiteX8" fmla="*/ 1203170 w 1815896"/>
              <a:gd name="connsiteY8" fmla="*/ 204247 h 816983"/>
              <a:gd name="connsiteX9" fmla="*/ 1362850 w 1815896"/>
              <a:gd name="connsiteY9" fmla="*/ 490190 h 816983"/>
              <a:gd name="connsiteX10" fmla="*/ 1503963 w 1815896"/>
              <a:gd name="connsiteY10" fmla="*/ 661013 h 816983"/>
              <a:gd name="connsiteX11" fmla="*/ 1659929 w 1815896"/>
              <a:gd name="connsiteY11" fmla="*/ 761279 h 816983"/>
              <a:gd name="connsiteX12" fmla="*/ 1815896 w 1815896"/>
              <a:gd name="connsiteY12" fmla="*/ 816983 h 816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15896" h="816983">
                <a:moveTo>
                  <a:pt x="0" y="816983"/>
                </a:moveTo>
                <a:cubicBezTo>
                  <a:pt x="81697" y="805223"/>
                  <a:pt x="90981" y="773039"/>
                  <a:pt x="141113" y="753852"/>
                </a:cubicBezTo>
                <a:cubicBezTo>
                  <a:pt x="191245" y="734665"/>
                  <a:pt x="249423" y="735904"/>
                  <a:pt x="300793" y="701863"/>
                </a:cubicBezTo>
                <a:cubicBezTo>
                  <a:pt x="352163" y="667822"/>
                  <a:pt x="399200" y="611500"/>
                  <a:pt x="449332" y="549607"/>
                </a:cubicBezTo>
                <a:cubicBezTo>
                  <a:pt x="499464" y="487714"/>
                  <a:pt x="552072" y="389305"/>
                  <a:pt x="601585" y="330507"/>
                </a:cubicBezTo>
                <a:cubicBezTo>
                  <a:pt x="651098" y="271709"/>
                  <a:pt x="695660" y="248191"/>
                  <a:pt x="746411" y="196820"/>
                </a:cubicBezTo>
                <a:cubicBezTo>
                  <a:pt x="797162" y="145449"/>
                  <a:pt x="853483" y="51372"/>
                  <a:pt x="906091" y="22283"/>
                </a:cubicBezTo>
                <a:cubicBezTo>
                  <a:pt x="958699" y="-6806"/>
                  <a:pt x="1012545" y="-8044"/>
                  <a:pt x="1062058" y="22283"/>
                </a:cubicBezTo>
                <a:cubicBezTo>
                  <a:pt x="1111571" y="52610"/>
                  <a:pt x="1153038" y="126263"/>
                  <a:pt x="1203170" y="204247"/>
                </a:cubicBezTo>
                <a:cubicBezTo>
                  <a:pt x="1253302" y="282231"/>
                  <a:pt x="1312718" y="414062"/>
                  <a:pt x="1362850" y="490190"/>
                </a:cubicBezTo>
                <a:cubicBezTo>
                  <a:pt x="1412982" y="566318"/>
                  <a:pt x="1454450" y="615831"/>
                  <a:pt x="1503963" y="661013"/>
                </a:cubicBezTo>
                <a:cubicBezTo>
                  <a:pt x="1553476" y="706194"/>
                  <a:pt x="1607940" y="735284"/>
                  <a:pt x="1659929" y="761279"/>
                </a:cubicBezTo>
                <a:cubicBezTo>
                  <a:pt x="1711918" y="787274"/>
                  <a:pt x="1815896" y="816983"/>
                  <a:pt x="1815896" y="816983"/>
                </a:cubicBezTo>
              </a:path>
            </a:pathLst>
          </a:custGeom>
          <a:solidFill>
            <a:srgbClr val="FAC090">
              <a:alpha val="53000"/>
            </a:srgbClr>
          </a:solidFill>
          <a:ln>
            <a:solidFill>
              <a:srgbClr val="E46C0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>
            <a:off x="3213170" y="2453792"/>
            <a:ext cx="1922211" cy="880577"/>
          </a:xfrm>
          <a:custGeom>
            <a:avLst/>
            <a:gdLst>
              <a:gd name="connsiteX0" fmla="*/ 0 w 2956079"/>
              <a:gd name="connsiteY0" fmla="*/ 873383 h 891292"/>
              <a:gd name="connsiteX1" fmla="*/ 93062 w 2956079"/>
              <a:gd name="connsiteY1" fmla="*/ 873383 h 891292"/>
              <a:gd name="connsiteX2" fmla="*/ 229917 w 2956079"/>
              <a:gd name="connsiteY2" fmla="*/ 687255 h 891292"/>
              <a:gd name="connsiteX3" fmla="*/ 377721 w 2956079"/>
              <a:gd name="connsiteY3" fmla="*/ 380691 h 891292"/>
              <a:gd name="connsiteX4" fmla="*/ 525525 w 2956079"/>
              <a:gd name="connsiteY4" fmla="*/ 150768 h 891292"/>
              <a:gd name="connsiteX5" fmla="*/ 673329 w 2956079"/>
              <a:gd name="connsiteY5" fmla="*/ 8435 h 891292"/>
              <a:gd name="connsiteX6" fmla="*/ 837556 w 2956079"/>
              <a:gd name="connsiteY6" fmla="*/ 30332 h 891292"/>
              <a:gd name="connsiteX7" fmla="*/ 979885 w 2956079"/>
              <a:gd name="connsiteY7" fmla="*/ 145294 h 891292"/>
              <a:gd name="connsiteX8" fmla="*/ 1138638 w 2956079"/>
              <a:gd name="connsiteY8" fmla="*/ 358794 h 891292"/>
              <a:gd name="connsiteX9" fmla="*/ 1275493 w 2956079"/>
              <a:gd name="connsiteY9" fmla="*/ 610614 h 891292"/>
              <a:gd name="connsiteX10" fmla="*/ 1439720 w 2956079"/>
              <a:gd name="connsiteY10" fmla="*/ 731050 h 891292"/>
              <a:gd name="connsiteX11" fmla="*/ 1592998 w 2956079"/>
              <a:gd name="connsiteY11" fmla="*/ 791268 h 891292"/>
              <a:gd name="connsiteX12" fmla="*/ 1746276 w 2956079"/>
              <a:gd name="connsiteY12" fmla="*/ 818640 h 891292"/>
              <a:gd name="connsiteX13" fmla="*/ 1959771 w 2956079"/>
              <a:gd name="connsiteY13" fmla="*/ 862434 h 891292"/>
              <a:gd name="connsiteX14" fmla="*/ 2956079 w 2956079"/>
              <a:gd name="connsiteY14" fmla="*/ 862434 h 891292"/>
              <a:gd name="connsiteX0" fmla="*/ 0 w 2956079"/>
              <a:gd name="connsiteY0" fmla="*/ 873383 h 880577"/>
              <a:gd name="connsiteX1" fmla="*/ 93062 w 2956079"/>
              <a:gd name="connsiteY1" fmla="*/ 873383 h 880577"/>
              <a:gd name="connsiteX2" fmla="*/ 229917 w 2956079"/>
              <a:gd name="connsiteY2" fmla="*/ 687255 h 880577"/>
              <a:gd name="connsiteX3" fmla="*/ 377721 w 2956079"/>
              <a:gd name="connsiteY3" fmla="*/ 380691 h 880577"/>
              <a:gd name="connsiteX4" fmla="*/ 525525 w 2956079"/>
              <a:gd name="connsiteY4" fmla="*/ 150768 h 880577"/>
              <a:gd name="connsiteX5" fmla="*/ 673329 w 2956079"/>
              <a:gd name="connsiteY5" fmla="*/ 8435 h 880577"/>
              <a:gd name="connsiteX6" fmla="*/ 837556 w 2956079"/>
              <a:gd name="connsiteY6" fmla="*/ 30332 h 880577"/>
              <a:gd name="connsiteX7" fmla="*/ 979885 w 2956079"/>
              <a:gd name="connsiteY7" fmla="*/ 145294 h 880577"/>
              <a:gd name="connsiteX8" fmla="*/ 1138638 w 2956079"/>
              <a:gd name="connsiteY8" fmla="*/ 358794 h 880577"/>
              <a:gd name="connsiteX9" fmla="*/ 1275493 w 2956079"/>
              <a:gd name="connsiteY9" fmla="*/ 610614 h 880577"/>
              <a:gd name="connsiteX10" fmla="*/ 1439720 w 2956079"/>
              <a:gd name="connsiteY10" fmla="*/ 731050 h 880577"/>
              <a:gd name="connsiteX11" fmla="*/ 1592998 w 2956079"/>
              <a:gd name="connsiteY11" fmla="*/ 791268 h 880577"/>
              <a:gd name="connsiteX12" fmla="*/ 1746276 w 2956079"/>
              <a:gd name="connsiteY12" fmla="*/ 818640 h 880577"/>
              <a:gd name="connsiteX13" fmla="*/ 1959771 w 2956079"/>
              <a:gd name="connsiteY13" fmla="*/ 862434 h 880577"/>
              <a:gd name="connsiteX14" fmla="*/ 2956079 w 2956079"/>
              <a:gd name="connsiteY14" fmla="*/ 862434 h 880577"/>
              <a:gd name="connsiteX0" fmla="*/ 0 w 1959771"/>
              <a:gd name="connsiteY0" fmla="*/ 873383 h 880577"/>
              <a:gd name="connsiteX1" fmla="*/ 93062 w 1959771"/>
              <a:gd name="connsiteY1" fmla="*/ 873383 h 880577"/>
              <a:gd name="connsiteX2" fmla="*/ 229917 w 1959771"/>
              <a:gd name="connsiteY2" fmla="*/ 687255 h 880577"/>
              <a:gd name="connsiteX3" fmla="*/ 377721 w 1959771"/>
              <a:gd name="connsiteY3" fmla="*/ 380691 h 880577"/>
              <a:gd name="connsiteX4" fmla="*/ 525525 w 1959771"/>
              <a:gd name="connsiteY4" fmla="*/ 150768 h 880577"/>
              <a:gd name="connsiteX5" fmla="*/ 673329 w 1959771"/>
              <a:gd name="connsiteY5" fmla="*/ 8435 h 880577"/>
              <a:gd name="connsiteX6" fmla="*/ 837556 w 1959771"/>
              <a:gd name="connsiteY6" fmla="*/ 30332 h 880577"/>
              <a:gd name="connsiteX7" fmla="*/ 979885 w 1959771"/>
              <a:gd name="connsiteY7" fmla="*/ 145294 h 880577"/>
              <a:gd name="connsiteX8" fmla="*/ 1138638 w 1959771"/>
              <a:gd name="connsiteY8" fmla="*/ 358794 h 880577"/>
              <a:gd name="connsiteX9" fmla="*/ 1275493 w 1959771"/>
              <a:gd name="connsiteY9" fmla="*/ 610614 h 880577"/>
              <a:gd name="connsiteX10" fmla="*/ 1439720 w 1959771"/>
              <a:gd name="connsiteY10" fmla="*/ 731050 h 880577"/>
              <a:gd name="connsiteX11" fmla="*/ 1592998 w 1959771"/>
              <a:gd name="connsiteY11" fmla="*/ 791268 h 880577"/>
              <a:gd name="connsiteX12" fmla="*/ 1746276 w 1959771"/>
              <a:gd name="connsiteY12" fmla="*/ 818640 h 880577"/>
              <a:gd name="connsiteX13" fmla="*/ 1959771 w 1959771"/>
              <a:gd name="connsiteY13" fmla="*/ 862434 h 88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59771" h="880577">
                <a:moveTo>
                  <a:pt x="0" y="873383"/>
                </a:moveTo>
                <a:cubicBezTo>
                  <a:pt x="27371" y="888893"/>
                  <a:pt x="54743" y="874695"/>
                  <a:pt x="93062" y="873383"/>
                </a:cubicBezTo>
                <a:cubicBezTo>
                  <a:pt x="131381" y="872071"/>
                  <a:pt x="182474" y="769370"/>
                  <a:pt x="229917" y="687255"/>
                </a:cubicBezTo>
                <a:cubicBezTo>
                  <a:pt x="277360" y="605140"/>
                  <a:pt x="328453" y="470105"/>
                  <a:pt x="377721" y="380691"/>
                </a:cubicBezTo>
                <a:cubicBezTo>
                  <a:pt x="426989" y="291277"/>
                  <a:pt x="476257" y="212811"/>
                  <a:pt x="525525" y="150768"/>
                </a:cubicBezTo>
                <a:cubicBezTo>
                  <a:pt x="574793" y="88725"/>
                  <a:pt x="621324" y="28508"/>
                  <a:pt x="673329" y="8435"/>
                </a:cubicBezTo>
                <a:cubicBezTo>
                  <a:pt x="725334" y="-11638"/>
                  <a:pt x="786463" y="7522"/>
                  <a:pt x="837556" y="30332"/>
                </a:cubicBezTo>
                <a:cubicBezTo>
                  <a:pt x="888649" y="53142"/>
                  <a:pt x="929705" y="90550"/>
                  <a:pt x="979885" y="145294"/>
                </a:cubicBezTo>
                <a:cubicBezTo>
                  <a:pt x="1030065" y="200038"/>
                  <a:pt x="1089370" y="281241"/>
                  <a:pt x="1138638" y="358794"/>
                </a:cubicBezTo>
                <a:cubicBezTo>
                  <a:pt x="1187906" y="436347"/>
                  <a:pt x="1225313" y="548571"/>
                  <a:pt x="1275493" y="610614"/>
                </a:cubicBezTo>
                <a:cubicBezTo>
                  <a:pt x="1325673" y="672657"/>
                  <a:pt x="1386803" y="700941"/>
                  <a:pt x="1439720" y="731050"/>
                </a:cubicBezTo>
                <a:cubicBezTo>
                  <a:pt x="1492638" y="761159"/>
                  <a:pt x="1541905" y="776670"/>
                  <a:pt x="1592998" y="791268"/>
                </a:cubicBezTo>
                <a:cubicBezTo>
                  <a:pt x="1644091" y="805866"/>
                  <a:pt x="1685147" y="806779"/>
                  <a:pt x="1746276" y="818640"/>
                </a:cubicBezTo>
                <a:cubicBezTo>
                  <a:pt x="1807405" y="830501"/>
                  <a:pt x="1758137" y="855135"/>
                  <a:pt x="1959771" y="862434"/>
                </a:cubicBezTo>
              </a:path>
            </a:pathLst>
          </a:custGeom>
          <a:solidFill>
            <a:schemeClr val="accent1">
              <a:lumMod val="60000"/>
              <a:lumOff val="40000"/>
              <a:alpha val="51000"/>
            </a:schemeClr>
          </a:solidFill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752790" y="2490699"/>
            <a:ext cx="1815896" cy="816983"/>
          </a:xfrm>
          <a:custGeom>
            <a:avLst/>
            <a:gdLst>
              <a:gd name="connsiteX0" fmla="*/ 0 w 2963364"/>
              <a:gd name="connsiteY0" fmla="*/ 820696 h 820696"/>
              <a:gd name="connsiteX1" fmla="*/ 1147468 w 2963364"/>
              <a:gd name="connsiteY1" fmla="*/ 816983 h 820696"/>
              <a:gd name="connsiteX2" fmla="*/ 1288581 w 2963364"/>
              <a:gd name="connsiteY2" fmla="*/ 753852 h 820696"/>
              <a:gd name="connsiteX3" fmla="*/ 1448261 w 2963364"/>
              <a:gd name="connsiteY3" fmla="*/ 701863 h 820696"/>
              <a:gd name="connsiteX4" fmla="*/ 1596800 w 2963364"/>
              <a:gd name="connsiteY4" fmla="*/ 549607 h 820696"/>
              <a:gd name="connsiteX5" fmla="*/ 1749053 w 2963364"/>
              <a:gd name="connsiteY5" fmla="*/ 330507 h 820696"/>
              <a:gd name="connsiteX6" fmla="*/ 1893879 w 2963364"/>
              <a:gd name="connsiteY6" fmla="*/ 196820 h 820696"/>
              <a:gd name="connsiteX7" fmla="*/ 2053559 w 2963364"/>
              <a:gd name="connsiteY7" fmla="*/ 22283 h 820696"/>
              <a:gd name="connsiteX8" fmla="*/ 2209526 w 2963364"/>
              <a:gd name="connsiteY8" fmla="*/ 22283 h 820696"/>
              <a:gd name="connsiteX9" fmla="*/ 2350638 w 2963364"/>
              <a:gd name="connsiteY9" fmla="*/ 204247 h 820696"/>
              <a:gd name="connsiteX10" fmla="*/ 2510318 w 2963364"/>
              <a:gd name="connsiteY10" fmla="*/ 490190 h 820696"/>
              <a:gd name="connsiteX11" fmla="*/ 2651431 w 2963364"/>
              <a:gd name="connsiteY11" fmla="*/ 661013 h 820696"/>
              <a:gd name="connsiteX12" fmla="*/ 2807397 w 2963364"/>
              <a:gd name="connsiteY12" fmla="*/ 761279 h 820696"/>
              <a:gd name="connsiteX13" fmla="*/ 2963364 w 2963364"/>
              <a:gd name="connsiteY13" fmla="*/ 816983 h 820696"/>
              <a:gd name="connsiteX0" fmla="*/ 0 w 2963364"/>
              <a:gd name="connsiteY0" fmla="*/ 820696 h 857295"/>
              <a:gd name="connsiteX1" fmla="*/ 1147468 w 2963364"/>
              <a:gd name="connsiteY1" fmla="*/ 816983 h 857295"/>
              <a:gd name="connsiteX2" fmla="*/ 1288581 w 2963364"/>
              <a:gd name="connsiteY2" fmla="*/ 753852 h 857295"/>
              <a:gd name="connsiteX3" fmla="*/ 1448261 w 2963364"/>
              <a:gd name="connsiteY3" fmla="*/ 701863 h 857295"/>
              <a:gd name="connsiteX4" fmla="*/ 1596800 w 2963364"/>
              <a:gd name="connsiteY4" fmla="*/ 549607 h 857295"/>
              <a:gd name="connsiteX5" fmla="*/ 1749053 w 2963364"/>
              <a:gd name="connsiteY5" fmla="*/ 330507 h 857295"/>
              <a:gd name="connsiteX6" fmla="*/ 1893879 w 2963364"/>
              <a:gd name="connsiteY6" fmla="*/ 196820 h 857295"/>
              <a:gd name="connsiteX7" fmla="*/ 2053559 w 2963364"/>
              <a:gd name="connsiteY7" fmla="*/ 22283 h 857295"/>
              <a:gd name="connsiteX8" fmla="*/ 2209526 w 2963364"/>
              <a:gd name="connsiteY8" fmla="*/ 22283 h 857295"/>
              <a:gd name="connsiteX9" fmla="*/ 2350638 w 2963364"/>
              <a:gd name="connsiteY9" fmla="*/ 204247 h 857295"/>
              <a:gd name="connsiteX10" fmla="*/ 2510318 w 2963364"/>
              <a:gd name="connsiteY10" fmla="*/ 490190 h 857295"/>
              <a:gd name="connsiteX11" fmla="*/ 2651431 w 2963364"/>
              <a:gd name="connsiteY11" fmla="*/ 661013 h 857295"/>
              <a:gd name="connsiteX12" fmla="*/ 2807397 w 2963364"/>
              <a:gd name="connsiteY12" fmla="*/ 761279 h 857295"/>
              <a:gd name="connsiteX13" fmla="*/ 2963364 w 2963364"/>
              <a:gd name="connsiteY13" fmla="*/ 816983 h 857295"/>
              <a:gd name="connsiteX0" fmla="*/ 0 w 2963364"/>
              <a:gd name="connsiteY0" fmla="*/ 820696 h 857840"/>
              <a:gd name="connsiteX1" fmla="*/ 805827 w 2963364"/>
              <a:gd name="connsiteY1" fmla="*/ 857832 h 857840"/>
              <a:gd name="connsiteX2" fmla="*/ 1147468 w 2963364"/>
              <a:gd name="connsiteY2" fmla="*/ 816983 h 857840"/>
              <a:gd name="connsiteX3" fmla="*/ 1288581 w 2963364"/>
              <a:gd name="connsiteY3" fmla="*/ 753852 h 857840"/>
              <a:gd name="connsiteX4" fmla="*/ 1448261 w 2963364"/>
              <a:gd name="connsiteY4" fmla="*/ 701863 h 857840"/>
              <a:gd name="connsiteX5" fmla="*/ 1596800 w 2963364"/>
              <a:gd name="connsiteY5" fmla="*/ 549607 h 857840"/>
              <a:gd name="connsiteX6" fmla="*/ 1749053 w 2963364"/>
              <a:gd name="connsiteY6" fmla="*/ 330507 h 857840"/>
              <a:gd name="connsiteX7" fmla="*/ 1893879 w 2963364"/>
              <a:gd name="connsiteY7" fmla="*/ 196820 h 857840"/>
              <a:gd name="connsiteX8" fmla="*/ 2053559 w 2963364"/>
              <a:gd name="connsiteY8" fmla="*/ 22283 h 857840"/>
              <a:gd name="connsiteX9" fmla="*/ 2209526 w 2963364"/>
              <a:gd name="connsiteY9" fmla="*/ 22283 h 857840"/>
              <a:gd name="connsiteX10" fmla="*/ 2350638 w 2963364"/>
              <a:gd name="connsiteY10" fmla="*/ 204247 h 857840"/>
              <a:gd name="connsiteX11" fmla="*/ 2510318 w 2963364"/>
              <a:gd name="connsiteY11" fmla="*/ 490190 h 857840"/>
              <a:gd name="connsiteX12" fmla="*/ 2651431 w 2963364"/>
              <a:gd name="connsiteY12" fmla="*/ 661013 h 857840"/>
              <a:gd name="connsiteX13" fmla="*/ 2807397 w 2963364"/>
              <a:gd name="connsiteY13" fmla="*/ 761279 h 857840"/>
              <a:gd name="connsiteX14" fmla="*/ 2963364 w 2963364"/>
              <a:gd name="connsiteY14" fmla="*/ 816983 h 857840"/>
              <a:gd name="connsiteX0" fmla="*/ 0 w 2963364"/>
              <a:gd name="connsiteY0" fmla="*/ 820696 h 825156"/>
              <a:gd name="connsiteX1" fmla="*/ 798400 w 2963364"/>
              <a:gd name="connsiteY1" fmla="*/ 824410 h 825156"/>
              <a:gd name="connsiteX2" fmla="*/ 1147468 w 2963364"/>
              <a:gd name="connsiteY2" fmla="*/ 816983 h 825156"/>
              <a:gd name="connsiteX3" fmla="*/ 1288581 w 2963364"/>
              <a:gd name="connsiteY3" fmla="*/ 753852 h 825156"/>
              <a:gd name="connsiteX4" fmla="*/ 1448261 w 2963364"/>
              <a:gd name="connsiteY4" fmla="*/ 701863 h 825156"/>
              <a:gd name="connsiteX5" fmla="*/ 1596800 w 2963364"/>
              <a:gd name="connsiteY5" fmla="*/ 549607 h 825156"/>
              <a:gd name="connsiteX6" fmla="*/ 1749053 w 2963364"/>
              <a:gd name="connsiteY6" fmla="*/ 330507 h 825156"/>
              <a:gd name="connsiteX7" fmla="*/ 1893879 w 2963364"/>
              <a:gd name="connsiteY7" fmla="*/ 196820 h 825156"/>
              <a:gd name="connsiteX8" fmla="*/ 2053559 w 2963364"/>
              <a:gd name="connsiteY8" fmla="*/ 22283 h 825156"/>
              <a:gd name="connsiteX9" fmla="*/ 2209526 w 2963364"/>
              <a:gd name="connsiteY9" fmla="*/ 22283 h 825156"/>
              <a:gd name="connsiteX10" fmla="*/ 2350638 w 2963364"/>
              <a:gd name="connsiteY10" fmla="*/ 204247 h 825156"/>
              <a:gd name="connsiteX11" fmla="*/ 2510318 w 2963364"/>
              <a:gd name="connsiteY11" fmla="*/ 490190 h 825156"/>
              <a:gd name="connsiteX12" fmla="*/ 2651431 w 2963364"/>
              <a:gd name="connsiteY12" fmla="*/ 661013 h 825156"/>
              <a:gd name="connsiteX13" fmla="*/ 2807397 w 2963364"/>
              <a:gd name="connsiteY13" fmla="*/ 761279 h 825156"/>
              <a:gd name="connsiteX14" fmla="*/ 2963364 w 2963364"/>
              <a:gd name="connsiteY14" fmla="*/ 816983 h 825156"/>
              <a:gd name="connsiteX0" fmla="*/ 0 w 2164964"/>
              <a:gd name="connsiteY0" fmla="*/ 824410 h 824930"/>
              <a:gd name="connsiteX1" fmla="*/ 349068 w 2164964"/>
              <a:gd name="connsiteY1" fmla="*/ 816983 h 824930"/>
              <a:gd name="connsiteX2" fmla="*/ 490181 w 2164964"/>
              <a:gd name="connsiteY2" fmla="*/ 753852 h 824930"/>
              <a:gd name="connsiteX3" fmla="*/ 649861 w 2164964"/>
              <a:gd name="connsiteY3" fmla="*/ 701863 h 824930"/>
              <a:gd name="connsiteX4" fmla="*/ 798400 w 2164964"/>
              <a:gd name="connsiteY4" fmla="*/ 549607 h 824930"/>
              <a:gd name="connsiteX5" fmla="*/ 950653 w 2164964"/>
              <a:gd name="connsiteY5" fmla="*/ 330507 h 824930"/>
              <a:gd name="connsiteX6" fmla="*/ 1095479 w 2164964"/>
              <a:gd name="connsiteY6" fmla="*/ 196820 h 824930"/>
              <a:gd name="connsiteX7" fmla="*/ 1255159 w 2164964"/>
              <a:gd name="connsiteY7" fmla="*/ 22283 h 824930"/>
              <a:gd name="connsiteX8" fmla="*/ 1411126 w 2164964"/>
              <a:gd name="connsiteY8" fmla="*/ 22283 h 824930"/>
              <a:gd name="connsiteX9" fmla="*/ 1552238 w 2164964"/>
              <a:gd name="connsiteY9" fmla="*/ 204247 h 824930"/>
              <a:gd name="connsiteX10" fmla="*/ 1711918 w 2164964"/>
              <a:gd name="connsiteY10" fmla="*/ 490190 h 824930"/>
              <a:gd name="connsiteX11" fmla="*/ 1853031 w 2164964"/>
              <a:gd name="connsiteY11" fmla="*/ 661013 h 824930"/>
              <a:gd name="connsiteX12" fmla="*/ 2008997 w 2164964"/>
              <a:gd name="connsiteY12" fmla="*/ 761279 h 824930"/>
              <a:gd name="connsiteX13" fmla="*/ 2164964 w 2164964"/>
              <a:gd name="connsiteY13" fmla="*/ 816983 h 824930"/>
              <a:gd name="connsiteX0" fmla="*/ 0 w 1815896"/>
              <a:gd name="connsiteY0" fmla="*/ 816983 h 816983"/>
              <a:gd name="connsiteX1" fmla="*/ 141113 w 1815896"/>
              <a:gd name="connsiteY1" fmla="*/ 753852 h 816983"/>
              <a:gd name="connsiteX2" fmla="*/ 300793 w 1815896"/>
              <a:gd name="connsiteY2" fmla="*/ 701863 h 816983"/>
              <a:gd name="connsiteX3" fmla="*/ 449332 w 1815896"/>
              <a:gd name="connsiteY3" fmla="*/ 549607 h 816983"/>
              <a:gd name="connsiteX4" fmla="*/ 601585 w 1815896"/>
              <a:gd name="connsiteY4" fmla="*/ 330507 h 816983"/>
              <a:gd name="connsiteX5" fmla="*/ 746411 w 1815896"/>
              <a:gd name="connsiteY5" fmla="*/ 196820 h 816983"/>
              <a:gd name="connsiteX6" fmla="*/ 906091 w 1815896"/>
              <a:gd name="connsiteY6" fmla="*/ 22283 h 816983"/>
              <a:gd name="connsiteX7" fmla="*/ 1062058 w 1815896"/>
              <a:gd name="connsiteY7" fmla="*/ 22283 h 816983"/>
              <a:gd name="connsiteX8" fmla="*/ 1203170 w 1815896"/>
              <a:gd name="connsiteY8" fmla="*/ 204247 h 816983"/>
              <a:gd name="connsiteX9" fmla="*/ 1362850 w 1815896"/>
              <a:gd name="connsiteY9" fmla="*/ 490190 h 816983"/>
              <a:gd name="connsiteX10" fmla="*/ 1503963 w 1815896"/>
              <a:gd name="connsiteY10" fmla="*/ 661013 h 816983"/>
              <a:gd name="connsiteX11" fmla="*/ 1659929 w 1815896"/>
              <a:gd name="connsiteY11" fmla="*/ 761279 h 816983"/>
              <a:gd name="connsiteX12" fmla="*/ 1815896 w 1815896"/>
              <a:gd name="connsiteY12" fmla="*/ 816983 h 816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15896" h="816983">
                <a:moveTo>
                  <a:pt x="0" y="816983"/>
                </a:moveTo>
                <a:cubicBezTo>
                  <a:pt x="81697" y="805223"/>
                  <a:pt x="90981" y="773039"/>
                  <a:pt x="141113" y="753852"/>
                </a:cubicBezTo>
                <a:cubicBezTo>
                  <a:pt x="191245" y="734665"/>
                  <a:pt x="249423" y="735904"/>
                  <a:pt x="300793" y="701863"/>
                </a:cubicBezTo>
                <a:cubicBezTo>
                  <a:pt x="352163" y="667822"/>
                  <a:pt x="399200" y="611500"/>
                  <a:pt x="449332" y="549607"/>
                </a:cubicBezTo>
                <a:cubicBezTo>
                  <a:pt x="499464" y="487714"/>
                  <a:pt x="552072" y="389305"/>
                  <a:pt x="601585" y="330507"/>
                </a:cubicBezTo>
                <a:cubicBezTo>
                  <a:pt x="651098" y="271709"/>
                  <a:pt x="695660" y="248191"/>
                  <a:pt x="746411" y="196820"/>
                </a:cubicBezTo>
                <a:cubicBezTo>
                  <a:pt x="797162" y="145449"/>
                  <a:pt x="853483" y="51372"/>
                  <a:pt x="906091" y="22283"/>
                </a:cubicBezTo>
                <a:cubicBezTo>
                  <a:pt x="958699" y="-6806"/>
                  <a:pt x="1012545" y="-8044"/>
                  <a:pt x="1062058" y="22283"/>
                </a:cubicBezTo>
                <a:cubicBezTo>
                  <a:pt x="1111571" y="52610"/>
                  <a:pt x="1153038" y="126263"/>
                  <a:pt x="1203170" y="204247"/>
                </a:cubicBezTo>
                <a:cubicBezTo>
                  <a:pt x="1253302" y="282231"/>
                  <a:pt x="1312718" y="414062"/>
                  <a:pt x="1362850" y="490190"/>
                </a:cubicBezTo>
                <a:cubicBezTo>
                  <a:pt x="1412982" y="566318"/>
                  <a:pt x="1454450" y="615831"/>
                  <a:pt x="1503963" y="661013"/>
                </a:cubicBezTo>
                <a:cubicBezTo>
                  <a:pt x="1553476" y="706194"/>
                  <a:pt x="1607940" y="735284"/>
                  <a:pt x="1659929" y="761279"/>
                </a:cubicBezTo>
                <a:cubicBezTo>
                  <a:pt x="1711918" y="787274"/>
                  <a:pt x="1815896" y="816983"/>
                  <a:pt x="1815896" y="816983"/>
                </a:cubicBezTo>
              </a:path>
            </a:pathLst>
          </a:custGeom>
          <a:solidFill>
            <a:srgbClr val="FAC090">
              <a:alpha val="53000"/>
            </a:srgbClr>
          </a:solidFill>
          <a:ln>
            <a:solidFill>
              <a:srgbClr val="E46C0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789882" y="2447854"/>
            <a:ext cx="1959771" cy="880577"/>
          </a:xfrm>
          <a:custGeom>
            <a:avLst/>
            <a:gdLst>
              <a:gd name="connsiteX0" fmla="*/ 0 w 2956079"/>
              <a:gd name="connsiteY0" fmla="*/ 873383 h 891292"/>
              <a:gd name="connsiteX1" fmla="*/ 93062 w 2956079"/>
              <a:gd name="connsiteY1" fmla="*/ 873383 h 891292"/>
              <a:gd name="connsiteX2" fmla="*/ 229917 w 2956079"/>
              <a:gd name="connsiteY2" fmla="*/ 687255 h 891292"/>
              <a:gd name="connsiteX3" fmla="*/ 377721 w 2956079"/>
              <a:gd name="connsiteY3" fmla="*/ 380691 h 891292"/>
              <a:gd name="connsiteX4" fmla="*/ 525525 w 2956079"/>
              <a:gd name="connsiteY4" fmla="*/ 150768 h 891292"/>
              <a:gd name="connsiteX5" fmla="*/ 673329 w 2956079"/>
              <a:gd name="connsiteY5" fmla="*/ 8435 h 891292"/>
              <a:gd name="connsiteX6" fmla="*/ 837556 w 2956079"/>
              <a:gd name="connsiteY6" fmla="*/ 30332 h 891292"/>
              <a:gd name="connsiteX7" fmla="*/ 979885 w 2956079"/>
              <a:gd name="connsiteY7" fmla="*/ 145294 h 891292"/>
              <a:gd name="connsiteX8" fmla="*/ 1138638 w 2956079"/>
              <a:gd name="connsiteY8" fmla="*/ 358794 h 891292"/>
              <a:gd name="connsiteX9" fmla="*/ 1275493 w 2956079"/>
              <a:gd name="connsiteY9" fmla="*/ 610614 h 891292"/>
              <a:gd name="connsiteX10" fmla="*/ 1439720 w 2956079"/>
              <a:gd name="connsiteY10" fmla="*/ 731050 h 891292"/>
              <a:gd name="connsiteX11" fmla="*/ 1592998 w 2956079"/>
              <a:gd name="connsiteY11" fmla="*/ 791268 h 891292"/>
              <a:gd name="connsiteX12" fmla="*/ 1746276 w 2956079"/>
              <a:gd name="connsiteY12" fmla="*/ 818640 h 891292"/>
              <a:gd name="connsiteX13" fmla="*/ 1959771 w 2956079"/>
              <a:gd name="connsiteY13" fmla="*/ 862434 h 891292"/>
              <a:gd name="connsiteX14" fmla="*/ 2956079 w 2956079"/>
              <a:gd name="connsiteY14" fmla="*/ 862434 h 891292"/>
              <a:gd name="connsiteX0" fmla="*/ 0 w 2956079"/>
              <a:gd name="connsiteY0" fmla="*/ 873383 h 880577"/>
              <a:gd name="connsiteX1" fmla="*/ 93062 w 2956079"/>
              <a:gd name="connsiteY1" fmla="*/ 873383 h 880577"/>
              <a:gd name="connsiteX2" fmla="*/ 229917 w 2956079"/>
              <a:gd name="connsiteY2" fmla="*/ 687255 h 880577"/>
              <a:gd name="connsiteX3" fmla="*/ 377721 w 2956079"/>
              <a:gd name="connsiteY3" fmla="*/ 380691 h 880577"/>
              <a:gd name="connsiteX4" fmla="*/ 525525 w 2956079"/>
              <a:gd name="connsiteY4" fmla="*/ 150768 h 880577"/>
              <a:gd name="connsiteX5" fmla="*/ 673329 w 2956079"/>
              <a:gd name="connsiteY5" fmla="*/ 8435 h 880577"/>
              <a:gd name="connsiteX6" fmla="*/ 837556 w 2956079"/>
              <a:gd name="connsiteY6" fmla="*/ 30332 h 880577"/>
              <a:gd name="connsiteX7" fmla="*/ 979885 w 2956079"/>
              <a:gd name="connsiteY7" fmla="*/ 145294 h 880577"/>
              <a:gd name="connsiteX8" fmla="*/ 1138638 w 2956079"/>
              <a:gd name="connsiteY8" fmla="*/ 358794 h 880577"/>
              <a:gd name="connsiteX9" fmla="*/ 1275493 w 2956079"/>
              <a:gd name="connsiteY9" fmla="*/ 610614 h 880577"/>
              <a:gd name="connsiteX10" fmla="*/ 1439720 w 2956079"/>
              <a:gd name="connsiteY10" fmla="*/ 731050 h 880577"/>
              <a:gd name="connsiteX11" fmla="*/ 1592998 w 2956079"/>
              <a:gd name="connsiteY11" fmla="*/ 791268 h 880577"/>
              <a:gd name="connsiteX12" fmla="*/ 1746276 w 2956079"/>
              <a:gd name="connsiteY12" fmla="*/ 818640 h 880577"/>
              <a:gd name="connsiteX13" fmla="*/ 1959771 w 2956079"/>
              <a:gd name="connsiteY13" fmla="*/ 862434 h 880577"/>
              <a:gd name="connsiteX14" fmla="*/ 2956079 w 2956079"/>
              <a:gd name="connsiteY14" fmla="*/ 862434 h 880577"/>
              <a:gd name="connsiteX0" fmla="*/ 0 w 1959771"/>
              <a:gd name="connsiteY0" fmla="*/ 873383 h 880577"/>
              <a:gd name="connsiteX1" fmla="*/ 93062 w 1959771"/>
              <a:gd name="connsiteY1" fmla="*/ 873383 h 880577"/>
              <a:gd name="connsiteX2" fmla="*/ 229917 w 1959771"/>
              <a:gd name="connsiteY2" fmla="*/ 687255 h 880577"/>
              <a:gd name="connsiteX3" fmla="*/ 377721 w 1959771"/>
              <a:gd name="connsiteY3" fmla="*/ 380691 h 880577"/>
              <a:gd name="connsiteX4" fmla="*/ 525525 w 1959771"/>
              <a:gd name="connsiteY4" fmla="*/ 150768 h 880577"/>
              <a:gd name="connsiteX5" fmla="*/ 673329 w 1959771"/>
              <a:gd name="connsiteY5" fmla="*/ 8435 h 880577"/>
              <a:gd name="connsiteX6" fmla="*/ 837556 w 1959771"/>
              <a:gd name="connsiteY6" fmla="*/ 30332 h 880577"/>
              <a:gd name="connsiteX7" fmla="*/ 979885 w 1959771"/>
              <a:gd name="connsiteY7" fmla="*/ 145294 h 880577"/>
              <a:gd name="connsiteX8" fmla="*/ 1138638 w 1959771"/>
              <a:gd name="connsiteY8" fmla="*/ 358794 h 880577"/>
              <a:gd name="connsiteX9" fmla="*/ 1275493 w 1959771"/>
              <a:gd name="connsiteY9" fmla="*/ 610614 h 880577"/>
              <a:gd name="connsiteX10" fmla="*/ 1439720 w 1959771"/>
              <a:gd name="connsiteY10" fmla="*/ 731050 h 880577"/>
              <a:gd name="connsiteX11" fmla="*/ 1592998 w 1959771"/>
              <a:gd name="connsiteY11" fmla="*/ 791268 h 880577"/>
              <a:gd name="connsiteX12" fmla="*/ 1746276 w 1959771"/>
              <a:gd name="connsiteY12" fmla="*/ 818640 h 880577"/>
              <a:gd name="connsiteX13" fmla="*/ 1959771 w 1959771"/>
              <a:gd name="connsiteY13" fmla="*/ 862434 h 88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59771" h="880577">
                <a:moveTo>
                  <a:pt x="0" y="873383"/>
                </a:moveTo>
                <a:cubicBezTo>
                  <a:pt x="27371" y="888893"/>
                  <a:pt x="54743" y="874695"/>
                  <a:pt x="93062" y="873383"/>
                </a:cubicBezTo>
                <a:cubicBezTo>
                  <a:pt x="131381" y="872071"/>
                  <a:pt x="182474" y="769370"/>
                  <a:pt x="229917" y="687255"/>
                </a:cubicBezTo>
                <a:cubicBezTo>
                  <a:pt x="277360" y="605140"/>
                  <a:pt x="328453" y="470105"/>
                  <a:pt x="377721" y="380691"/>
                </a:cubicBezTo>
                <a:cubicBezTo>
                  <a:pt x="426989" y="291277"/>
                  <a:pt x="476257" y="212811"/>
                  <a:pt x="525525" y="150768"/>
                </a:cubicBezTo>
                <a:cubicBezTo>
                  <a:pt x="574793" y="88725"/>
                  <a:pt x="621324" y="28508"/>
                  <a:pt x="673329" y="8435"/>
                </a:cubicBezTo>
                <a:cubicBezTo>
                  <a:pt x="725334" y="-11638"/>
                  <a:pt x="786463" y="7522"/>
                  <a:pt x="837556" y="30332"/>
                </a:cubicBezTo>
                <a:cubicBezTo>
                  <a:pt x="888649" y="53142"/>
                  <a:pt x="929705" y="90550"/>
                  <a:pt x="979885" y="145294"/>
                </a:cubicBezTo>
                <a:cubicBezTo>
                  <a:pt x="1030065" y="200038"/>
                  <a:pt x="1089370" y="281241"/>
                  <a:pt x="1138638" y="358794"/>
                </a:cubicBezTo>
                <a:cubicBezTo>
                  <a:pt x="1187906" y="436347"/>
                  <a:pt x="1225313" y="548571"/>
                  <a:pt x="1275493" y="610614"/>
                </a:cubicBezTo>
                <a:cubicBezTo>
                  <a:pt x="1325673" y="672657"/>
                  <a:pt x="1386803" y="700941"/>
                  <a:pt x="1439720" y="731050"/>
                </a:cubicBezTo>
                <a:cubicBezTo>
                  <a:pt x="1492638" y="761159"/>
                  <a:pt x="1541905" y="776670"/>
                  <a:pt x="1592998" y="791268"/>
                </a:cubicBezTo>
                <a:cubicBezTo>
                  <a:pt x="1644091" y="805866"/>
                  <a:pt x="1685147" y="806779"/>
                  <a:pt x="1746276" y="818640"/>
                </a:cubicBezTo>
                <a:cubicBezTo>
                  <a:pt x="1807405" y="830501"/>
                  <a:pt x="1758137" y="855135"/>
                  <a:pt x="1959771" y="862434"/>
                </a:cubicBezTo>
              </a:path>
            </a:pathLst>
          </a:custGeom>
          <a:solidFill>
            <a:schemeClr val="accent1">
              <a:lumMod val="60000"/>
              <a:lumOff val="40000"/>
              <a:alpha val="51000"/>
            </a:schemeClr>
          </a:solidFill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7598025" y="2496970"/>
            <a:ext cx="1191799" cy="816983"/>
          </a:xfrm>
          <a:custGeom>
            <a:avLst/>
            <a:gdLst>
              <a:gd name="connsiteX0" fmla="*/ 0 w 2963364"/>
              <a:gd name="connsiteY0" fmla="*/ 820696 h 820696"/>
              <a:gd name="connsiteX1" fmla="*/ 1147468 w 2963364"/>
              <a:gd name="connsiteY1" fmla="*/ 816983 h 820696"/>
              <a:gd name="connsiteX2" fmla="*/ 1288581 w 2963364"/>
              <a:gd name="connsiteY2" fmla="*/ 753852 h 820696"/>
              <a:gd name="connsiteX3" fmla="*/ 1448261 w 2963364"/>
              <a:gd name="connsiteY3" fmla="*/ 701863 h 820696"/>
              <a:gd name="connsiteX4" fmla="*/ 1596800 w 2963364"/>
              <a:gd name="connsiteY4" fmla="*/ 549607 h 820696"/>
              <a:gd name="connsiteX5" fmla="*/ 1749053 w 2963364"/>
              <a:gd name="connsiteY5" fmla="*/ 330507 h 820696"/>
              <a:gd name="connsiteX6" fmla="*/ 1893879 w 2963364"/>
              <a:gd name="connsiteY6" fmla="*/ 196820 h 820696"/>
              <a:gd name="connsiteX7" fmla="*/ 2053559 w 2963364"/>
              <a:gd name="connsiteY7" fmla="*/ 22283 h 820696"/>
              <a:gd name="connsiteX8" fmla="*/ 2209526 w 2963364"/>
              <a:gd name="connsiteY8" fmla="*/ 22283 h 820696"/>
              <a:gd name="connsiteX9" fmla="*/ 2350638 w 2963364"/>
              <a:gd name="connsiteY9" fmla="*/ 204247 h 820696"/>
              <a:gd name="connsiteX10" fmla="*/ 2510318 w 2963364"/>
              <a:gd name="connsiteY10" fmla="*/ 490190 h 820696"/>
              <a:gd name="connsiteX11" fmla="*/ 2651431 w 2963364"/>
              <a:gd name="connsiteY11" fmla="*/ 661013 h 820696"/>
              <a:gd name="connsiteX12" fmla="*/ 2807397 w 2963364"/>
              <a:gd name="connsiteY12" fmla="*/ 761279 h 820696"/>
              <a:gd name="connsiteX13" fmla="*/ 2963364 w 2963364"/>
              <a:gd name="connsiteY13" fmla="*/ 816983 h 820696"/>
              <a:gd name="connsiteX0" fmla="*/ 0 w 2963364"/>
              <a:gd name="connsiteY0" fmla="*/ 820696 h 857295"/>
              <a:gd name="connsiteX1" fmla="*/ 1147468 w 2963364"/>
              <a:gd name="connsiteY1" fmla="*/ 816983 h 857295"/>
              <a:gd name="connsiteX2" fmla="*/ 1288581 w 2963364"/>
              <a:gd name="connsiteY2" fmla="*/ 753852 h 857295"/>
              <a:gd name="connsiteX3" fmla="*/ 1448261 w 2963364"/>
              <a:gd name="connsiteY3" fmla="*/ 701863 h 857295"/>
              <a:gd name="connsiteX4" fmla="*/ 1596800 w 2963364"/>
              <a:gd name="connsiteY4" fmla="*/ 549607 h 857295"/>
              <a:gd name="connsiteX5" fmla="*/ 1749053 w 2963364"/>
              <a:gd name="connsiteY5" fmla="*/ 330507 h 857295"/>
              <a:gd name="connsiteX6" fmla="*/ 1893879 w 2963364"/>
              <a:gd name="connsiteY6" fmla="*/ 196820 h 857295"/>
              <a:gd name="connsiteX7" fmla="*/ 2053559 w 2963364"/>
              <a:gd name="connsiteY7" fmla="*/ 22283 h 857295"/>
              <a:gd name="connsiteX8" fmla="*/ 2209526 w 2963364"/>
              <a:gd name="connsiteY8" fmla="*/ 22283 h 857295"/>
              <a:gd name="connsiteX9" fmla="*/ 2350638 w 2963364"/>
              <a:gd name="connsiteY9" fmla="*/ 204247 h 857295"/>
              <a:gd name="connsiteX10" fmla="*/ 2510318 w 2963364"/>
              <a:gd name="connsiteY10" fmla="*/ 490190 h 857295"/>
              <a:gd name="connsiteX11" fmla="*/ 2651431 w 2963364"/>
              <a:gd name="connsiteY11" fmla="*/ 661013 h 857295"/>
              <a:gd name="connsiteX12" fmla="*/ 2807397 w 2963364"/>
              <a:gd name="connsiteY12" fmla="*/ 761279 h 857295"/>
              <a:gd name="connsiteX13" fmla="*/ 2963364 w 2963364"/>
              <a:gd name="connsiteY13" fmla="*/ 816983 h 857295"/>
              <a:gd name="connsiteX0" fmla="*/ 0 w 2963364"/>
              <a:gd name="connsiteY0" fmla="*/ 820696 h 857840"/>
              <a:gd name="connsiteX1" fmla="*/ 805827 w 2963364"/>
              <a:gd name="connsiteY1" fmla="*/ 857832 h 857840"/>
              <a:gd name="connsiteX2" fmla="*/ 1147468 w 2963364"/>
              <a:gd name="connsiteY2" fmla="*/ 816983 h 857840"/>
              <a:gd name="connsiteX3" fmla="*/ 1288581 w 2963364"/>
              <a:gd name="connsiteY3" fmla="*/ 753852 h 857840"/>
              <a:gd name="connsiteX4" fmla="*/ 1448261 w 2963364"/>
              <a:gd name="connsiteY4" fmla="*/ 701863 h 857840"/>
              <a:gd name="connsiteX5" fmla="*/ 1596800 w 2963364"/>
              <a:gd name="connsiteY5" fmla="*/ 549607 h 857840"/>
              <a:gd name="connsiteX6" fmla="*/ 1749053 w 2963364"/>
              <a:gd name="connsiteY6" fmla="*/ 330507 h 857840"/>
              <a:gd name="connsiteX7" fmla="*/ 1893879 w 2963364"/>
              <a:gd name="connsiteY7" fmla="*/ 196820 h 857840"/>
              <a:gd name="connsiteX8" fmla="*/ 2053559 w 2963364"/>
              <a:gd name="connsiteY8" fmla="*/ 22283 h 857840"/>
              <a:gd name="connsiteX9" fmla="*/ 2209526 w 2963364"/>
              <a:gd name="connsiteY9" fmla="*/ 22283 h 857840"/>
              <a:gd name="connsiteX10" fmla="*/ 2350638 w 2963364"/>
              <a:gd name="connsiteY10" fmla="*/ 204247 h 857840"/>
              <a:gd name="connsiteX11" fmla="*/ 2510318 w 2963364"/>
              <a:gd name="connsiteY11" fmla="*/ 490190 h 857840"/>
              <a:gd name="connsiteX12" fmla="*/ 2651431 w 2963364"/>
              <a:gd name="connsiteY12" fmla="*/ 661013 h 857840"/>
              <a:gd name="connsiteX13" fmla="*/ 2807397 w 2963364"/>
              <a:gd name="connsiteY13" fmla="*/ 761279 h 857840"/>
              <a:gd name="connsiteX14" fmla="*/ 2963364 w 2963364"/>
              <a:gd name="connsiteY14" fmla="*/ 816983 h 857840"/>
              <a:gd name="connsiteX0" fmla="*/ 0 w 2963364"/>
              <a:gd name="connsiteY0" fmla="*/ 820696 h 825156"/>
              <a:gd name="connsiteX1" fmla="*/ 798400 w 2963364"/>
              <a:gd name="connsiteY1" fmla="*/ 824410 h 825156"/>
              <a:gd name="connsiteX2" fmla="*/ 1147468 w 2963364"/>
              <a:gd name="connsiteY2" fmla="*/ 816983 h 825156"/>
              <a:gd name="connsiteX3" fmla="*/ 1288581 w 2963364"/>
              <a:gd name="connsiteY3" fmla="*/ 753852 h 825156"/>
              <a:gd name="connsiteX4" fmla="*/ 1448261 w 2963364"/>
              <a:gd name="connsiteY4" fmla="*/ 701863 h 825156"/>
              <a:gd name="connsiteX5" fmla="*/ 1596800 w 2963364"/>
              <a:gd name="connsiteY5" fmla="*/ 549607 h 825156"/>
              <a:gd name="connsiteX6" fmla="*/ 1749053 w 2963364"/>
              <a:gd name="connsiteY6" fmla="*/ 330507 h 825156"/>
              <a:gd name="connsiteX7" fmla="*/ 1893879 w 2963364"/>
              <a:gd name="connsiteY7" fmla="*/ 196820 h 825156"/>
              <a:gd name="connsiteX8" fmla="*/ 2053559 w 2963364"/>
              <a:gd name="connsiteY8" fmla="*/ 22283 h 825156"/>
              <a:gd name="connsiteX9" fmla="*/ 2209526 w 2963364"/>
              <a:gd name="connsiteY9" fmla="*/ 22283 h 825156"/>
              <a:gd name="connsiteX10" fmla="*/ 2350638 w 2963364"/>
              <a:gd name="connsiteY10" fmla="*/ 204247 h 825156"/>
              <a:gd name="connsiteX11" fmla="*/ 2510318 w 2963364"/>
              <a:gd name="connsiteY11" fmla="*/ 490190 h 825156"/>
              <a:gd name="connsiteX12" fmla="*/ 2651431 w 2963364"/>
              <a:gd name="connsiteY12" fmla="*/ 661013 h 825156"/>
              <a:gd name="connsiteX13" fmla="*/ 2807397 w 2963364"/>
              <a:gd name="connsiteY13" fmla="*/ 761279 h 825156"/>
              <a:gd name="connsiteX14" fmla="*/ 2963364 w 2963364"/>
              <a:gd name="connsiteY14" fmla="*/ 816983 h 825156"/>
              <a:gd name="connsiteX0" fmla="*/ 0 w 2164964"/>
              <a:gd name="connsiteY0" fmla="*/ 824410 h 824930"/>
              <a:gd name="connsiteX1" fmla="*/ 349068 w 2164964"/>
              <a:gd name="connsiteY1" fmla="*/ 816983 h 824930"/>
              <a:gd name="connsiteX2" fmla="*/ 490181 w 2164964"/>
              <a:gd name="connsiteY2" fmla="*/ 753852 h 824930"/>
              <a:gd name="connsiteX3" fmla="*/ 649861 w 2164964"/>
              <a:gd name="connsiteY3" fmla="*/ 701863 h 824930"/>
              <a:gd name="connsiteX4" fmla="*/ 798400 w 2164964"/>
              <a:gd name="connsiteY4" fmla="*/ 549607 h 824930"/>
              <a:gd name="connsiteX5" fmla="*/ 950653 w 2164964"/>
              <a:gd name="connsiteY5" fmla="*/ 330507 h 824930"/>
              <a:gd name="connsiteX6" fmla="*/ 1095479 w 2164964"/>
              <a:gd name="connsiteY6" fmla="*/ 196820 h 824930"/>
              <a:gd name="connsiteX7" fmla="*/ 1255159 w 2164964"/>
              <a:gd name="connsiteY7" fmla="*/ 22283 h 824930"/>
              <a:gd name="connsiteX8" fmla="*/ 1411126 w 2164964"/>
              <a:gd name="connsiteY8" fmla="*/ 22283 h 824930"/>
              <a:gd name="connsiteX9" fmla="*/ 1552238 w 2164964"/>
              <a:gd name="connsiteY9" fmla="*/ 204247 h 824930"/>
              <a:gd name="connsiteX10" fmla="*/ 1711918 w 2164964"/>
              <a:gd name="connsiteY10" fmla="*/ 490190 h 824930"/>
              <a:gd name="connsiteX11" fmla="*/ 1853031 w 2164964"/>
              <a:gd name="connsiteY11" fmla="*/ 661013 h 824930"/>
              <a:gd name="connsiteX12" fmla="*/ 2008997 w 2164964"/>
              <a:gd name="connsiteY12" fmla="*/ 761279 h 824930"/>
              <a:gd name="connsiteX13" fmla="*/ 2164964 w 2164964"/>
              <a:gd name="connsiteY13" fmla="*/ 816983 h 824930"/>
              <a:gd name="connsiteX0" fmla="*/ 0 w 1815896"/>
              <a:gd name="connsiteY0" fmla="*/ 816983 h 816983"/>
              <a:gd name="connsiteX1" fmla="*/ 141113 w 1815896"/>
              <a:gd name="connsiteY1" fmla="*/ 753852 h 816983"/>
              <a:gd name="connsiteX2" fmla="*/ 300793 w 1815896"/>
              <a:gd name="connsiteY2" fmla="*/ 701863 h 816983"/>
              <a:gd name="connsiteX3" fmla="*/ 449332 w 1815896"/>
              <a:gd name="connsiteY3" fmla="*/ 549607 h 816983"/>
              <a:gd name="connsiteX4" fmla="*/ 601585 w 1815896"/>
              <a:gd name="connsiteY4" fmla="*/ 330507 h 816983"/>
              <a:gd name="connsiteX5" fmla="*/ 746411 w 1815896"/>
              <a:gd name="connsiteY5" fmla="*/ 196820 h 816983"/>
              <a:gd name="connsiteX6" fmla="*/ 906091 w 1815896"/>
              <a:gd name="connsiteY6" fmla="*/ 22283 h 816983"/>
              <a:gd name="connsiteX7" fmla="*/ 1062058 w 1815896"/>
              <a:gd name="connsiteY7" fmla="*/ 22283 h 816983"/>
              <a:gd name="connsiteX8" fmla="*/ 1203170 w 1815896"/>
              <a:gd name="connsiteY8" fmla="*/ 204247 h 816983"/>
              <a:gd name="connsiteX9" fmla="*/ 1362850 w 1815896"/>
              <a:gd name="connsiteY9" fmla="*/ 490190 h 816983"/>
              <a:gd name="connsiteX10" fmla="*/ 1503963 w 1815896"/>
              <a:gd name="connsiteY10" fmla="*/ 661013 h 816983"/>
              <a:gd name="connsiteX11" fmla="*/ 1659929 w 1815896"/>
              <a:gd name="connsiteY11" fmla="*/ 761279 h 816983"/>
              <a:gd name="connsiteX12" fmla="*/ 1815896 w 1815896"/>
              <a:gd name="connsiteY12" fmla="*/ 816983 h 816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15896" h="816983">
                <a:moveTo>
                  <a:pt x="0" y="816983"/>
                </a:moveTo>
                <a:cubicBezTo>
                  <a:pt x="81697" y="805223"/>
                  <a:pt x="90981" y="773039"/>
                  <a:pt x="141113" y="753852"/>
                </a:cubicBezTo>
                <a:cubicBezTo>
                  <a:pt x="191245" y="734665"/>
                  <a:pt x="249423" y="735904"/>
                  <a:pt x="300793" y="701863"/>
                </a:cubicBezTo>
                <a:cubicBezTo>
                  <a:pt x="352163" y="667822"/>
                  <a:pt x="399200" y="611500"/>
                  <a:pt x="449332" y="549607"/>
                </a:cubicBezTo>
                <a:cubicBezTo>
                  <a:pt x="499464" y="487714"/>
                  <a:pt x="552072" y="389305"/>
                  <a:pt x="601585" y="330507"/>
                </a:cubicBezTo>
                <a:cubicBezTo>
                  <a:pt x="651098" y="271709"/>
                  <a:pt x="695660" y="248191"/>
                  <a:pt x="746411" y="196820"/>
                </a:cubicBezTo>
                <a:cubicBezTo>
                  <a:pt x="797162" y="145449"/>
                  <a:pt x="853483" y="51372"/>
                  <a:pt x="906091" y="22283"/>
                </a:cubicBezTo>
                <a:cubicBezTo>
                  <a:pt x="958699" y="-6806"/>
                  <a:pt x="1012545" y="-8044"/>
                  <a:pt x="1062058" y="22283"/>
                </a:cubicBezTo>
                <a:cubicBezTo>
                  <a:pt x="1111571" y="52610"/>
                  <a:pt x="1153038" y="126263"/>
                  <a:pt x="1203170" y="204247"/>
                </a:cubicBezTo>
                <a:cubicBezTo>
                  <a:pt x="1253302" y="282231"/>
                  <a:pt x="1312718" y="414062"/>
                  <a:pt x="1362850" y="490190"/>
                </a:cubicBezTo>
                <a:cubicBezTo>
                  <a:pt x="1412982" y="566318"/>
                  <a:pt x="1454450" y="615831"/>
                  <a:pt x="1503963" y="661013"/>
                </a:cubicBezTo>
                <a:cubicBezTo>
                  <a:pt x="1553476" y="706194"/>
                  <a:pt x="1607940" y="735284"/>
                  <a:pt x="1659929" y="761279"/>
                </a:cubicBezTo>
                <a:cubicBezTo>
                  <a:pt x="1711918" y="787274"/>
                  <a:pt x="1815896" y="816983"/>
                  <a:pt x="1815896" y="816983"/>
                </a:cubicBezTo>
              </a:path>
            </a:pathLst>
          </a:custGeom>
          <a:solidFill>
            <a:srgbClr val="FAC090">
              <a:alpha val="53000"/>
            </a:srgbClr>
          </a:solidFill>
          <a:ln>
            <a:solidFill>
              <a:srgbClr val="E46C0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 62"/>
          <p:cNvSpPr/>
          <p:nvPr/>
        </p:nvSpPr>
        <p:spPr>
          <a:xfrm>
            <a:off x="6365087" y="2454125"/>
            <a:ext cx="1333125" cy="880577"/>
          </a:xfrm>
          <a:custGeom>
            <a:avLst/>
            <a:gdLst>
              <a:gd name="connsiteX0" fmla="*/ 0 w 2956079"/>
              <a:gd name="connsiteY0" fmla="*/ 873383 h 891292"/>
              <a:gd name="connsiteX1" fmla="*/ 93062 w 2956079"/>
              <a:gd name="connsiteY1" fmla="*/ 873383 h 891292"/>
              <a:gd name="connsiteX2" fmla="*/ 229917 w 2956079"/>
              <a:gd name="connsiteY2" fmla="*/ 687255 h 891292"/>
              <a:gd name="connsiteX3" fmla="*/ 377721 w 2956079"/>
              <a:gd name="connsiteY3" fmla="*/ 380691 h 891292"/>
              <a:gd name="connsiteX4" fmla="*/ 525525 w 2956079"/>
              <a:gd name="connsiteY4" fmla="*/ 150768 h 891292"/>
              <a:gd name="connsiteX5" fmla="*/ 673329 w 2956079"/>
              <a:gd name="connsiteY5" fmla="*/ 8435 h 891292"/>
              <a:gd name="connsiteX6" fmla="*/ 837556 w 2956079"/>
              <a:gd name="connsiteY6" fmla="*/ 30332 h 891292"/>
              <a:gd name="connsiteX7" fmla="*/ 979885 w 2956079"/>
              <a:gd name="connsiteY7" fmla="*/ 145294 h 891292"/>
              <a:gd name="connsiteX8" fmla="*/ 1138638 w 2956079"/>
              <a:gd name="connsiteY8" fmla="*/ 358794 h 891292"/>
              <a:gd name="connsiteX9" fmla="*/ 1275493 w 2956079"/>
              <a:gd name="connsiteY9" fmla="*/ 610614 h 891292"/>
              <a:gd name="connsiteX10" fmla="*/ 1439720 w 2956079"/>
              <a:gd name="connsiteY10" fmla="*/ 731050 h 891292"/>
              <a:gd name="connsiteX11" fmla="*/ 1592998 w 2956079"/>
              <a:gd name="connsiteY11" fmla="*/ 791268 h 891292"/>
              <a:gd name="connsiteX12" fmla="*/ 1746276 w 2956079"/>
              <a:gd name="connsiteY12" fmla="*/ 818640 h 891292"/>
              <a:gd name="connsiteX13" fmla="*/ 1959771 w 2956079"/>
              <a:gd name="connsiteY13" fmla="*/ 862434 h 891292"/>
              <a:gd name="connsiteX14" fmla="*/ 2956079 w 2956079"/>
              <a:gd name="connsiteY14" fmla="*/ 862434 h 891292"/>
              <a:gd name="connsiteX0" fmla="*/ 0 w 2956079"/>
              <a:gd name="connsiteY0" fmla="*/ 873383 h 880577"/>
              <a:gd name="connsiteX1" fmla="*/ 93062 w 2956079"/>
              <a:gd name="connsiteY1" fmla="*/ 873383 h 880577"/>
              <a:gd name="connsiteX2" fmla="*/ 229917 w 2956079"/>
              <a:gd name="connsiteY2" fmla="*/ 687255 h 880577"/>
              <a:gd name="connsiteX3" fmla="*/ 377721 w 2956079"/>
              <a:gd name="connsiteY3" fmla="*/ 380691 h 880577"/>
              <a:gd name="connsiteX4" fmla="*/ 525525 w 2956079"/>
              <a:gd name="connsiteY4" fmla="*/ 150768 h 880577"/>
              <a:gd name="connsiteX5" fmla="*/ 673329 w 2956079"/>
              <a:gd name="connsiteY5" fmla="*/ 8435 h 880577"/>
              <a:gd name="connsiteX6" fmla="*/ 837556 w 2956079"/>
              <a:gd name="connsiteY6" fmla="*/ 30332 h 880577"/>
              <a:gd name="connsiteX7" fmla="*/ 979885 w 2956079"/>
              <a:gd name="connsiteY7" fmla="*/ 145294 h 880577"/>
              <a:gd name="connsiteX8" fmla="*/ 1138638 w 2956079"/>
              <a:gd name="connsiteY8" fmla="*/ 358794 h 880577"/>
              <a:gd name="connsiteX9" fmla="*/ 1275493 w 2956079"/>
              <a:gd name="connsiteY9" fmla="*/ 610614 h 880577"/>
              <a:gd name="connsiteX10" fmla="*/ 1439720 w 2956079"/>
              <a:gd name="connsiteY10" fmla="*/ 731050 h 880577"/>
              <a:gd name="connsiteX11" fmla="*/ 1592998 w 2956079"/>
              <a:gd name="connsiteY11" fmla="*/ 791268 h 880577"/>
              <a:gd name="connsiteX12" fmla="*/ 1746276 w 2956079"/>
              <a:gd name="connsiteY12" fmla="*/ 818640 h 880577"/>
              <a:gd name="connsiteX13" fmla="*/ 1959771 w 2956079"/>
              <a:gd name="connsiteY13" fmla="*/ 862434 h 880577"/>
              <a:gd name="connsiteX14" fmla="*/ 2956079 w 2956079"/>
              <a:gd name="connsiteY14" fmla="*/ 862434 h 880577"/>
              <a:gd name="connsiteX0" fmla="*/ 0 w 1959771"/>
              <a:gd name="connsiteY0" fmla="*/ 873383 h 880577"/>
              <a:gd name="connsiteX1" fmla="*/ 93062 w 1959771"/>
              <a:gd name="connsiteY1" fmla="*/ 873383 h 880577"/>
              <a:gd name="connsiteX2" fmla="*/ 229917 w 1959771"/>
              <a:gd name="connsiteY2" fmla="*/ 687255 h 880577"/>
              <a:gd name="connsiteX3" fmla="*/ 377721 w 1959771"/>
              <a:gd name="connsiteY3" fmla="*/ 380691 h 880577"/>
              <a:gd name="connsiteX4" fmla="*/ 525525 w 1959771"/>
              <a:gd name="connsiteY4" fmla="*/ 150768 h 880577"/>
              <a:gd name="connsiteX5" fmla="*/ 673329 w 1959771"/>
              <a:gd name="connsiteY5" fmla="*/ 8435 h 880577"/>
              <a:gd name="connsiteX6" fmla="*/ 837556 w 1959771"/>
              <a:gd name="connsiteY6" fmla="*/ 30332 h 880577"/>
              <a:gd name="connsiteX7" fmla="*/ 979885 w 1959771"/>
              <a:gd name="connsiteY7" fmla="*/ 145294 h 880577"/>
              <a:gd name="connsiteX8" fmla="*/ 1138638 w 1959771"/>
              <a:gd name="connsiteY8" fmla="*/ 358794 h 880577"/>
              <a:gd name="connsiteX9" fmla="*/ 1275493 w 1959771"/>
              <a:gd name="connsiteY9" fmla="*/ 610614 h 880577"/>
              <a:gd name="connsiteX10" fmla="*/ 1439720 w 1959771"/>
              <a:gd name="connsiteY10" fmla="*/ 731050 h 880577"/>
              <a:gd name="connsiteX11" fmla="*/ 1592998 w 1959771"/>
              <a:gd name="connsiteY11" fmla="*/ 791268 h 880577"/>
              <a:gd name="connsiteX12" fmla="*/ 1746276 w 1959771"/>
              <a:gd name="connsiteY12" fmla="*/ 818640 h 880577"/>
              <a:gd name="connsiteX13" fmla="*/ 1959771 w 1959771"/>
              <a:gd name="connsiteY13" fmla="*/ 862434 h 88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59771" h="880577">
                <a:moveTo>
                  <a:pt x="0" y="873383"/>
                </a:moveTo>
                <a:cubicBezTo>
                  <a:pt x="27371" y="888893"/>
                  <a:pt x="54743" y="874695"/>
                  <a:pt x="93062" y="873383"/>
                </a:cubicBezTo>
                <a:cubicBezTo>
                  <a:pt x="131381" y="872071"/>
                  <a:pt x="182474" y="769370"/>
                  <a:pt x="229917" y="687255"/>
                </a:cubicBezTo>
                <a:cubicBezTo>
                  <a:pt x="277360" y="605140"/>
                  <a:pt x="328453" y="470105"/>
                  <a:pt x="377721" y="380691"/>
                </a:cubicBezTo>
                <a:cubicBezTo>
                  <a:pt x="426989" y="291277"/>
                  <a:pt x="476257" y="212811"/>
                  <a:pt x="525525" y="150768"/>
                </a:cubicBezTo>
                <a:cubicBezTo>
                  <a:pt x="574793" y="88725"/>
                  <a:pt x="621324" y="28508"/>
                  <a:pt x="673329" y="8435"/>
                </a:cubicBezTo>
                <a:cubicBezTo>
                  <a:pt x="725334" y="-11638"/>
                  <a:pt x="786463" y="7522"/>
                  <a:pt x="837556" y="30332"/>
                </a:cubicBezTo>
                <a:cubicBezTo>
                  <a:pt x="888649" y="53142"/>
                  <a:pt x="929705" y="90550"/>
                  <a:pt x="979885" y="145294"/>
                </a:cubicBezTo>
                <a:cubicBezTo>
                  <a:pt x="1030065" y="200038"/>
                  <a:pt x="1089370" y="281241"/>
                  <a:pt x="1138638" y="358794"/>
                </a:cubicBezTo>
                <a:cubicBezTo>
                  <a:pt x="1187906" y="436347"/>
                  <a:pt x="1225313" y="548571"/>
                  <a:pt x="1275493" y="610614"/>
                </a:cubicBezTo>
                <a:cubicBezTo>
                  <a:pt x="1325673" y="672657"/>
                  <a:pt x="1386803" y="700941"/>
                  <a:pt x="1439720" y="731050"/>
                </a:cubicBezTo>
                <a:cubicBezTo>
                  <a:pt x="1492638" y="761159"/>
                  <a:pt x="1541905" y="776670"/>
                  <a:pt x="1592998" y="791268"/>
                </a:cubicBezTo>
                <a:cubicBezTo>
                  <a:pt x="1644091" y="805866"/>
                  <a:pt x="1685147" y="806779"/>
                  <a:pt x="1746276" y="818640"/>
                </a:cubicBezTo>
                <a:cubicBezTo>
                  <a:pt x="1807405" y="830501"/>
                  <a:pt x="1758137" y="855135"/>
                  <a:pt x="1959771" y="862434"/>
                </a:cubicBezTo>
              </a:path>
            </a:pathLst>
          </a:custGeom>
          <a:solidFill>
            <a:schemeClr val="accent1">
              <a:lumMod val="60000"/>
              <a:lumOff val="40000"/>
              <a:alpha val="51000"/>
            </a:schemeClr>
          </a:solidFill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18791" y="3307682"/>
            <a:ext cx="7815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Arial"/>
                <a:cs typeface="Arial"/>
              </a:rPr>
              <a:t>Bad </a:t>
            </a:r>
            <a:r>
              <a:rPr lang="en-US" sz="1400" i="1" dirty="0" err="1" smtClean="0">
                <a:latin typeface="Arial"/>
                <a:cs typeface="Arial"/>
              </a:rPr>
              <a:t>separability</a:t>
            </a:r>
            <a:r>
              <a:rPr lang="en-US" sz="1400" i="1" dirty="0" smtClean="0">
                <a:latin typeface="Arial"/>
                <a:cs typeface="Arial"/>
              </a:rPr>
              <a:t>                                  Good </a:t>
            </a:r>
            <a:r>
              <a:rPr lang="en-US" sz="1400" i="1" dirty="0" err="1" smtClean="0">
                <a:latin typeface="Arial"/>
                <a:cs typeface="Arial"/>
              </a:rPr>
              <a:t>separability</a:t>
            </a:r>
            <a:r>
              <a:rPr lang="en-US" sz="1400" i="1" dirty="0" smtClean="0">
                <a:latin typeface="Arial"/>
                <a:cs typeface="Arial"/>
              </a:rPr>
              <a:t>                             Very good </a:t>
            </a:r>
            <a:r>
              <a:rPr lang="en-US" sz="1400" i="1" dirty="0" err="1" smtClean="0">
                <a:latin typeface="Arial"/>
                <a:cs typeface="Arial"/>
              </a:rPr>
              <a:t>separability</a:t>
            </a:r>
            <a:endParaRPr lang="en-US" sz="1400" i="1" dirty="0">
              <a:latin typeface="Arial"/>
              <a:cs typeface="Arial"/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540469" y="3328431"/>
            <a:ext cx="2540190" cy="758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763897" y="3271245"/>
            <a:ext cx="3214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Times"/>
                <a:cs typeface="Times"/>
              </a:rPr>
              <a:t>x</a:t>
            </a:r>
            <a:r>
              <a:rPr lang="en-US" sz="1200" baseline="-25000" dirty="0" smtClean="0">
                <a:latin typeface="Times"/>
                <a:cs typeface="Times"/>
              </a:rPr>
              <a:t>1</a:t>
            </a:r>
            <a:endParaRPr lang="en-US" sz="1200" baseline="-25000" dirty="0">
              <a:latin typeface="Times"/>
              <a:cs typeface="Times"/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3213170" y="3332221"/>
            <a:ext cx="2911457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807865" y="3275035"/>
            <a:ext cx="3214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Times"/>
                <a:cs typeface="Times"/>
              </a:rPr>
              <a:t>x</a:t>
            </a:r>
            <a:r>
              <a:rPr lang="en-US" sz="1200" baseline="-25000" dirty="0" smtClean="0">
                <a:latin typeface="Times"/>
                <a:cs typeface="Times"/>
              </a:rPr>
              <a:t>2</a:t>
            </a:r>
            <a:endParaRPr lang="en-US" sz="1200" baseline="-25000" dirty="0">
              <a:latin typeface="Times"/>
              <a:cs typeface="Times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6203090" y="3336011"/>
            <a:ext cx="2911457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8797785" y="3278825"/>
            <a:ext cx="3214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Times"/>
                <a:cs typeface="Times"/>
              </a:rPr>
              <a:t>x</a:t>
            </a:r>
            <a:r>
              <a:rPr lang="en-US" sz="1200" baseline="-25000" dirty="0" smtClean="0">
                <a:latin typeface="Times"/>
                <a:cs typeface="Times"/>
              </a:rPr>
              <a:t>3</a:t>
            </a:r>
            <a:endParaRPr lang="en-US" sz="1200" baseline="-25000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41794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ounded Rectangle 66"/>
          <p:cNvSpPr/>
          <p:nvPr/>
        </p:nvSpPr>
        <p:spPr>
          <a:xfrm>
            <a:off x="216197" y="2161596"/>
            <a:ext cx="2932031" cy="1540136"/>
          </a:xfrm>
          <a:prstGeom prst="roundRect">
            <a:avLst>
              <a:gd name="adj" fmla="val 10459"/>
            </a:avLst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6184748" y="2161596"/>
            <a:ext cx="2932031" cy="1540136"/>
          </a:xfrm>
          <a:prstGeom prst="roundRect">
            <a:avLst>
              <a:gd name="adj" fmla="val 10459"/>
            </a:avLst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213170" y="2161596"/>
            <a:ext cx="2932031" cy="1540136"/>
          </a:xfrm>
          <a:prstGeom prst="roundRect">
            <a:avLst>
              <a:gd name="adj" fmla="val 10459"/>
            </a:avLst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4315793" y="2483127"/>
            <a:ext cx="1683374" cy="816983"/>
          </a:xfrm>
          <a:custGeom>
            <a:avLst/>
            <a:gdLst>
              <a:gd name="connsiteX0" fmla="*/ 0 w 2963364"/>
              <a:gd name="connsiteY0" fmla="*/ 820696 h 820696"/>
              <a:gd name="connsiteX1" fmla="*/ 1147468 w 2963364"/>
              <a:gd name="connsiteY1" fmla="*/ 816983 h 820696"/>
              <a:gd name="connsiteX2" fmla="*/ 1288581 w 2963364"/>
              <a:gd name="connsiteY2" fmla="*/ 753852 h 820696"/>
              <a:gd name="connsiteX3" fmla="*/ 1448261 w 2963364"/>
              <a:gd name="connsiteY3" fmla="*/ 701863 h 820696"/>
              <a:gd name="connsiteX4" fmla="*/ 1596800 w 2963364"/>
              <a:gd name="connsiteY4" fmla="*/ 549607 h 820696"/>
              <a:gd name="connsiteX5" fmla="*/ 1749053 w 2963364"/>
              <a:gd name="connsiteY5" fmla="*/ 330507 h 820696"/>
              <a:gd name="connsiteX6" fmla="*/ 1893879 w 2963364"/>
              <a:gd name="connsiteY6" fmla="*/ 196820 h 820696"/>
              <a:gd name="connsiteX7" fmla="*/ 2053559 w 2963364"/>
              <a:gd name="connsiteY7" fmla="*/ 22283 h 820696"/>
              <a:gd name="connsiteX8" fmla="*/ 2209526 w 2963364"/>
              <a:gd name="connsiteY8" fmla="*/ 22283 h 820696"/>
              <a:gd name="connsiteX9" fmla="*/ 2350638 w 2963364"/>
              <a:gd name="connsiteY9" fmla="*/ 204247 h 820696"/>
              <a:gd name="connsiteX10" fmla="*/ 2510318 w 2963364"/>
              <a:gd name="connsiteY10" fmla="*/ 490190 h 820696"/>
              <a:gd name="connsiteX11" fmla="*/ 2651431 w 2963364"/>
              <a:gd name="connsiteY11" fmla="*/ 661013 h 820696"/>
              <a:gd name="connsiteX12" fmla="*/ 2807397 w 2963364"/>
              <a:gd name="connsiteY12" fmla="*/ 761279 h 820696"/>
              <a:gd name="connsiteX13" fmla="*/ 2963364 w 2963364"/>
              <a:gd name="connsiteY13" fmla="*/ 816983 h 820696"/>
              <a:gd name="connsiteX0" fmla="*/ 0 w 2963364"/>
              <a:gd name="connsiteY0" fmla="*/ 820696 h 857295"/>
              <a:gd name="connsiteX1" fmla="*/ 1147468 w 2963364"/>
              <a:gd name="connsiteY1" fmla="*/ 816983 h 857295"/>
              <a:gd name="connsiteX2" fmla="*/ 1288581 w 2963364"/>
              <a:gd name="connsiteY2" fmla="*/ 753852 h 857295"/>
              <a:gd name="connsiteX3" fmla="*/ 1448261 w 2963364"/>
              <a:gd name="connsiteY3" fmla="*/ 701863 h 857295"/>
              <a:gd name="connsiteX4" fmla="*/ 1596800 w 2963364"/>
              <a:gd name="connsiteY4" fmla="*/ 549607 h 857295"/>
              <a:gd name="connsiteX5" fmla="*/ 1749053 w 2963364"/>
              <a:gd name="connsiteY5" fmla="*/ 330507 h 857295"/>
              <a:gd name="connsiteX6" fmla="*/ 1893879 w 2963364"/>
              <a:gd name="connsiteY6" fmla="*/ 196820 h 857295"/>
              <a:gd name="connsiteX7" fmla="*/ 2053559 w 2963364"/>
              <a:gd name="connsiteY7" fmla="*/ 22283 h 857295"/>
              <a:gd name="connsiteX8" fmla="*/ 2209526 w 2963364"/>
              <a:gd name="connsiteY8" fmla="*/ 22283 h 857295"/>
              <a:gd name="connsiteX9" fmla="*/ 2350638 w 2963364"/>
              <a:gd name="connsiteY9" fmla="*/ 204247 h 857295"/>
              <a:gd name="connsiteX10" fmla="*/ 2510318 w 2963364"/>
              <a:gd name="connsiteY10" fmla="*/ 490190 h 857295"/>
              <a:gd name="connsiteX11" fmla="*/ 2651431 w 2963364"/>
              <a:gd name="connsiteY11" fmla="*/ 661013 h 857295"/>
              <a:gd name="connsiteX12" fmla="*/ 2807397 w 2963364"/>
              <a:gd name="connsiteY12" fmla="*/ 761279 h 857295"/>
              <a:gd name="connsiteX13" fmla="*/ 2963364 w 2963364"/>
              <a:gd name="connsiteY13" fmla="*/ 816983 h 857295"/>
              <a:gd name="connsiteX0" fmla="*/ 0 w 2963364"/>
              <a:gd name="connsiteY0" fmla="*/ 820696 h 857840"/>
              <a:gd name="connsiteX1" fmla="*/ 805827 w 2963364"/>
              <a:gd name="connsiteY1" fmla="*/ 857832 h 857840"/>
              <a:gd name="connsiteX2" fmla="*/ 1147468 w 2963364"/>
              <a:gd name="connsiteY2" fmla="*/ 816983 h 857840"/>
              <a:gd name="connsiteX3" fmla="*/ 1288581 w 2963364"/>
              <a:gd name="connsiteY3" fmla="*/ 753852 h 857840"/>
              <a:gd name="connsiteX4" fmla="*/ 1448261 w 2963364"/>
              <a:gd name="connsiteY4" fmla="*/ 701863 h 857840"/>
              <a:gd name="connsiteX5" fmla="*/ 1596800 w 2963364"/>
              <a:gd name="connsiteY5" fmla="*/ 549607 h 857840"/>
              <a:gd name="connsiteX6" fmla="*/ 1749053 w 2963364"/>
              <a:gd name="connsiteY6" fmla="*/ 330507 h 857840"/>
              <a:gd name="connsiteX7" fmla="*/ 1893879 w 2963364"/>
              <a:gd name="connsiteY7" fmla="*/ 196820 h 857840"/>
              <a:gd name="connsiteX8" fmla="*/ 2053559 w 2963364"/>
              <a:gd name="connsiteY8" fmla="*/ 22283 h 857840"/>
              <a:gd name="connsiteX9" fmla="*/ 2209526 w 2963364"/>
              <a:gd name="connsiteY9" fmla="*/ 22283 h 857840"/>
              <a:gd name="connsiteX10" fmla="*/ 2350638 w 2963364"/>
              <a:gd name="connsiteY10" fmla="*/ 204247 h 857840"/>
              <a:gd name="connsiteX11" fmla="*/ 2510318 w 2963364"/>
              <a:gd name="connsiteY11" fmla="*/ 490190 h 857840"/>
              <a:gd name="connsiteX12" fmla="*/ 2651431 w 2963364"/>
              <a:gd name="connsiteY12" fmla="*/ 661013 h 857840"/>
              <a:gd name="connsiteX13" fmla="*/ 2807397 w 2963364"/>
              <a:gd name="connsiteY13" fmla="*/ 761279 h 857840"/>
              <a:gd name="connsiteX14" fmla="*/ 2963364 w 2963364"/>
              <a:gd name="connsiteY14" fmla="*/ 816983 h 857840"/>
              <a:gd name="connsiteX0" fmla="*/ 0 w 2963364"/>
              <a:gd name="connsiteY0" fmla="*/ 820696 h 825156"/>
              <a:gd name="connsiteX1" fmla="*/ 798400 w 2963364"/>
              <a:gd name="connsiteY1" fmla="*/ 824410 h 825156"/>
              <a:gd name="connsiteX2" fmla="*/ 1147468 w 2963364"/>
              <a:gd name="connsiteY2" fmla="*/ 816983 h 825156"/>
              <a:gd name="connsiteX3" fmla="*/ 1288581 w 2963364"/>
              <a:gd name="connsiteY3" fmla="*/ 753852 h 825156"/>
              <a:gd name="connsiteX4" fmla="*/ 1448261 w 2963364"/>
              <a:gd name="connsiteY4" fmla="*/ 701863 h 825156"/>
              <a:gd name="connsiteX5" fmla="*/ 1596800 w 2963364"/>
              <a:gd name="connsiteY5" fmla="*/ 549607 h 825156"/>
              <a:gd name="connsiteX6" fmla="*/ 1749053 w 2963364"/>
              <a:gd name="connsiteY6" fmla="*/ 330507 h 825156"/>
              <a:gd name="connsiteX7" fmla="*/ 1893879 w 2963364"/>
              <a:gd name="connsiteY7" fmla="*/ 196820 h 825156"/>
              <a:gd name="connsiteX8" fmla="*/ 2053559 w 2963364"/>
              <a:gd name="connsiteY8" fmla="*/ 22283 h 825156"/>
              <a:gd name="connsiteX9" fmla="*/ 2209526 w 2963364"/>
              <a:gd name="connsiteY9" fmla="*/ 22283 h 825156"/>
              <a:gd name="connsiteX10" fmla="*/ 2350638 w 2963364"/>
              <a:gd name="connsiteY10" fmla="*/ 204247 h 825156"/>
              <a:gd name="connsiteX11" fmla="*/ 2510318 w 2963364"/>
              <a:gd name="connsiteY11" fmla="*/ 490190 h 825156"/>
              <a:gd name="connsiteX12" fmla="*/ 2651431 w 2963364"/>
              <a:gd name="connsiteY12" fmla="*/ 661013 h 825156"/>
              <a:gd name="connsiteX13" fmla="*/ 2807397 w 2963364"/>
              <a:gd name="connsiteY13" fmla="*/ 761279 h 825156"/>
              <a:gd name="connsiteX14" fmla="*/ 2963364 w 2963364"/>
              <a:gd name="connsiteY14" fmla="*/ 816983 h 825156"/>
              <a:gd name="connsiteX0" fmla="*/ 0 w 2164964"/>
              <a:gd name="connsiteY0" fmla="*/ 824410 h 824930"/>
              <a:gd name="connsiteX1" fmla="*/ 349068 w 2164964"/>
              <a:gd name="connsiteY1" fmla="*/ 816983 h 824930"/>
              <a:gd name="connsiteX2" fmla="*/ 490181 w 2164964"/>
              <a:gd name="connsiteY2" fmla="*/ 753852 h 824930"/>
              <a:gd name="connsiteX3" fmla="*/ 649861 w 2164964"/>
              <a:gd name="connsiteY3" fmla="*/ 701863 h 824930"/>
              <a:gd name="connsiteX4" fmla="*/ 798400 w 2164964"/>
              <a:gd name="connsiteY4" fmla="*/ 549607 h 824930"/>
              <a:gd name="connsiteX5" fmla="*/ 950653 w 2164964"/>
              <a:gd name="connsiteY5" fmla="*/ 330507 h 824930"/>
              <a:gd name="connsiteX6" fmla="*/ 1095479 w 2164964"/>
              <a:gd name="connsiteY6" fmla="*/ 196820 h 824930"/>
              <a:gd name="connsiteX7" fmla="*/ 1255159 w 2164964"/>
              <a:gd name="connsiteY7" fmla="*/ 22283 h 824930"/>
              <a:gd name="connsiteX8" fmla="*/ 1411126 w 2164964"/>
              <a:gd name="connsiteY8" fmla="*/ 22283 h 824930"/>
              <a:gd name="connsiteX9" fmla="*/ 1552238 w 2164964"/>
              <a:gd name="connsiteY9" fmla="*/ 204247 h 824930"/>
              <a:gd name="connsiteX10" fmla="*/ 1711918 w 2164964"/>
              <a:gd name="connsiteY10" fmla="*/ 490190 h 824930"/>
              <a:gd name="connsiteX11" fmla="*/ 1853031 w 2164964"/>
              <a:gd name="connsiteY11" fmla="*/ 661013 h 824930"/>
              <a:gd name="connsiteX12" fmla="*/ 2008997 w 2164964"/>
              <a:gd name="connsiteY12" fmla="*/ 761279 h 824930"/>
              <a:gd name="connsiteX13" fmla="*/ 2164964 w 2164964"/>
              <a:gd name="connsiteY13" fmla="*/ 816983 h 824930"/>
              <a:gd name="connsiteX0" fmla="*/ 0 w 1815896"/>
              <a:gd name="connsiteY0" fmla="*/ 816983 h 816983"/>
              <a:gd name="connsiteX1" fmla="*/ 141113 w 1815896"/>
              <a:gd name="connsiteY1" fmla="*/ 753852 h 816983"/>
              <a:gd name="connsiteX2" fmla="*/ 300793 w 1815896"/>
              <a:gd name="connsiteY2" fmla="*/ 701863 h 816983"/>
              <a:gd name="connsiteX3" fmla="*/ 449332 w 1815896"/>
              <a:gd name="connsiteY3" fmla="*/ 549607 h 816983"/>
              <a:gd name="connsiteX4" fmla="*/ 601585 w 1815896"/>
              <a:gd name="connsiteY4" fmla="*/ 330507 h 816983"/>
              <a:gd name="connsiteX5" fmla="*/ 746411 w 1815896"/>
              <a:gd name="connsiteY5" fmla="*/ 196820 h 816983"/>
              <a:gd name="connsiteX6" fmla="*/ 906091 w 1815896"/>
              <a:gd name="connsiteY6" fmla="*/ 22283 h 816983"/>
              <a:gd name="connsiteX7" fmla="*/ 1062058 w 1815896"/>
              <a:gd name="connsiteY7" fmla="*/ 22283 h 816983"/>
              <a:gd name="connsiteX8" fmla="*/ 1203170 w 1815896"/>
              <a:gd name="connsiteY8" fmla="*/ 204247 h 816983"/>
              <a:gd name="connsiteX9" fmla="*/ 1362850 w 1815896"/>
              <a:gd name="connsiteY9" fmla="*/ 490190 h 816983"/>
              <a:gd name="connsiteX10" fmla="*/ 1503963 w 1815896"/>
              <a:gd name="connsiteY10" fmla="*/ 661013 h 816983"/>
              <a:gd name="connsiteX11" fmla="*/ 1659929 w 1815896"/>
              <a:gd name="connsiteY11" fmla="*/ 761279 h 816983"/>
              <a:gd name="connsiteX12" fmla="*/ 1815896 w 1815896"/>
              <a:gd name="connsiteY12" fmla="*/ 816983 h 816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15896" h="816983">
                <a:moveTo>
                  <a:pt x="0" y="816983"/>
                </a:moveTo>
                <a:cubicBezTo>
                  <a:pt x="81697" y="805223"/>
                  <a:pt x="90981" y="773039"/>
                  <a:pt x="141113" y="753852"/>
                </a:cubicBezTo>
                <a:cubicBezTo>
                  <a:pt x="191245" y="734665"/>
                  <a:pt x="249423" y="735904"/>
                  <a:pt x="300793" y="701863"/>
                </a:cubicBezTo>
                <a:cubicBezTo>
                  <a:pt x="352163" y="667822"/>
                  <a:pt x="399200" y="611500"/>
                  <a:pt x="449332" y="549607"/>
                </a:cubicBezTo>
                <a:cubicBezTo>
                  <a:pt x="499464" y="487714"/>
                  <a:pt x="552072" y="389305"/>
                  <a:pt x="601585" y="330507"/>
                </a:cubicBezTo>
                <a:cubicBezTo>
                  <a:pt x="651098" y="271709"/>
                  <a:pt x="695660" y="248191"/>
                  <a:pt x="746411" y="196820"/>
                </a:cubicBezTo>
                <a:cubicBezTo>
                  <a:pt x="797162" y="145449"/>
                  <a:pt x="853483" y="51372"/>
                  <a:pt x="906091" y="22283"/>
                </a:cubicBezTo>
                <a:cubicBezTo>
                  <a:pt x="958699" y="-6806"/>
                  <a:pt x="1012545" y="-8044"/>
                  <a:pt x="1062058" y="22283"/>
                </a:cubicBezTo>
                <a:cubicBezTo>
                  <a:pt x="1111571" y="52610"/>
                  <a:pt x="1153038" y="126263"/>
                  <a:pt x="1203170" y="204247"/>
                </a:cubicBezTo>
                <a:cubicBezTo>
                  <a:pt x="1253302" y="282231"/>
                  <a:pt x="1312718" y="414062"/>
                  <a:pt x="1362850" y="490190"/>
                </a:cubicBezTo>
                <a:cubicBezTo>
                  <a:pt x="1412982" y="566318"/>
                  <a:pt x="1454450" y="615831"/>
                  <a:pt x="1503963" y="661013"/>
                </a:cubicBezTo>
                <a:cubicBezTo>
                  <a:pt x="1553476" y="706194"/>
                  <a:pt x="1607940" y="735284"/>
                  <a:pt x="1659929" y="761279"/>
                </a:cubicBezTo>
                <a:cubicBezTo>
                  <a:pt x="1711918" y="787274"/>
                  <a:pt x="1815896" y="816983"/>
                  <a:pt x="1815896" y="816983"/>
                </a:cubicBezTo>
              </a:path>
            </a:pathLst>
          </a:custGeom>
          <a:solidFill>
            <a:srgbClr val="FAC090">
              <a:alpha val="53000"/>
            </a:srgbClr>
          </a:solidFill>
          <a:ln>
            <a:solidFill>
              <a:srgbClr val="E46C0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>
            <a:off x="3213170" y="2453792"/>
            <a:ext cx="1922211" cy="880577"/>
          </a:xfrm>
          <a:custGeom>
            <a:avLst/>
            <a:gdLst>
              <a:gd name="connsiteX0" fmla="*/ 0 w 2956079"/>
              <a:gd name="connsiteY0" fmla="*/ 873383 h 891292"/>
              <a:gd name="connsiteX1" fmla="*/ 93062 w 2956079"/>
              <a:gd name="connsiteY1" fmla="*/ 873383 h 891292"/>
              <a:gd name="connsiteX2" fmla="*/ 229917 w 2956079"/>
              <a:gd name="connsiteY2" fmla="*/ 687255 h 891292"/>
              <a:gd name="connsiteX3" fmla="*/ 377721 w 2956079"/>
              <a:gd name="connsiteY3" fmla="*/ 380691 h 891292"/>
              <a:gd name="connsiteX4" fmla="*/ 525525 w 2956079"/>
              <a:gd name="connsiteY4" fmla="*/ 150768 h 891292"/>
              <a:gd name="connsiteX5" fmla="*/ 673329 w 2956079"/>
              <a:gd name="connsiteY5" fmla="*/ 8435 h 891292"/>
              <a:gd name="connsiteX6" fmla="*/ 837556 w 2956079"/>
              <a:gd name="connsiteY6" fmla="*/ 30332 h 891292"/>
              <a:gd name="connsiteX7" fmla="*/ 979885 w 2956079"/>
              <a:gd name="connsiteY7" fmla="*/ 145294 h 891292"/>
              <a:gd name="connsiteX8" fmla="*/ 1138638 w 2956079"/>
              <a:gd name="connsiteY8" fmla="*/ 358794 h 891292"/>
              <a:gd name="connsiteX9" fmla="*/ 1275493 w 2956079"/>
              <a:gd name="connsiteY9" fmla="*/ 610614 h 891292"/>
              <a:gd name="connsiteX10" fmla="*/ 1439720 w 2956079"/>
              <a:gd name="connsiteY10" fmla="*/ 731050 h 891292"/>
              <a:gd name="connsiteX11" fmla="*/ 1592998 w 2956079"/>
              <a:gd name="connsiteY11" fmla="*/ 791268 h 891292"/>
              <a:gd name="connsiteX12" fmla="*/ 1746276 w 2956079"/>
              <a:gd name="connsiteY12" fmla="*/ 818640 h 891292"/>
              <a:gd name="connsiteX13" fmla="*/ 1959771 w 2956079"/>
              <a:gd name="connsiteY13" fmla="*/ 862434 h 891292"/>
              <a:gd name="connsiteX14" fmla="*/ 2956079 w 2956079"/>
              <a:gd name="connsiteY14" fmla="*/ 862434 h 891292"/>
              <a:gd name="connsiteX0" fmla="*/ 0 w 2956079"/>
              <a:gd name="connsiteY0" fmla="*/ 873383 h 880577"/>
              <a:gd name="connsiteX1" fmla="*/ 93062 w 2956079"/>
              <a:gd name="connsiteY1" fmla="*/ 873383 h 880577"/>
              <a:gd name="connsiteX2" fmla="*/ 229917 w 2956079"/>
              <a:gd name="connsiteY2" fmla="*/ 687255 h 880577"/>
              <a:gd name="connsiteX3" fmla="*/ 377721 w 2956079"/>
              <a:gd name="connsiteY3" fmla="*/ 380691 h 880577"/>
              <a:gd name="connsiteX4" fmla="*/ 525525 w 2956079"/>
              <a:gd name="connsiteY4" fmla="*/ 150768 h 880577"/>
              <a:gd name="connsiteX5" fmla="*/ 673329 w 2956079"/>
              <a:gd name="connsiteY5" fmla="*/ 8435 h 880577"/>
              <a:gd name="connsiteX6" fmla="*/ 837556 w 2956079"/>
              <a:gd name="connsiteY6" fmla="*/ 30332 h 880577"/>
              <a:gd name="connsiteX7" fmla="*/ 979885 w 2956079"/>
              <a:gd name="connsiteY7" fmla="*/ 145294 h 880577"/>
              <a:gd name="connsiteX8" fmla="*/ 1138638 w 2956079"/>
              <a:gd name="connsiteY8" fmla="*/ 358794 h 880577"/>
              <a:gd name="connsiteX9" fmla="*/ 1275493 w 2956079"/>
              <a:gd name="connsiteY9" fmla="*/ 610614 h 880577"/>
              <a:gd name="connsiteX10" fmla="*/ 1439720 w 2956079"/>
              <a:gd name="connsiteY10" fmla="*/ 731050 h 880577"/>
              <a:gd name="connsiteX11" fmla="*/ 1592998 w 2956079"/>
              <a:gd name="connsiteY11" fmla="*/ 791268 h 880577"/>
              <a:gd name="connsiteX12" fmla="*/ 1746276 w 2956079"/>
              <a:gd name="connsiteY12" fmla="*/ 818640 h 880577"/>
              <a:gd name="connsiteX13" fmla="*/ 1959771 w 2956079"/>
              <a:gd name="connsiteY13" fmla="*/ 862434 h 880577"/>
              <a:gd name="connsiteX14" fmla="*/ 2956079 w 2956079"/>
              <a:gd name="connsiteY14" fmla="*/ 862434 h 880577"/>
              <a:gd name="connsiteX0" fmla="*/ 0 w 1959771"/>
              <a:gd name="connsiteY0" fmla="*/ 873383 h 880577"/>
              <a:gd name="connsiteX1" fmla="*/ 93062 w 1959771"/>
              <a:gd name="connsiteY1" fmla="*/ 873383 h 880577"/>
              <a:gd name="connsiteX2" fmla="*/ 229917 w 1959771"/>
              <a:gd name="connsiteY2" fmla="*/ 687255 h 880577"/>
              <a:gd name="connsiteX3" fmla="*/ 377721 w 1959771"/>
              <a:gd name="connsiteY3" fmla="*/ 380691 h 880577"/>
              <a:gd name="connsiteX4" fmla="*/ 525525 w 1959771"/>
              <a:gd name="connsiteY4" fmla="*/ 150768 h 880577"/>
              <a:gd name="connsiteX5" fmla="*/ 673329 w 1959771"/>
              <a:gd name="connsiteY5" fmla="*/ 8435 h 880577"/>
              <a:gd name="connsiteX6" fmla="*/ 837556 w 1959771"/>
              <a:gd name="connsiteY6" fmla="*/ 30332 h 880577"/>
              <a:gd name="connsiteX7" fmla="*/ 979885 w 1959771"/>
              <a:gd name="connsiteY7" fmla="*/ 145294 h 880577"/>
              <a:gd name="connsiteX8" fmla="*/ 1138638 w 1959771"/>
              <a:gd name="connsiteY8" fmla="*/ 358794 h 880577"/>
              <a:gd name="connsiteX9" fmla="*/ 1275493 w 1959771"/>
              <a:gd name="connsiteY9" fmla="*/ 610614 h 880577"/>
              <a:gd name="connsiteX10" fmla="*/ 1439720 w 1959771"/>
              <a:gd name="connsiteY10" fmla="*/ 731050 h 880577"/>
              <a:gd name="connsiteX11" fmla="*/ 1592998 w 1959771"/>
              <a:gd name="connsiteY11" fmla="*/ 791268 h 880577"/>
              <a:gd name="connsiteX12" fmla="*/ 1746276 w 1959771"/>
              <a:gd name="connsiteY12" fmla="*/ 818640 h 880577"/>
              <a:gd name="connsiteX13" fmla="*/ 1959771 w 1959771"/>
              <a:gd name="connsiteY13" fmla="*/ 862434 h 88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59771" h="880577">
                <a:moveTo>
                  <a:pt x="0" y="873383"/>
                </a:moveTo>
                <a:cubicBezTo>
                  <a:pt x="27371" y="888893"/>
                  <a:pt x="54743" y="874695"/>
                  <a:pt x="93062" y="873383"/>
                </a:cubicBezTo>
                <a:cubicBezTo>
                  <a:pt x="131381" y="872071"/>
                  <a:pt x="182474" y="769370"/>
                  <a:pt x="229917" y="687255"/>
                </a:cubicBezTo>
                <a:cubicBezTo>
                  <a:pt x="277360" y="605140"/>
                  <a:pt x="328453" y="470105"/>
                  <a:pt x="377721" y="380691"/>
                </a:cubicBezTo>
                <a:cubicBezTo>
                  <a:pt x="426989" y="291277"/>
                  <a:pt x="476257" y="212811"/>
                  <a:pt x="525525" y="150768"/>
                </a:cubicBezTo>
                <a:cubicBezTo>
                  <a:pt x="574793" y="88725"/>
                  <a:pt x="621324" y="28508"/>
                  <a:pt x="673329" y="8435"/>
                </a:cubicBezTo>
                <a:cubicBezTo>
                  <a:pt x="725334" y="-11638"/>
                  <a:pt x="786463" y="7522"/>
                  <a:pt x="837556" y="30332"/>
                </a:cubicBezTo>
                <a:cubicBezTo>
                  <a:pt x="888649" y="53142"/>
                  <a:pt x="929705" y="90550"/>
                  <a:pt x="979885" y="145294"/>
                </a:cubicBezTo>
                <a:cubicBezTo>
                  <a:pt x="1030065" y="200038"/>
                  <a:pt x="1089370" y="281241"/>
                  <a:pt x="1138638" y="358794"/>
                </a:cubicBezTo>
                <a:cubicBezTo>
                  <a:pt x="1187906" y="436347"/>
                  <a:pt x="1225313" y="548571"/>
                  <a:pt x="1275493" y="610614"/>
                </a:cubicBezTo>
                <a:cubicBezTo>
                  <a:pt x="1325673" y="672657"/>
                  <a:pt x="1386803" y="700941"/>
                  <a:pt x="1439720" y="731050"/>
                </a:cubicBezTo>
                <a:cubicBezTo>
                  <a:pt x="1492638" y="761159"/>
                  <a:pt x="1541905" y="776670"/>
                  <a:pt x="1592998" y="791268"/>
                </a:cubicBezTo>
                <a:cubicBezTo>
                  <a:pt x="1644091" y="805866"/>
                  <a:pt x="1685147" y="806779"/>
                  <a:pt x="1746276" y="818640"/>
                </a:cubicBezTo>
                <a:cubicBezTo>
                  <a:pt x="1807405" y="830501"/>
                  <a:pt x="1758137" y="855135"/>
                  <a:pt x="1959771" y="862434"/>
                </a:cubicBezTo>
              </a:path>
            </a:pathLst>
          </a:custGeom>
          <a:solidFill>
            <a:schemeClr val="accent1">
              <a:lumMod val="60000"/>
              <a:lumOff val="40000"/>
              <a:alpha val="51000"/>
            </a:schemeClr>
          </a:solidFill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752790" y="2490699"/>
            <a:ext cx="1815896" cy="816983"/>
          </a:xfrm>
          <a:custGeom>
            <a:avLst/>
            <a:gdLst>
              <a:gd name="connsiteX0" fmla="*/ 0 w 2963364"/>
              <a:gd name="connsiteY0" fmla="*/ 820696 h 820696"/>
              <a:gd name="connsiteX1" fmla="*/ 1147468 w 2963364"/>
              <a:gd name="connsiteY1" fmla="*/ 816983 h 820696"/>
              <a:gd name="connsiteX2" fmla="*/ 1288581 w 2963364"/>
              <a:gd name="connsiteY2" fmla="*/ 753852 h 820696"/>
              <a:gd name="connsiteX3" fmla="*/ 1448261 w 2963364"/>
              <a:gd name="connsiteY3" fmla="*/ 701863 h 820696"/>
              <a:gd name="connsiteX4" fmla="*/ 1596800 w 2963364"/>
              <a:gd name="connsiteY4" fmla="*/ 549607 h 820696"/>
              <a:gd name="connsiteX5" fmla="*/ 1749053 w 2963364"/>
              <a:gd name="connsiteY5" fmla="*/ 330507 h 820696"/>
              <a:gd name="connsiteX6" fmla="*/ 1893879 w 2963364"/>
              <a:gd name="connsiteY6" fmla="*/ 196820 h 820696"/>
              <a:gd name="connsiteX7" fmla="*/ 2053559 w 2963364"/>
              <a:gd name="connsiteY7" fmla="*/ 22283 h 820696"/>
              <a:gd name="connsiteX8" fmla="*/ 2209526 w 2963364"/>
              <a:gd name="connsiteY8" fmla="*/ 22283 h 820696"/>
              <a:gd name="connsiteX9" fmla="*/ 2350638 w 2963364"/>
              <a:gd name="connsiteY9" fmla="*/ 204247 h 820696"/>
              <a:gd name="connsiteX10" fmla="*/ 2510318 w 2963364"/>
              <a:gd name="connsiteY10" fmla="*/ 490190 h 820696"/>
              <a:gd name="connsiteX11" fmla="*/ 2651431 w 2963364"/>
              <a:gd name="connsiteY11" fmla="*/ 661013 h 820696"/>
              <a:gd name="connsiteX12" fmla="*/ 2807397 w 2963364"/>
              <a:gd name="connsiteY12" fmla="*/ 761279 h 820696"/>
              <a:gd name="connsiteX13" fmla="*/ 2963364 w 2963364"/>
              <a:gd name="connsiteY13" fmla="*/ 816983 h 820696"/>
              <a:gd name="connsiteX0" fmla="*/ 0 w 2963364"/>
              <a:gd name="connsiteY0" fmla="*/ 820696 h 857295"/>
              <a:gd name="connsiteX1" fmla="*/ 1147468 w 2963364"/>
              <a:gd name="connsiteY1" fmla="*/ 816983 h 857295"/>
              <a:gd name="connsiteX2" fmla="*/ 1288581 w 2963364"/>
              <a:gd name="connsiteY2" fmla="*/ 753852 h 857295"/>
              <a:gd name="connsiteX3" fmla="*/ 1448261 w 2963364"/>
              <a:gd name="connsiteY3" fmla="*/ 701863 h 857295"/>
              <a:gd name="connsiteX4" fmla="*/ 1596800 w 2963364"/>
              <a:gd name="connsiteY4" fmla="*/ 549607 h 857295"/>
              <a:gd name="connsiteX5" fmla="*/ 1749053 w 2963364"/>
              <a:gd name="connsiteY5" fmla="*/ 330507 h 857295"/>
              <a:gd name="connsiteX6" fmla="*/ 1893879 w 2963364"/>
              <a:gd name="connsiteY6" fmla="*/ 196820 h 857295"/>
              <a:gd name="connsiteX7" fmla="*/ 2053559 w 2963364"/>
              <a:gd name="connsiteY7" fmla="*/ 22283 h 857295"/>
              <a:gd name="connsiteX8" fmla="*/ 2209526 w 2963364"/>
              <a:gd name="connsiteY8" fmla="*/ 22283 h 857295"/>
              <a:gd name="connsiteX9" fmla="*/ 2350638 w 2963364"/>
              <a:gd name="connsiteY9" fmla="*/ 204247 h 857295"/>
              <a:gd name="connsiteX10" fmla="*/ 2510318 w 2963364"/>
              <a:gd name="connsiteY10" fmla="*/ 490190 h 857295"/>
              <a:gd name="connsiteX11" fmla="*/ 2651431 w 2963364"/>
              <a:gd name="connsiteY11" fmla="*/ 661013 h 857295"/>
              <a:gd name="connsiteX12" fmla="*/ 2807397 w 2963364"/>
              <a:gd name="connsiteY12" fmla="*/ 761279 h 857295"/>
              <a:gd name="connsiteX13" fmla="*/ 2963364 w 2963364"/>
              <a:gd name="connsiteY13" fmla="*/ 816983 h 857295"/>
              <a:gd name="connsiteX0" fmla="*/ 0 w 2963364"/>
              <a:gd name="connsiteY0" fmla="*/ 820696 h 857840"/>
              <a:gd name="connsiteX1" fmla="*/ 805827 w 2963364"/>
              <a:gd name="connsiteY1" fmla="*/ 857832 h 857840"/>
              <a:gd name="connsiteX2" fmla="*/ 1147468 w 2963364"/>
              <a:gd name="connsiteY2" fmla="*/ 816983 h 857840"/>
              <a:gd name="connsiteX3" fmla="*/ 1288581 w 2963364"/>
              <a:gd name="connsiteY3" fmla="*/ 753852 h 857840"/>
              <a:gd name="connsiteX4" fmla="*/ 1448261 w 2963364"/>
              <a:gd name="connsiteY4" fmla="*/ 701863 h 857840"/>
              <a:gd name="connsiteX5" fmla="*/ 1596800 w 2963364"/>
              <a:gd name="connsiteY5" fmla="*/ 549607 h 857840"/>
              <a:gd name="connsiteX6" fmla="*/ 1749053 w 2963364"/>
              <a:gd name="connsiteY6" fmla="*/ 330507 h 857840"/>
              <a:gd name="connsiteX7" fmla="*/ 1893879 w 2963364"/>
              <a:gd name="connsiteY7" fmla="*/ 196820 h 857840"/>
              <a:gd name="connsiteX8" fmla="*/ 2053559 w 2963364"/>
              <a:gd name="connsiteY8" fmla="*/ 22283 h 857840"/>
              <a:gd name="connsiteX9" fmla="*/ 2209526 w 2963364"/>
              <a:gd name="connsiteY9" fmla="*/ 22283 h 857840"/>
              <a:gd name="connsiteX10" fmla="*/ 2350638 w 2963364"/>
              <a:gd name="connsiteY10" fmla="*/ 204247 h 857840"/>
              <a:gd name="connsiteX11" fmla="*/ 2510318 w 2963364"/>
              <a:gd name="connsiteY11" fmla="*/ 490190 h 857840"/>
              <a:gd name="connsiteX12" fmla="*/ 2651431 w 2963364"/>
              <a:gd name="connsiteY12" fmla="*/ 661013 h 857840"/>
              <a:gd name="connsiteX13" fmla="*/ 2807397 w 2963364"/>
              <a:gd name="connsiteY13" fmla="*/ 761279 h 857840"/>
              <a:gd name="connsiteX14" fmla="*/ 2963364 w 2963364"/>
              <a:gd name="connsiteY14" fmla="*/ 816983 h 857840"/>
              <a:gd name="connsiteX0" fmla="*/ 0 w 2963364"/>
              <a:gd name="connsiteY0" fmla="*/ 820696 h 825156"/>
              <a:gd name="connsiteX1" fmla="*/ 798400 w 2963364"/>
              <a:gd name="connsiteY1" fmla="*/ 824410 h 825156"/>
              <a:gd name="connsiteX2" fmla="*/ 1147468 w 2963364"/>
              <a:gd name="connsiteY2" fmla="*/ 816983 h 825156"/>
              <a:gd name="connsiteX3" fmla="*/ 1288581 w 2963364"/>
              <a:gd name="connsiteY3" fmla="*/ 753852 h 825156"/>
              <a:gd name="connsiteX4" fmla="*/ 1448261 w 2963364"/>
              <a:gd name="connsiteY4" fmla="*/ 701863 h 825156"/>
              <a:gd name="connsiteX5" fmla="*/ 1596800 w 2963364"/>
              <a:gd name="connsiteY5" fmla="*/ 549607 h 825156"/>
              <a:gd name="connsiteX6" fmla="*/ 1749053 w 2963364"/>
              <a:gd name="connsiteY6" fmla="*/ 330507 h 825156"/>
              <a:gd name="connsiteX7" fmla="*/ 1893879 w 2963364"/>
              <a:gd name="connsiteY7" fmla="*/ 196820 h 825156"/>
              <a:gd name="connsiteX8" fmla="*/ 2053559 w 2963364"/>
              <a:gd name="connsiteY8" fmla="*/ 22283 h 825156"/>
              <a:gd name="connsiteX9" fmla="*/ 2209526 w 2963364"/>
              <a:gd name="connsiteY9" fmla="*/ 22283 h 825156"/>
              <a:gd name="connsiteX10" fmla="*/ 2350638 w 2963364"/>
              <a:gd name="connsiteY10" fmla="*/ 204247 h 825156"/>
              <a:gd name="connsiteX11" fmla="*/ 2510318 w 2963364"/>
              <a:gd name="connsiteY11" fmla="*/ 490190 h 825156"/>
              <a:gd name="connsiteX12" fmla="*/ 2651431 w 2963364"/>
              <a:gd name="connsiteY12" fmla="*/ 661013 h 825156"/>
              <a:gd name="connsiteX13" fmla="*/ 2807397 w 2963364"/>
              <a:gd name="connsiteY13" fmla="*/ 761279 h 825156"/>
              <a:gd name="connsiteX14" fmla="*/ 2963364 w 2963364"/>
              <a:gd name="connsiteY14" fmla="*/ 816983 h 825156"/>
              <a:gd name="connsiteX0" fmla="*/ 0 w 2164964"/>
              <a:gd name="connsiteY0" fmla="*/ 824410 h 824930"/>
              <a:gd name="connsiteX1" fmla="*/ 349068 w 2164964"/>
              <a:gd name="connsiteY1" fmla="*/ 816983 h 824930"/>
              <a:gd name="connsiteX2" fmla="*/ 490181 w 2164964"/>
              <a:gd name="connsiteY2" fmla="*/ 753852 h 824930"/>
              <a:gd name="connsiteX3" fmla="*/ 649861 w 2164964"/>
              <a:gd name="connsiteY3" fmla="*/ 701863 h 824930"/>
              <a:gd name="connsiteX4" fmla="*/ 798400 w 2164964"/>
              <a:gd name="connsiteY4" fmla="*/ 549607 h 824930"/>
              <a:gd name="connsiteX5" fmla="*/ 950653 w 2164964"/>
              <a:gd name="connsiteY5" fmla="*/ 330507 h 824930"/>
              <a:gd name="connsiteX6" fmla="*/ 1095479 w 2164964"/>
              <a:gd name="connsiteY6" fmla="*/ 196820 h 824930"/>
              <a:gd name="connsiteX7" fmla="*/ 1255159 w 2164964"/>
              <a:gd name="connsiteY7" fmla="*/ 22283 h 824930"/>
              <a:gd name="connsiteX8" fmla="*/ 1411126 w 2164964"/>
              <a:gd name="connsiteY8" fmla="*/ 22283 h 824930"/>
              <a:gd name="connsiteX9" fmla="*/ 1552238 w 2164964"/>
              <a:gd name="connsiteY9" fmla="*/ 204247 h 824930"/>
              <a:gd name="connsiteX10" fmla="*/ 1711918 w 2164964"/>
              <a:gd name="connsiteY10" fmla="*/ 490190 h 824930"/>
              <a:gd name="connsiteX11" fmla="*/ 1853031 w 2164964"/>
              <a:gd name="connsiteY11" fmla="*/ 661013 h 824930"/>
              <a:gd name="connsiteX12" fmla="*/ 2008997 w 2164964"/>
              <a:gd name="connsiteY12" fmla="*/ 761279 h 824930"/>
              <a:gd name="connsiteX13" fmla="*/ 2164964 w 2164964"/>
              <a:gd name="connsiteY13" fmla="*/ 816983 h 824930"/>
              <a:gd name="connsiteX0" fmla="*/ 0 w 1815896"/>
              <a:gd name="connsiteY0" fmla="*/ 816983 h 816983"/>
              <a:gd name="connsiteX1" fmla="*/ 141113 w 1815896"/>
              <a:gd name="connsiteY1" fmla="*/ 753852 h 816983"/>
              <a:gd name="connsiteX2" fmla="*/ 300793 w 1815896"/>
              <a:gd name="connsiteY2" fmla="*/ 701863 h 816983"/>
              <a:gd name="connsiteX3" fmla="*/ 449332 w 1815896"/>
              <a:gd name="connsiteY3" fmla="*/ 549607 h 816983"/>
              <a:gd name="connsiteX4" fmla="*/ 601585 w 1815896"/>
              <a:gd name="connsiteY4" fmla="*/ 330507 h 816983"/>
              <a:gd name="connsiteX5" fmla="*/ 746411 w 1815896"/>
              <a:gd name="connsiteY5" fmla="*/ 196820 h 816983"/>
              <a:gd name="connsiteX6" fmla="*/ 906091 w 1815896"/>
              <a:gd name="connsiteY6" fmla="*/ 22283 h 816983"/>
              <a:gd name="connsiteX7" fmla="*/ 1062058 w 1815896"/>
              <a:gd name="connsiteY7" fmla="*/ 22283 h 816983"/>
              <a:gd name="connsiteX8" fmla="*/ 1203170 w 1815896"/>
              <a:gd name="connsiteY8" fmla="*/ 204247 h 816983"/>
              <a:gd name="connsiteX9" fmla="*/ 1362850 w 1815896"/>
              <a:gd name="connsiteY9" fmla="*/ 490190 h 816983"/>
              <a:gd name="connsiteX10" fmla="*/ 1503963 w 1815896"/>
              <a:gd name="connsiteY10" fmla="*/ 661013 h 816983"/>
              <a:gd name="connsiteX11" fmla="*/ 1659929 w 1815896"/>
              <a:gd name="connsiteY11" fmla="*/ 761279 h 816983"/>
              <a:gd name="connsiteX12" fmla="*/ 1815896 w 1815896"/>
              <a:gd name="connsiteY12" fmla="*/ 816983 h 816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15896" h="816983">
                <a:moveTo>
                  <a:pt x="0" y="816983"/>
                </a:moveTo>
                <a:cubicBezTo>
                  <a:pt x="81697" y="805223"/>
                  <a:pt x="90981" y="773039"/>
                  <a:pt x="141113" y="753852"/>
                </a:cubicBezTo>
                <a:cubicBezTo>
                  <a:pt x="191245" y="734665"/>
                  <a:pt x="249423" y="735904"/>
                  <a:pt x="300793" y="701863"/>
                </a:cubicBezTo>
                <a:cubicBezTo>
                  <a:pt x="352163" y="667822"/>
                  <a:pt x="399200" y="611500"/>
                  <a:pt x="449332" y="549607"/>
                </a:cubicBezTo>
                <a:cubicBezTo>
                  <a:pt x="499464" y="487714"/>
                  <a:pt x="552072" y="389305"/>
                  <a:pt x="601585" y="330507"/>
                </a:cubicBezTo>
                <a:cubicBezTo>
                  <a:pt x="651098" y="271709"/>
                  <a:pt x="695660" y="248191"/>
                  <a:pt x="746411" y="196820"/>
                </a:cubicBezTo>
                <a:cubicBezTo>
                  <a:pt x="797162" y="145449"/>
                  <a:pt x="853483" y="51372"/>
                  <a:pt x="906091" y="22283"/>
                </a:cubicBezTo>
                <a:cubicBezTo>
                  <a:pt x="958699" y="-6806"/>
                  <a:pt x="1012545" y="-8044"/>
                  <a:pt x="1062058" y="22283"/>
                </a:cubicBezTo>
                <a:cubicBezTo>
                  <a:pt x="1111571" y="52610"/>
                  <a:pt x="1153038" y="126263"/>
                  <a:pt x="1203170" y="204247"/>
                </a:cubicBezTo>
                <a:cubicBezTo>
                  <a:pt x="1253302" y="282231"/>
                  <a:pt x="1312718" y="414062"/>
                  <a:pt x="1362850" y="490190"/>
                </a:cubicBezTo>
                <a:cubicBezTo>
                  <a:pt x="1412982" y="566318"/>
                  <a:pt x="1454450" y="615831"/>
                  <a:pt x="1503963" y="661013"/>
                </a:cubicBezTo>
                <a:cubicBezTo>
                  <a:pt x="1553476" y="706194"/>
                  <a:pt x="1607940" y="735284"/>
                  <a:pt x="1659929" y="761279"/>
                </a:cubicBezTo>
                <a:cubicBezTo>
                  <a:pt x="1711918" y="787274"/>
                  <a:pt x="1815896" y="816983"/>
                  <a:pt x="1815896" y="816983"/>
                </a:cubicBezTo>
              </a:path>
            </a:pathLst>
          </a:custGeom>
          <a:solidFill>
            <a:srgbClr val="FAC090">
              <a:alpha val="53000"/>
            </a:srgbClr>
          </a:solidFill>
          <a:ln>
            <a:solidFill>
              <a:srgbClr val="E46C0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789882" y="2447854"/>
            <a:ext cx="1959771" cy="880577"/>
          </a:xfrm>
          <a:custGeom>
            <a:avLst/>
            <a:gdLst>
              <a:gd name="connsiteX0" fmla="*/ 0 w 2956079"/>
              <a:gd name="connsiteY0" fmla="*/ 873383 h 891292"/>
              <a:gd name="connsiteX1" fmla="*/ 93062 w 2956079"/>
              <a:gd name="connsiteY1" fmla="*/ 873383 h 891292"/>
              <a:gd name="connsiteX2" fmla="*/ 229917 w 2956079"/>
              <a:gd name="connsiteY2" fmla="*/ 687255 h 891292"/>
              <a:gd name="connsiteX3" fmla="*/ 377721 w 2956079"/>
              <a:gd name="connsiteY3" fmla="*/ 380691 h 891292"/>
              <a:gd name="connsiteX4" fmla="*/ 525525 w 2956079"/>
              <a:gd name="connsiteY4" fmla="*/ 150768 h 891292"/>
              <a:gd name="connsiteX5" fmla="*/ 673329 w 2956079"/>
              <a:gd name="connsiteY5" fmla="*/ 8435 h 891292"/>
              <a:gd name="connsiteX6" fmla="*/ 837556 w 2956079"/>
              <a:gd name="connsiteY6" fmla="*/ 30332 h 891292"/>
              <a:gd name="connsiteX7" fmla="*/ 979885 w 2956079"/>
              <a:gd name="connsiteY7" fmla="*/ 145294 h 891292"/>
              <a:gd name="connsiteX8" fmla="*/ 1138638 w 2956079"/>
              <a:gd name="connsiteY8" fmla="*/ 358794 h 891292"/>
              <a:gd name="connsiteX9" fmla="*/ 1275493 w 2956079"/>
              <a:gd name="connsiteY9" fmla="*/ 610614 h 891292"/>
              <a:gd name="connsiteX10" fmla="*/ 1439720 w 2956079"/>
              <a:gd name="connsiteY10" fmla="*/ 731050 h 891292"/>
              <a:gd name="connsiteX11" fmla="*/ 1592998 w 2956079"/>
              <a:gd name="connsiteY11" fmla="*/ 791268 h 891292"/>
              <a:gd name="connsiteX12" fmla="*/ 1746276 w 2956079"/>
              <a:gd name="connsiteY12" fmla="*/ 818640 h 891292"/>
              <a:gd name="connsiteX13" fmla="*/ 1959771 w 2956079"/>
              <a:gd name="connsiteY13" fmla="*/ 862434 h 891292"/>
              <a:gd name="connsiteX14" fmla="*/ 2956079 w 2956079"/>
              <a:gd name="connsiteY14" fmla="*/ 862434 h 891292"/>
              <a:gd name="connsiteX0" fmla="*/ 0 w 2956079"/>
              <a:gd name="connsiteY0" fmla="*/ 873383 h 880577"/>
              <a:gd name="connsiteX1" fmla="*/ 93062 w 2956079"/>
              <a:gd name="connsiteY1" fmla="*/ 873383 h 880577"/>
              <a:gd name="connsiteX2" fmla="*/ 229917 w 2956079"/>
              <a:gd name="connsiteY2" fmla="*/ 687255 h 880577"/>
              <a:gd name="connsiteX3" fmla="*/ 377721 w 2956079"/>
              <a:gd name="connsiteY3" fmla="*/ 380691 h 880577"/>
              <a:gd name="connsiteX4" fmla="*/ 525525 w 2956079"/>
              <a:gd name="connsiteY4" fmla="*/ 150768 h 880577"/>
              <a:gd name="connsiteX5" fmla="*/ 673329 w 2956079"/>
              <a:gd name="connsiteY5" fmla="*/ 8435 h 880577"/>
              <a:gd name="connsiteX6" fmla="*/ 837556 w 2956079"/>
              <a:gd name="connsiteY6" fmla="*/ 30332 h 880577"/>
              <a:gd name="connsiteX7" fmla="*/ 979885 w 2956079"/>
              <a:gd name="connsiteY7" fmla="*/ 145294 h 880577"/>
              <a:gd name="connsiteX8" fmla="*/ 1138638 w 2956079"/>
              <a:gd name="connsiteY8" fmla="*/ 358794 h 880577"/>
              <a:gd name="connsiteX9" fmla="*/ 1275493 w 2956079"/>
              <a:gd name="connsiteY9" fmla="*/ 610614 h 880577"/>
              <a:gd name="connsiteX10" fmla="*/ 1439720 w 2956079"/>
              <a:gd name="connsiteY10" fmla="*/ 731050 h 880577"/>
              <a:gd name="connsiteX11" fmla="*/ 1592998 w 2956079"/>
              <a:gd name="connsiteY11" fmla="*/ 791268 h 880577"/>
              <a:gd name="connsiteX12" fmla="*/ 1746276 w 2956079"/>
              <a:gd name="connsiteY12" fmla="*/ 818640 h 880577"/>
              <a:gd name="connsiteX13" fmla="*/ 1959771 w 2956079"/>
              <a:gd name="connsiteY13" fmla="*/ 862434 h 880577"/>
              <a:gd name="connsiteX14" fmla="*/ 2956079 w 2956079"/>
              <a:gd name="connsiteY14" fmla="*/ 862434 h 880577"/>
              <a:gd name="connsiteX0" fmla="*/ 0 w 1959771"/>
              <a:gd name="connsiteY0" fmla="*/ 873383 h 880577"/>
              <a:gd name="connsiteX1" fmla="*/ 93062 w 1959771"/>
              <a:gd name="connsiteY1" fmla="*/ 873383 h 880577"/>
              <a:gd name="connsiteX2" fmla="*/ 229917 w 1959771"/>
              <a:gd name="connsiteY2" fmla="*/ 687255 h 880577"/>
              <a:gd name="connsiteX3" fmla="*/ 377721 w 1959771"/>
              <a:gd name="connsiteY3" fmla="*/ 380691 h 880577"/>
              <a:gd name="connsiteX4" fmla="*/ 525525 w 1959771"/>
              <a:gd name="connsiteY4" fmla="*/ 150768 h 880577"/>
              <a:gd name="connsiteX5" fmla="*/ 673329 w 1959771"/>
              <a:gd name="connsiteY5" fmla="*/ 8435 h 880577"/>
              <a:gd name="connsiteX6" fmla="*/ 837556 w 1959771"/>
              <a:gd name="connsiteY6" fmla="*/ 30332 h 880577"/>
              <a:gd name="connsiteX7" fmla="*/ 979885 w 1959771"/>
              <a:gd name="connsiteY7" fmla="*/ 145294 h 880577"/>
              <a:gd name="connsiteX8" fmla="*/ 1138638 w 1959771"/>
              <a:gd name="connsiteY8" fmla="*/ 358794 h 880577"/>
              <a:gd name="connsiteX9" fmla="*/ 1275493 w 1959771"/>
              <a:gd name="connsiteY9" fmla="*/ 610614 h 880577"/>
              <a:gd name="connsiteX10" fmla="*/ 1439720 w 1959771"/>
              <a:gd name="connsiteY10" fmla="*/ 731050 h 880577"/>
              <a:gd name="connsiteX11" fmla="*/ 1592998 w 1959771"/>
              <a:gd name="connsiteY11" fmla="*/ 791268 h 880577"/>
              <a:gd name="connsiteX12" fmla="*/ 1746276 w 1959771"/>
              <a:gd name="connsiteY12" fmla="*/ 818640 h 880577"/>
              <a:gd name="connsiteX13" fmla="*/ 1959771 w 1959771"/>
              <a:gd name="connsiteY13" fmla="*/ 862434 h 88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59771" h="880577">
                <a:moveTo>
                  <a:pt x="0" y="873383"/>
                </a:moveTo>
                <a:cubicBezTo>
                  <a:pt x="27371" y="888893"/>
                  <a:pt x="54743" y="874695"/>
                  <a:pt x="93062" y="873383"/>
                </a:cubicBezTo>
                <a:cubicBezTo>
                  <a:pt x="131381" y="872071"/>
                  <a:pt x="182474" y="769370"/>
                  <a:pt x="229917" y="687255"/>
                </a:cubicBezTo>
                <a:cubicBezTo>
                  <a:pt x="277360" y="605140"/>
                  <a:pt x="328453" y="470105"/>
                  <a:pt x="377721" y="380691"/>
                </a:cubicBezTo>
                <a:cubicBezTo>
                  <a:pt x="426989" y="291277"/>
                  <a:pt x="476257" y="212811"/>
                  <a:pt x="525525" y="150768"/>
                </a:cubicBezTo>
                <a:cubicBezTo>
                  <a:pt x="574793" y="88725"/>
                  <a:pt x="621324" y="28508"/>
                  <a:pt x="673329" y="8435"/>
                </a:cubicBezTo>
                <a:cubicBezTo>
                  <a:pt x="725334" y="-11638"/>
                  <a:pt x="786463" y="7522"/>
                  <a:pt x="837556" y="30332"/>
                </a:cubicBezTo>
                <a:cubicBezTo>
                  <a:pt x="888649" y="53142"/>
                  <a:pt x="929705" y="90550"/>
                  <a:pt x="979885" y="145294"/>
                </a:cubicBezTo>
                <a:cubicBezTo>
                  <a:pt x="1030065" y="200038"/>
                  <a:pt x="1089370" y="281241"/>
                  <a:pt x="1138638" y="358794"/>
                </a:cubicBezTo>
                <a:cubicBezTo>
                  <a:pt x="1187906" y="436347"/>
                  <a:pt x="1225313" y="548571"/>
                  <a:pt x="1275493" y="610614"/>
                </a:cubicBezTo>
                <a:cubicBezTo>
                  <a:pt x="1325673" y="672657"/>
                  <a:pt x="1386803" y="700941"/>
                  <a:pt x="1439720" y="731050"/>
                </a:cubicBezTo>
                <a:cubicBezTo>
                  <a:pt x="1492638" y="761159"/>
                  <a:pt x="1541905" y="776670"/>
                  <a:pt x="1592998" y="791268"/>
                </a:cubicBezTo>
                <a:cubicBezTo>
                  <a:pt x="1644091" y="805866"/>
                  <a:pt x="1685147" y="806779"/>
                  <a:pt x="1746276" y="818640"/>
                </a:cubicBezTo>
                <a:cubicBezTo>
                  <a:pt x="1807405" y="830501"/>
                  <a:pt x="1758137" y="855135"/>
                  <a:pt x="1959771" y="862434"/>
                </a:cubicBezTo>
              </a:path>
            </a:pathLst>
          </a:custGeom>
          <a:solidFill>
            <a:schemeClr val="accent1">
              <a:lumMod val="60000"/>
              <a:lumOff val="40000"/>
              <a:alpha val="51000"/>
            </a:schemeClr>
          </a:solidFill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7598025" y="2496970"/>
            <a:ext cx="1191799" cy="816983"/>
          </a:xfrm>
          <a:custGeom>
            <a:avLst/>
            <a:gdLst>
              <a:gd name="connsiteX0" fmla="*/ 0 w 2963364"/>
              <a:gd name="connsiteY0" fmla="*/ 820696 h 820696"/>
              <a:gd name="connsiteX1" fmla="*/ 1147468 w 2963364"/>
              <a:gd name="connsiteY1" fmla="*/ 816983 h 820696"/>
              <a:gd name="connsiteX2" fmla="*/ 1288581 w 2963364"/>
              <a:gd name="connsiteY2" fmla="*/ 753852 h 820696"/>
              <a:gd name="connsiteX3" fmla="*/ 1448261 w 2963364"/>
              <a:gd name="connsiteY3" fmla="*/ 701863 h 820696"/>
              <a:gd name="connsiteX4" fmla="*/ 1596800 w 2963364"/>
              <a:gd name="connsiteY4" fmla="*/ 549607 h 820696"/>
              <a:gd name="connsiteX5" fmla="*/ 1749053 w 2963364"/>
              <a:gd name="connsiteY5" fmla="*/ 330507 h 820696"/>
              <a:gd name="connsiteX6" fmla="*/ 1893879 w 2963364"/>
              <a:gd name="connsiteY6" fmla="*/ 196820 h 820696"/>
              <a:gd name="connsiteX7" fmla="*/ 2053559 w 2963364"/>
              <a:gd name="connsiteY7" fmla="*/ 22283 h 820696"/>
              <a:gd name="connsiteX8" fmla="*/ 2209526 w 2963364"/>
              <a:gd name="connsiteY8" fmla="*/ 22283 h 820696"/>
              <a:gd name="connsiteX9" fmla="*/ 2350638 w 2963364"/>
              <a:gd name="connsiteY9" fmla="*/ 204247 h 820696"/>
              <a:gd name="connsiteX10" fmla="*/ 2510318 w 2963364"/>
              <a:gd name="connsiteY10" fmla="*/ 490190 h 820696"/>
              <a:gd name="connsiteX11" fmla="*/ 2651431 w 2963364"/>
              <a:gd name="connsiteY11" fmla="*/ 661013 h 820696"/>
              <a:gd name="connsiteX12" fmla="*/ 2807397 w 2963364"/>
              <a:gd name="connsiteY12" fmla="*/ 761279 h 820696"/>
              <a:gd name="connsiteX13" fmla="*/ 2963364 w 2963364"/>
              <a:gd name="connsiteY13" fmla="*/ 816983 h 820696"/>
              <a:gd name="connsiteX0" fmla="*/ 0 w 2963364"/>
              <a:gd name="connsiteY0" fmla="*/ 820696 h 857295"/>
              <a:gd name="connsiteX1" fmla="*/ 1147468 w 2963364"/>
              <a:gd name="connsiteY1" fmla="*/ 816983 h 857295"/>
              <a:gd name="connsiteX2" fmla="*/ 1288581 w 2963364"/>
              <a:gd name="connsiteY2" fmla="*/ 753852 h 857295"/>
              <a:gd name="connsiteX3" fmla="*/ 1448261 w 2963364"/>
              <a:gd name="connsiteY3" fmla="*/ 701863 h 857295"/>
              <a:gd name="connsiteX4" fmla="*/ 1596800 w 2963364"/>
              <a:gd name="connsiteY4" fmla="*/ 549607 h 857295"/>
              <a:gd name="connsiteX5" fmla="*/ 1749053 w 2963364"/>
              <a:gd name="connsiteY5" fmla="*/ 330507 h 857295"/>
              <a:gd name="connsiteX6" fmla="*/ 1893879 w 2963364"/>
              <a:gd name="connsiteY6" fmla="*/ 196820 h 857295"/>
              <a:gd name="connsiteX7" fmla="*/ 2053559 w 2963364"/>
              <a:gd name="connsiteY7" fmla="*/ 22283 h 857295"/>
              <a:gd name="connsiteX8" fmla="*/ 2209526 w 2963364"/>
              <a:gd name="connsiteY8" fmla="*/ 22283 h 857295"/>
              <a:gd name="connsiteX9" fmla="*/ 2350638 w 2963364"/>
              <a:gd name="connsiteY9" fmla="*/ 204247 h 857295"/>
              <a:gd name="connsiteX10" fmla="*/ 2510318 w 2963364"/>
              <a:gd name="connsiteY10" fmla="*/ 490190 h 857295"/>
              <a:gd name="connsiteX11" fmla="*/ 2651431 w 2963364"/>
              <a:gd name="connsiteY11" fmla="*/ 661013 h 857295"/>
              <a:gd name="connsiteX12" fmla="*/ 2807397 w 2963364"/>
              <a:gd name="connsiteY12" fmla="*/ 761279 h 857295"/>
              <a:gd name="connsiteX13" fmla="*/ 2963364 w 2963364"/>
              <a:gd name="connsiteY13" fmla="*/ 816983 h 857295"/>
              <a:gd name="connsiteX0" fmla="*/ 0 w 2963364"/>
              <a:gd name="connsiteY0" fmla="*/ 820696 h 857840"/>
              <a:gd name="connsiteX1" fmla="*/ 805827 w 2963364"/>
              <a:gd name="connsiteY1" fmla="*/ 857832 h 857840"/>
              <a:gd name="connsiteX2" fmla="*/ 1147468 w 2963364"/>
              <a:gd name="connsiteY2" fmla="*/ 816983 h 857840"/>
              <a:gd name="connsiteX3" fmla="*/ 1288581 w 2963364"/>
              <a:gd name="connsiteY3" fmla="*/ 753852 h 857840"/>
              <a:gd name="connsiteX4" fmla="*/ 1448261 w 2963364"/>
              <a:gd name="connsiteY4" fmla="*/ 701863 h 857840"/>
              <a:gd name="connsiteX5" fmla="*/ 1596800 w 2963364"/>
              <a:gd name="connsiteY5" fmla="*/ 549607 h 857840"/>
              <a:gd name="connsiteX6" fmla="*/ 1749053 w 2963364"/>
              <a:gd name="connsiteY6" fmla="*/ 330507 h 857840"/>
              <a:gd name="connsiteX7" fmla="*/ 1893879 w 2963364"/>
              <a:gd name="connsiteY7" fmla="*/ 196820 h 857840"/>
              <a:gd name="connsiteX8" fmla="*/ 2053559 w 2963364"/>
              <a:gd name="connsiteY8" fmla="*/ 22283 h 857840"/>
              <a:gd name="connsiteX9" fmla="*/ 2209526 w 2963364"/>
              <a:gd name="connsiteY9" fmla="*/ 22283 h 857840"/>
              <a:gd name="connsiteX10" fmla="*/ 2350638 w 2963364"/>
              <a:gd name="connsiteY10" fmla="*/ 204247 h 857840"/>
              <a:gd name="connsiteX11" fmla="*/ 2510318 w 2963364"/>
              <a:gd name="connsiteY11" fmla="*/ 490190 h 857840"/>
              <a:gd name="connsiteX12" fmla="*/ 2651431 w 2963364"/>
              <a:gd name="connsiteY12" fmla="*/ 661013 h 857840"/>
              <a:gd name="connsiteX13" fmla="*/ 2807397 w 2963364"/>
              <a:gd name="connsiteY13" fmla="*/ 761279 h 857840"/>
              <a:gd name="connsiteX14" fmla="*/ 2963364 w 2963364"/>
              <a:gd name="connsiteY14" fmla="*/ 816983 h 857840"/>
              <a:gd name="connsiteX0" fmla="*/ 0 w 2963364"/>
              <a:gd name="connsiteY0" fmla="*/ 820696 h 825156"/>
              <a:gd name="connsiteX1" fmla="*/ 798400 w 2963364"/>
              <a:gd name="connsiteY1" fmla="*/ 824410 h 825156"/>
              <a:gd name="connsiteX2" fmla="*/ 1147468 w 2963364"/>
              <a:gd name="connsiteY2" fmla="*/ 816983 h 825156"/>
              <a:gd name="connsiteX3" fmla="*/ 1288581 w 2963364"/>
              <a:gd name="connsiteY3" fmla="*/ 753852 h 825156"/>
              <a:gd name="connsiteX4" fmla="*/ 1448261 w 2963364"/>
              <a:gd name="connsiteY4" fmla="*/ 701863 h 825156"/>
              <a:gd name="connsiteX5" fmla="*/ 1596800 w 2963364"/>
              <a:gd name="connsiteY5" fmla="*/ 549607 h 825156"/>
              <a:gd name="connsiteX6" fmla="*/ 1749053 w 2963364"/>
              <a:gd name="connsiteY6" fmla="*/ 330507 h 825156"/>
              <a:gd name="connsiteX7" fmla="*/ 1893879 w 2963364"/>
              <a:gd name="connsiteY7" fmla="*/ 196820 h 825156"/>
              <a:gd name="connsiteX8" fmla="*/ 2053559 w 2963364"/>
              <a:gd name="connsiteY8" fmla="*/ 22283 h 825156"/>
              <a:gd name="connsiteX9" fmla="*/ 2209526 w 2963364"/>
              <a:gd name="connsiteY9" fmla="*/ 22283 h 825156"/>
              <a:gd name="connsiteX10" fmla="*/ 2350638 w 2963364"/>
              <a:gd name="connsiteY10" fmla="*/ 204247 h 825156"/>
              <a:gd name="connsiteX11" fmla="*/ 2510318 w 2963364"/>
              <a:gd name="connsiteY11" fmla="*/ 490190 h 825156"/>
              <a:gd name="connsiteX12" fmla="*/ 2651431 w 2963364"/>
              <a:gd name="connsiteY12" fmla="*/ 661013 h 825156"/>
              <a:gd name="connsiteX13" fmla="*/ 2807397 w 2963364"/>
              <a:gd name="connsiteY13" fmla="*/ 761279 h 825156"/>
              <a:gd name="connsiteX14" fmla="*/ 2963364 w 2963364"/>
              <a:gd name="connsiteY14" fmla="*/ 816983 h 825156"/>
              <a:gd name="connsiteX0" fmla="*/ 0 w 2164964"/>
              <a:gd name="connsiteY0" fmla="*/ 824410 h 824930"/>
              <a:gd name="connsiteX1" fmla="*/ 349068 w 2164964"/>
              <a:gd name="connsiteY1" fmla="*/ 816983 h 824930"/>
              <a:gd name="connsiteX2" fmla="*/ 490181 w 2164964"/>
              <a:gd name="connsiteY2" fmla="*/ 753852 h 824930"/>
              <a:gd name="connsiteX3" fmla="*/ 649861 w 2164964"/>
              <a:gd name="connsiteY3" fmla="*/ 701863 h 824930"/>
              <a:gd name="connsiteX4" fmla="*/ 798400 w 2164964"/>
              <a:gd name="connsiteY4" fmla="*/ 549607 h 824930"/>
              <a:gd name="connsiteX5" fmla="*/ 950653 w 2164964"/>
              <a:gd name="connsiteY5" fmla="*/ 330507 h 824930"/>
              <a:gd name="connsiteX6" fmla="*/ 1095479 w 2164964"/>
              <a:gd name="connsiteY6" fmla="*/ 196820 h 824930"/>
              <a:gd name="connsiteX7" fmla="*/ 1255159 w 2164964"/>
              <a:gd name="connsiteY7" fmla="*/ 22283 h 824930"/>
              <a:gd name="connsiteX8" fmla="*/ 1411126 w 2164964"/>
              <a:gd name="connsiteY8" fmla="*/ 22283 h 824930"/>
              <a:gd name="connsiteX9" fmla="*/ 1552238 w 2164964"/>
              <a:gd name="connsiteY9" fmla="*/ 204247 h 824930"/>
              <a:gd name="connsiteX10" fmla="*/ 1711918 w 2164964"/>
              <a:gd name="connsiteY10" fmla="*/ 490190 h 824930"/>
              <a:gd name="connsiteX11" fmla="*/ 1853031 w 2164964"/>
              <a:gd name="connsiteY11" fmla="*/ 661013 h 824930"/>
              <a:gd name="connsiteX12" fmla="*/ 2008997 w 2164964"/>
              <a:gd name="connsiteY12" fmla="*/ 761279 h 824930"/>
              <a:gd name="connsiteX13" fmla="*/ 2164964 w 2164964"/>
              <a:gd name="connsiteY13" fmla="*/ 816983 h 824930"/>
              <a:gd name="connsiteX0" fmla="*/ 0 w 1815896"/>
              <a:gd name="connsiteY0" fmla="*/ 816983 h 816983"/>
              <a:gd name="connsiteX1" fmla="*/ 141113 w 1815896"/>
              <a:gd name="connsiteY1" fmla="*/ 753852 h 816983"/>
              <a:gd name="connsiteX2" fmla="*/ 300793 w 1815896"/>
              <a:gd name="connsiteY2" fmla="*/ 701863 h 816983"/>
              <a:gd name="connsiteX3" fmla="*/ 449332 w 1815896"/>
              <a:gd name="connsiteY3" fmla="*/ 549607 h 816983"/>
              <a:gd name="connsiteX4" fmla="*/ 601585 w 1815896"/>
              <a:gd name="connsiteY4" fmla="*/ 330507 h 816983"/>
              <a:gd name="connsiteX5" fmla="*/ 746411 w 1815896"/>
              <a:gd name="connsiteY5" fmla="*/ 196820 h 816983"/>
              <a:gd name="connsiteX6" fmla="*/ 906091 w 1815896"/>
              <a:gd name="connsiteY6" fmla="*/ 22283 h 816983"/>
              <a:gd name="connsiteX7" fmla="*/ 1062058 w 1815896"/>
              <a:gd name="connsiteY7" fmla="*/ 22283 h 816983"/>
              <a:gd name="connsiteX8" fmla="*/ 1203170 w 1815896"/>
              <a:gd name="connsiteY8" fmla="*/ 204247 h 816983"/>
              <a:gd name="connsiteX9" fmla="*/ 1362850 w 1815896"/>
              <a:gd name="connsiteY9" fmla="*/ 490190 h 816983"/>
              <a:gd name="connsiteX10" fmla="*/ 1503963 w 1815896"/>
              <a:gd name="connsiteY10" fmla="*/ 661013 h 816983"/>
              <a:gd name="connsiteX11" fmla="*/ 1659929 w 1815896"/>
              <a:gd name="connsiteY11" fmla="*/ 761279 h 816983"/>
              <a:gd name="connsiteX12" fmla="*/ 1815896 w 1815896"/>
              <a:gd name="connsiteY12" fmla="*/ 816983 h 816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15896" h="816983">
                <a:moveTo>
                  <a:pt x="0" y="816983"/>
                </a:moveTo>
                <a:cubicBezTo>
                  <a:pt x="81697" y="805223"/>
                  <a:pt x="90981" y="773039"/>
                  <a:pt x="141113" y="753852"/>
                </a:cubicBezTo>
                <a:cubicBezTo>
                  <a:pt x="191245" y="734665"/>
                  <a:pt x="249423" y="735904"/>
                  <a:pt x="300793" y="701863"/>
                </a:cubicBezTo>
                <a:cubicBezTo>
                  <a:pt x="352163" y="667822"/>
                  <a:pt x="399200" y="611500"/>
                  <a:pt x="449332" y="549607"/>
                </a:cubicBezTo>
                <a:cubicBezTo>
                  <a:pt x="499464" y="487714"/>
                  <a:pt x="552072" y="389305"/>
                  <a:pt x="601585" y="330507"/>
                </a:cubicBezTo>
                <a:cubicBezTo>
                  <a:pt x="651098" y="271709"/>
                  <a:pt x="695660" y="248191"/>
                  <a:pt x="746411" y="196820"/>
                </a:cubicBezTo>
                <a:cubicBezTo>
                  <a:pt x="797162" y="145449"/>
                  <a:pt x="853483" y="51372"/>
                  <a:pt x="906091" y="22283"/>
                </a:cubicBezTo>
                <a:cubicBezTo>
                  <a:pt x="958699" y="-6806"/>
                  <a:pt x="1012545" y="-8044"/>
                  <a:pt x="1062058" y="22283"/>
                </a:cubicBezTo>
                <a:cubicBezTo>
                  <a:pt x="1111571" y="52610"/>
                  <a:pt x="1153038" y="126263"/>
                  <a:pt x="1203170" y="204247"/>
                </a:cubicBezTo>
                <a:cubicBezTo>
                  <a:pt x="1253302" y="282231"/>
                  <a:pt x="1312718" y="414062"/>
                  <a:pt x="1362850" y="490190"/>
                </a:cubicBezTo>
                <a:cubicBezTo>
                  <a:pt x="1412982" y="566318"/>
                  <a:pt x="1454450" y="615831"/>
                  <a:pt x="1503963" y="661013"/>
                </a:cubicBezTo>
                <a:cubicBezTo>
                  <a:pt x="1553476" y="706194"/>
                  <a:pt x="1607940" y="735284"/>
                  <a:pt x="1659929" y="761279"/>
                </a:cubicBezTo>
                <a:cubicBezTo>
                  <a:pt x="1711918" y="787274"/>
                  <a:pt x="1815896" y="816983"/>
                  <a:pt x="1815896" y="816983"/>
                </a:cubicBezTo>
              </a:path>
            </a:pathLst>
          </a:custGeom>
          <a:solidFill>
            <a:srgbClr val="FAC090">
              <a:alpha val="53000"/>
            </a:srgbClr>
          </a:solidFill>
          <a:ln>
            <a:solidFill>
              <a:srgbClr val="E46C0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 62"/>
          <p:cNvSpPr/>
          <p:nvPr/>
        </p:nvSpPr>
        <p:spPr>
          <a:xfrm>
            <a:off x="6365087" y="2496970"/>
            <a:ext cx="1333125" cy="837732"/>
          </a:xfrm>
          <a:custGeom>
            <a:avLst/>
            <a:gdLst>
              <a:gd name="connsiteX0" fmla="*/ 0 w 2956079"/>
              <a:gd name="connsiteY0" fmla="*/ 873383 h 891292"/>
              <a:gd name="connsiteX1" fmla="*/ 93062 w 2956079"/>
              <a:gd name="connsiteY1" fmla="*/ 873383 h 891292"/>
              <a:gd name="connsiteX2" fmla="*/ 229917 w 2956079"/>
              <a:gd name="connsiteY2" fmla="*/ 687255 h 891292"/>
              <a:gd name="connsiteX3" fmla="*/ 377721 w 2956079"/>
              <a:gd name="connsiteY3" fmla="*/ 380691 h 891292"/>
              <a:gd name="connsiteX4" fmla="*/ 525525 w 2956079"/>
              <a:gd name="connsiteY4" fmla="*/ 150768 h 891292"/>
              <a:gd name="connsiteX5" fmla="*/ 673329 w 2956079"/>
              <a:gd name="connsiteY5" fmla="*/ 8435 h 891292"/>
              <a:gd name="connsiteX6" fmla="*/ 837556 w 2956079"/>
              <a:gd name="connsiteY6" fmla="*/ 30332 h 891292"/>
              <a:gd name="connsiteX7" fmla="*/ 979885 w 2956079"/>
              <a:gd name="connsiteY7" fmla="*/ 145294 h 891292"/>
              <a:gd name="connsiteX8" fmla="*/ 1138638 w 2956079"/>
              <a:gd name="connsiteY8" fmla="*/ 358794 h 891292"/>
              <a:gd name="connsiteX9" fmla="*/ 1275493 w 2956079"/>
              <a:gd name="connsiteY9" fmla="*/ 610614 h 891292"/>
              <a:gd name="connsiteX10" fmla="*/ 1439720 w 2956079"/>
              <a:gd name="connsiteY10" fmla="*/ 731050 h 891292"/>
              <a:gd name="connsiteX11" fmla="*/ 1592998 w 2956079"/>
              <a:gd name="connsiteY11" fmla="*/ 791268 h 891292"/>
              <a:gd name="connsiteX12" fmla="*/ 1746276 w 2956079"/>
              <a:gd name="connsiteY12" fmla="*/ 818640 h 891292"/>
              <a:gd name="connsiteX13" fmla="*/ 1959771 w 2956079"/>
              <a:gd name="connsiteY13" fmla="*/ 862434 h 891292"/>
              <a:gd name="connsiteX14" fmla="*/ 2956079 w 2956079"/>
              <a:gd name="connsiteY14" fmla="*/ 862434 h 891292"/>
              <a:gd name="connsiteX0" fmla="*/ 0 w 2956079"/>
              <a:gd name="connsiteY0" fmla="*/ 873383 h 880577"/>
              <a:gd name="connsiteX1" fmla="*/ 93062 w 2956079"/>
              <a:gd name="connsiteY1" fmla="*/ 873383 h 880577"/>
              <a:gd name="connsiteX2" fmla="*/ 229917 w 2956079"/>
              <a:gd name="connsiteY2" fmla="*/ 687255 h 880577"/>
              <a:gd name="connsiteX3" fmla="*/ 377721 w 2956079"/>
              <a:gd name="connsiteY3" fmla="*/ 380691 h 880577"/>
              <a:gd name="connsiteX4" fmla="*/ 525525 w 2956079"/>
              <a:gd name="connsiteY4" fmla="*/ 150768 h 880577"/>
              <a:gd name="connsiteX5" fmla="*/ 673329 w 2956079"/>
              <a:gd name="connsiteY5" fmla="*/ 8435 h 880577"/>
              <a:gd name="connsiteX6" fmla="*/ 837556 w 2956079"/>
              <a:gd name="connsiteY6" fmla="*/ 30332 h 880577"/>
              <a:gd name="connsiteX7" fmla="*/ 979885 w 2956079"/>
              <a:gd name="connsiteY7" fmla="*/ 145294 h 880577"/>
              <a:gd name="connsiteX8" fmla="*/ 1138638 w 2956079"/>
              <a:gd name="connsiteY8" fmla="*/ 358794 h 880577"/>
              <a:gd name="connsiteX9" fmla="*/ 1275493 w 2956079"/>
              <a:gd name="connsiteY9" fmla="*/ 610614 h 880577"/>
              <a:gd name="connsiteX10" fmla="*/ 1439720 w 2956079"/>
              <a:gd name="connsiteY10" fmla="*/ 731050 h 880577"/>
              <a:gd name="connsiteX11" fmla="*/ 1592998 w 2956079"/>
              <a:gd name="connsiteY11" fmla="*/ 791268 h 880577"/>
              <a:gd name="connsiteX12" fmla="*/ 1746276 w 2956079"/>
              <a:gd name="connsiteY12" fmla="*/ 818640 h 880577"/>
              <a:gd name="connsiteX13" fmla="*/ 1959771 w 2956079"/>
              <a:gd name="connsiteY13" fmla="*/ 862434 h 880577"/>
              <a:gd name="connsiteX14" fmla="*/ 2956079 w 2956079"/>
              <a:gd name="connsiteY14" fmla="*/ 862434 h 880577"/>
              <a:gd name="connsiteX0" fmla="*/ 0 w 1959771"/>
              <a:gd name="connsiteY0" fmla="*/ 873383 h 880577"/>
              <a:gd name="connsiteX1" fmla="*/ 93062 w 1959771"/>
              <a:gd name="connsiteY1" fmla="*/ 873383 h 880577"/>
              <a:gd name="connsiteX2" fmla="*/ 229917 w 1959771"/>
              <a:gd name="connsiteY2" fmla="*/ 687255 h 880577"/>
              <a:gd name="connsiteX3" fmla="*/ 377721 w 1959771"/>
              <a:gd name="connsiteY3" fmla="*/ 380691 h 880577"/>
              <a:gd name="connsiteX4" fmla="*/ 525525 w 1959771"/>
              <a:gd name="connsiteY4" fmla="*/ 150768 h 880577"/>
              <a:gd name="connsiteX5" fmla="*/ 673329 w 1959771"/>
              <a:gd name="connsiteY5" fmla="*/ 8435 h 880577"/>
              <a:gd name="connsiteX6" fmla="*/ 837556 w 1959771"/>
              <a:gd name="connsiteY6" fmla="*/ 30332 h 880577"/>
              <a:gd name="connsiteX7" fmla="*/ 979885 w 1959771"/>
              <a:gd name="connsiteY7" fmla="*/ 145294 h 880577"/>
              <a:gd name="connsiteX8" fmla="*/ 1138638 w 1959771"/>
              <a:gd name="connsiteY8" fmla="*/ 358794 h 880577"/>
              <a:gd name="connsiteX9" fmla="*/ 1275493 w 1959771"/>
              <a:gd name="connsiteY9" fmla="*/ 610614 h 880577"/>
              <a:gd name="connsiteX10" fmla="*/ 1439720 w 1959771"/>
              <a:gd name="connsiteY10" fmla="*/ 731050 h 880577"/>
              <a:gd name="connsiteX11" fmla="*/ 1592998 w 1959771"/>
              <a:gd name="connsiteY11" fmla="*/ 791268 h 880577"/>
              <a:gd name="connsiteX12" fmla="*/ 1746276 w 1959771"/>
              <a:gd name="connsiteY12" fmla="*/ 818640 h 880577"/>
              <a:gd name="connsiteX13" fmla="*/ 1959771 w 1959771"/>
              <a:gd name="connsiteY13" fmla="*/ 862434 h 88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59771" h="880577">
                <a:moveTo>
                  <a:pt x="0" y="873383"/>
                </a:moveTo>
                <a:cubicBezTo>
                  <a:pt x="27371" y="888893"/>
                  <a:pt x="54743" y="874695"/>
                  <a:pt x="93062" y="873383"/>
                </a:cubicBezTo>
                <a:cubicBezTo>
                  <a:pt x="131381" y="872071"/>
                  <a:pt x="182474" y="769370"/>
                  <a:pt x="229917" y="687255"/>
                </a:cubicBezTo>
                <a:cubicBezTo>
                  <a:pt x="277360" y="605140"/>
                  <a:pt x="328453" y="470105"/>
                  <a:pt x="377721" y="380691"/>
                </a:cubicBezTo>
                <a:cubicBezTo>
                  <a:pt x="426989" y="291277"/>
                  <a:pt x="476257" y="212811"/>
                  <a:pt x="525525" y="150768"/>
                </a:cubicBezTo>
                <a:cubicBezTo>
                  <a:pt x="574793" y="88725"/>
                  <a:pt x="621324" y="28508"/>
                  <a:pt x="673329" y="8435"/>
                </a:cubicBezTo>
                <a:cubicBezTo>
                  <a:pt x="725334" y="-11638"/>
                  <a:pt x="786463" y="7522"/>
                  <a:pt x="837556" y="30332"/>
                </a:cubicBezTo>
                <a:cubicBezTo>
                  <a:pt x="888649" y="53142"/>
                  <a:pt x="929705" y="90550"/>
                  <a:pt x="979885" y="145294"/>
                </a:cubicBezTo>
                <a:cubicBezTo>
                  <a:pt x="1030065" y="200038"/>
                  <a:pt x="1089370" y="281241"/>
                  <a:pt x="1138638" y="358794"/>
                </a:cubicBezTo>
                <a:cubicBezTo>
                  <a:pt x="1187906" y="436347"/>
                  <a:pt x="1225313" y="548571"/>
                  <a:pt x="1275493" y="610614"/>
                </a:cubicBezTo>
                <a:cubicBezTo>
                  <a:pt x="1325673" y="672657"/>
                  <a:pt x="1386803" y="700941"/>
                  <a:pt x="1439720" y="731050"/>
                </a:cubicBezTo>
                <a:cubicBezTo>
                  <a:pt x="1492638" y="761159"/>
                  <a:pt x="1541905" y="776670"/>
                  <a:pt x="1592998" y="791268"/>
                </a:cubicBezTo>
                <a:cubicBezTo>
                  <a:pt x="1644091" y="805866"/>
                  <a:pt x="1685147" y="806779"/>
                  <a:pt x="1746276" y="818640"/>
                </a:cubicBezTo>
                <a:cubicBezTo>
                  <a:pt x="1807405" y="830501"/>
                  <a:pt x="1758137" y="855135"/>
                  <a:pt x="1959771" y="862434"/>
                </a:cubicBezTo>
              </a:path>
            </a:pathLst>
          </a:custGeom>
          <a:solidFill>
            <a:schemeClr val="accent1">
              <a:lumMod val="60000"/>
              <a:lumOff val="40000"/>
              <a:alpha val="51000"/>
            </a:schemeClr>
          </a:solidFill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9712" y="2158865"/>
            <a:ext cx="69862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Arial"/>
                <a:cs typeface="Arial"/>
              </a:rPr>
              <a:t>Bad                                                      Good                                                   Very good</a:t>
            </a:r>
            <a:endParaRPr lang="en-US" sz="1400" i="1" dirty="0">
              <a:latin typeface="Arial"/>
              <a:cs typeface="Arial"/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540469" y="3328431"/>
            <a:ext cx="2540190" cy="758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763897" y="3271245"/>
            <a:ext cx="26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Times"/>
                <a:cs typeface="Times"/>
              </a:rPr>
              <a:t>x</a:t>
            </a:r>
            <a:endParaRPr lang="en-US" sz="1200" baseline="-25000" dirty="0">
              <a:latin typeface="Times"/>
              <a:cs typeface="Times"/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3213170" y="3332221"/>
            <a:ext cx="2911457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807865" y="3275035"/>
            <a:ext cx="26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Times"/>
                <a:cs typeface="Times"/>
              </a:rPr>
              <a:t>x</a:t>
            </a:r>
            <a:endParaRPr lang="en-US" sz="1200" baseline="-25000" dirty="0">
              <a:latin typeface="Times"/>
              <a:cs typeface="Times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6203090" y="3336011"/>
            <a:ext cx="2911457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8797785" y="3278825"/>
            <a:ext cx="26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Times"/>
                <a:cs typeface="Times"/>
              </a:rPr>
              <a:t>x</a:t>
            </a:r>
            <a:endParaRPr lang="en-US" sz="1200" baseline="-25000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388606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ounded Rectangle 66"/>
          <p:cNvSpPr/>
          <p:nvPr/>
        </p:nvSpPr>
        <p:spPr>
          <a:xfrm>
            <a:off x="216197" y="2161596"/>
            <a:ext cx="2932031" cy="1872522"/>
          </a:xfrm>
          <a:prstGeom prst="roundRect">
            <a:avLst>
              <a:gd name="adj" fmla="val 10459"/>
            </a:avLst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6184748" y="2161596"/>
            <a:ext cx="2932031" cy="1872522"/>
          </a:xfrm>
          <a:prstGeom prst="roundRect">
            <a:avLst>
              <a:gd name="adj" fmla="val 10459"/>
            </a:avLst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213170" y="2161596"/>
            <a:ext cx="2932031" cy="1872522"/>
          </a:xfrm>
          <a:prstGeom prst="roundRect">
            <a:avLst>
              <a:gd name="adj" fmla="val 10459"/>
            </a:avLst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4315793" y="2483127"/>
            <a:ext cx="1683374" cy="816983"/>
          </a:xfrm>
          <a:custGeom>
            <a:avLst/>
            <a:gdLst>
              <a:gd name="connsiteX0" fmla="*/ 0 w 2963364"/>
              <a:gd name="connsiteY0" fmla="*/ 820696 h 820696"/>
              <a:gd name="connsiteX1" fmla="*/ 1147468 w 2963364"/>
              <a:gd name="connsiteY1" fmla="*/ 816983 h 820696"/>
              <a:gd name="connsiteX2" fmla="*/ 1288581 w 2963364"/>
              <a:gd name="connsiteY2" fmla="*/ 753852 h 820696"/>
              <a:gd name="connsiteX3" fmla="*/ 1448261 w 2963364"/>
              <a:gd name="connsiteY3" fmla="*/ 701863 h 820696"/>
              <a:gd name="connsiteX4" fmla="*/ 1596800 w 2963364"/>
              <a:gd name="connsiteY4" fmla="*/ 549607 h 820696"/>
              <a:gd name="connsiteX5" fmla="*/ 1749053 w 2963364"/>
              <a:gd name="connsiteY5" fmla="*/ 330507 h 820696"/>
              <a:gd name="connsiteX6" fmla="*/ 1893879 w 2963364"/>
              <a:gd name="connsiteY6" fmla="*/ 196820 h 820696"/>
              <a:gd name="connsiteX7" fmla="*/ 2053559 w 2963364"/>
              <a:gd name="connsiteY7" fmla="*/ 22283 h 820696"/>
              <a:gd name="connsiteX8" fmla="*/ 2209526 w 2963364"/>
              <a:gd name="connsiteY8" fmla="*/ 22283 h 820696"/>
              <a:gd name="connsiteX9" fmla="*/ 2350638 w 2963364"/>
              <a:gd name="connsiteY9" fmla="*/ 204247 h 820696"/>
              <a:gd name="connsiteX10" fmla="*/ 2510318 w 2963364"/>
              <a:gd name="connsiteY10" fmla="*/ 490190 h 820696"/>
              <a:gd name="connsiteX11" fmla="*/ 2651431 w 2963364"/>
              <a:gd name="connsiteY11" fmla="*/ 661013 h 820696"/>
              <a:gd name="connsiteX12" fmla="*/ 2807397 w 2963364"/>
              <a:gd name="connsiteY12" fmla="*/ 761279 h 820696"/>
              <a:gd name="connsiteX13" fmla="*/ 2963364 w 2963364"/>
              <a:gd name="connsiteY13" fmla="*/ 816983 h 820696"/>
              <a:gd name="connsiteX0" fmla="*/ 0 w 2963364"/>
              <a:gd name="connsiteY0" fmla="*/ 820696 h 857295"/>
              <a:gd name="connsiteX1" fmla="*/ 1147468 w 2963364"/>
              <a:gd name="connsiteY1" fmla="*/ 816983 h 857295"/>
              <a:gd name="connsiteX2" fmla="*/ 1288581 w 2963364"/>
              <a:gd name="connsiteY2" fmla="*/ 753852 h 857295"/>
              <a:gd name="connsiteX3" fmla="*/ 1448261 w 2963364"/>
              <a:gd name="connsiteY3" fmla="*/ 701863 h 857295"/>
              <a:gd name="connsiteX4" fmla="*/ 1596800 w 2963364"/>
              <a:gd name="connsiteY4" fmla="*/ 549607 h 857295"/>
              <a:gd name="connsiteX5" fmla="*/ 1749053 w 2963364"/>
              <a:gd name="connsiteY5" fmla="*/ 330507 h 857295"/>
              <a:gd name="connsiteX6" fmla="*/ 1893879 w 2963364"/>
              <a:gd name="connsiteY6" fmla="*/ 196820 h 857295"/>
              <a:gd name="connsiteX7" fmla="*/ 2053559 w 2963364"/>
              <a:gd name="connsiteY7" fmla="*/ 22283 h 857295"/>
              <a:gd name="connsiteX8" fmla="*/ 2209526 w 2963364"/>
              <a:gd name="connsiteY8" fmla="*/ 22283 h 857295"/>
              <a:gd name="connsiteX9" fmla="*/ 2350638 w 2963364"/>
              <a:gd name="connsiteY9" fmla="*/ 204247 h 857295"/>
              <a:gd name="connsiteX10" fmla="*/ 2510318 w 2963364"/>
              <a:gd name="connsiteY10" fmla="*/ 490190 h 857295"/>
              <a:gd name="connsiteX11" fmla="*/ 2651431 w 2963364"/>
              <a:gd name="connsiteY11" fmla="*/ 661013 h 857295"/>
              <a:gd name="connsiteX12" fmla="*/ 2807397 w 2963364"/>
              <a:gd name="connsiteY12" fmla="*/ 761279 h 857295"/>
              <a:gd name="connsiteX13" fmla="*/ 2963364 w 2963364"/>
              <a:gd name="connsiteY13" fmla="*/ 816983 h 857295"/>
              <a:gd name="connsiteX0" fmla="*/ 0 w 2963364"/>
              <a:gd name="connsiteY0" fmla="*/ 820696 h 857840"/>
              <a:gd name="connsiteX1" fmla="*/ 805827 w 2963364"/>
              <a:gd name="connsiteY1" fmla="*/ 857832 h 857840"/>
              <a:gd name="connsiteX2" fmla="*/ 1147468 w 2963364"/>
              <a:gd name="connsiteY2" fmla="*/ 816983 h 857840"/>
              <a:gd name="connsiteX3" fmla="*/ 1288581 w 2963364"/>
              <a:gd name="connsiteY3" fmla="*/ 753852 h 857840"/>
              <a:gd name="connsiteX4" fmla="*/ 1448261 w 2963364"/>
              <a:gd name="connsiteY4" fmla="*/ 701863 h 857840"/>
              <a:gd name="connsiteX5" fmla="*/ 1596800 w 2963364"/>
              <a:gd name="connsiteY5" fmla="*/ 549607 h 857840"/>
              <a:gd name="connsiteX6" fmla="*/ 1749053 w 2963364"/>
              <a:gd name="connsiteY6" fmla="*/ 330507 h 857840"/>
              <a:gd name="connsiteX7" fmla="*/ 1893879 w 2963364"/>
              <a:gd name="connsiteY7" fmla="*/ 196820 h 857840"/>
              <a:gd name="connsiteX8" fmla="*/ 2053559 w 2963364"/>
              <a:gd name="connsiteY8" fmla="*/ 22283 h 857840"/>
              <a:gd name="connsiteX9" fmla="*/ 2209526 w 2963364"/>
              <a:gd name="connsiteY9" fmla="*/ 22283 h 857840"/>
              <a:gd name="connsiteX10" fmla="*/ 2350638 w 2963364"/>
              <a:gd name="connsiteY10" fmla="*/ 204247 h 857840"/>
              <a:gd name="connsiteX11" fmla="*/ 2510318 w 2963364"/>
              <a:gd name="connsiteY11" fmla="*/ 490190 h 857840"/>
              <a:gd name="connsiteX12" fmla="*/ 2651431 w 2963364"/>
              <a:gd name="connsiteY12" fmla="*/ 661013 h 857840"/>
              <a:gd name="connsiteX13" fmla="*/ 2807397 w 2963364"/>
              <a:gd name="connsiteY13" fmla="*/ 761279 h 857840"/>
              <a:gd name="connsiteX14" fmla="*/ 2963364 w 2963364"/>
              <a:gd name="connsiteY14" fmla="*/ 816983 h 857840"/>
              <a:gd name="connsiteX0" fmla="*/ 0 w 2963364"/>
              <a:gd name="connsiteY0" fmla="*/ 820696 h 825156"/>
              <a:gd name="connsiteX1" fmla="*/ 798400 w 2963364"/>
              <a:gd name="connsiteY1" fmla="*/ 824410 h 825156"/>
              <a:gd name="connsiteX2" fmla="*/ 1147468 w 2963364"/>
              <a:gd name="connsiteY2" fmla="*/ 816983 h 825156"/>
              <a:gd name="connsiteX3" fmla="*/ 1288581 w 2963364"/>
              <a:gd name="connsiteY3" fmla="*/ 753852 h 825156"/>
              <a:gd name="connsiteX4" fmla="*/ 1448261 w 2963364"/>
              <a:gd name="connsiteY4" fmla="*/ 701863 h 825156"/>
              <a:gd name="connsiteX5" fmla="*/ 1596800 w 2963364"/>
              <a:gd name="connsiteY5" fmla="*/ 549607 h 825156"/>
              <a:gd name="connsiteX6" fmla="*/ 1749053 w 2963364"/>
              <a:gd name="connsiteY6" fmla="*/ 330507 h 825156"/>
              <a:gd name="connsiteX7" fmla="*/ 1893879 w 2963364"/>
              <a:gd name="connsiteY7" fmla="*/ 196820 h 825156"/>
              <a:gd name="connsiteX8" fmla="*/ 2053559 w 2963364"/>
              <a:gd name="connsiteY8" fmla="*/ 22283 h 825156"/>
              <a:gd name="connsiteX9" fmla="*/ 2209526 w 2963364"/>
              <a:gd name="connsiteY9" fmla="*/ 22283 h 825156"/>
              <a:gd name="connsiteX10" fmla="*/ 2350638 w 2963364"/>
              <a:gd name="connsiteY10" fmla="*/ 204247 h 825156"/>
              <a:gd name="connsiteX11" fmla="*/ 2510318 w 2963364"/>
              <a:gd name="connsiteY11" fmla="*/ 490190 h 825156"/>
              <a:gd name="connsiteX12" fmla="*/ 2651431 w 2963364"/>
              <a:gd name="connsiteY12" fmla="*/ 661013 h 825156"/>
              <a:gd name="connsiteX13" fmla="*/ 2807397 w 2963364"/>
              <a:gd name="connsiteY13" fmla="*/ 761279 h 825156"/>
              <a:gd name="connsiteX14" fmla="*/ 2963364 w 2963364"/>
              <a:gd name="connsiteY14" fmla="*/ 816983 h 825156"/>
              <a:gd name="connsiteX0" fmla="*/ 0 w 2164964"/>
              <a:gd name="connsiteY0" fmla="*/ 824410 h 824930"/>
              <a:gd name="connsiteX1" fmla="*/ 349068 w 2164964"/>
              <a:gd name="connsiteY1" fmla="*/ 816983 h 824930"/>
              <a:gd name="connsiteX2" fmla="*/ 490181 w 2164964"/>
              <a:gd name="connsiteY2" fmla="*/ 753852 h 824930"/>
              <a:gd name="connsiteX3" fmla="*/ 649861 w 2164964"/>
              <a:gd name="connsiteY3" fmla="*/ 701863 h 824930"/>
              <a:gd name="connsiteX4" fmla="*/ 798400 w 2164964"/>
              <a:gd name="connsiteY4" fmla="*/ 549607 h 824930"/>
              <a:gd name="connsiteX5" fmla="*/ 950653 w 2164964"/>
              <a:gd name="connsiteY5" fmla="*/ 330507 h 824930"/>
              <a:gd name="connsiteX6" fmla="*/ 1095479 w 2164964"/>
              <a:gd name="connsiteY6" fmla="*/ 196820 h 824930"/>
              <a:gd name="connsiteX7" fmla="*/ 1255159 w 2164964"/>
              <a:gd name="connsiteY7" fmla="*/ 22283 h 824930"/>
              <a:gd name="connsiteX8" fmla="*/ 1411126 w 2164964"/>
              <a:gd name="connsiteY8" fmla="*/ 22283 h 824930"/>
              <a:gd name="connsiteX9" fmla="*/ 1552238 w 2164964"/>
              <a:gd name="connsiteY9" fmla="*/ 204247 h 824930"/>
              <a:gd name="connsiteX10" fmla="*/ 1711918 w 2164964"/>
              <a:gd name="connsiteY10" fmla="*/ 490190 h 824930"/>
              <a:gd name="connsiteX11" fmla="*/ 1853031 w 2164964"/>
              <a:gd name="connsiteY11" fmla="*/ 661013 h 824930"/>
              <a:gd name="connsiteX12" fmla="*/ 2008997 w 2164964"/>
              <a:gd name="connsiteY12" fmla="*/ 761279 h 824930"/>
              <a:gd name="connsiteX13" fmla="*/ 2164964 w 2164964"/>
              <a:gd name="connsiteY13" fmla="*/ 816983 h 824930"/>
              <a:gd name="connsiteX0" fmla="*/ 0 w 1815896"/>
              <a:gd name="connsiteY0" fmla="*/ 816983 h 816983"/>
              <a:gd name="connsiteX1" fmla="*/ 141113 w 1815896"/>
              <a:gd name="connsiteY1" fmla="*/ 753852 h 816983"/>
              <a:gd name="connsiteX2" fmla="*/ 300793 w 1815896"/>
              <a:gd name="connsiteY2" fmla="*/ 701863 h 816983"/>
              <a:gd name="connsiteX3" fmla="*/ 449332 w 1815896"/>
              <a:gd name="connsiteY3" fmla="*/ 549607 h 816983"/>
              <a:gd name="connsiteX4" fmla="*/ 601585 w 1815896"/>
              <a:gd name="connsiteY4" fmla="*/ 330507 h 816983"/>
              <a:gd name="connsiteX5" fmla="*/ 746411 w 1815896"/>
              <a:gd name="connsiteY5" fmla="*/ 196820 h 816983"/>
              <a:gd name="connsiteX6" fmla="*/ 906091 w 1815896"/>
              <a:gd name="connsiteY6" fmla="*/ 22283 h 816983"/>
              <a:gd name="connsiteX7" fmla="*/ 1062058 w 1815896"/>
              <a:gd name="connsiteY7" fmla="*/ 22283 h 816983"/>
              <a:gd name="connsiteX8" fmla="*/ 1203170 w 1815896"/>
              <a:gd name="connsiteY8" fmla="*/ 204247 h 816983"/>
              <a:gd name="connsiteX9" fmla="*/ 1362850 w 1815896"/>
              <a:gd name="connsiteY9" fmla="*/ 490190 h 816983"/>
              <a:gd name="connsiteX10" fmla="*/ 1503963 w 1815896"/>
              <a:gd name="connsiteY10" fmla="*/ 661013 h 816983"/>
              <a:gd name="connsiteX11" fmla="*/ 1659929 w 1815896"/>
              <a:gd name="connsiteY11" fmla="*/ 761279 h 816983"/>
              <a:gd name="connsiteX12" fmla="*/ 1815896 w 1815896"/>
              <a:gd name="connsiteY12" fmla="*/ 816983 h 816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15896" h="816983">
                <a:moveTo>
                  <a:pt x="0" y="816983"/>
                </a:moveTo>
                <a:cubicBezTo>
                  <a:pt x="81697" y="805223"/>
                  <a:pt x="90981" y="773039"/>
                  <a:pt x="141113" y="753852"/>
                </a:cubicBezTo>
                <a:cubicBezTo>
                  <a:pt x="191245" y="734665"/>
                  <a:pt x="249423" y="735904"/>
                  <a:pt x="300793" y="701863"/>
                </a:cubicBezTo>
                <a:cubicBezTo>
                  <a:pt x="352163" y="667822"/>
                  <a:pt x="399200" y="611500"/>
                  <a:pt x="449332" y="549607"/>
                </a:cubicBezTo>
                <a:cubicBezTo>
                  <a:pt x="499464" y="487714"/>
                  <a:pt x="552072" y="389305"/>
                  <a:pt x="601585" y="330507"/>
                </a:cubicBezTo>
                <a:cubicBezTo>
                  <a:pt x="651098" y="271709"/>
                  <a:pt x="695660" y="248191"/>
                  <a:pt x="746411" y="196820"/>
                </a:cubicBezTo>
                <a:cubicBezTo>
                  <a:pt x="797162" y="145449"/>
                  <a:pt x="853483" y="51372"/>
                  <a:pt x="906091" y="22283"/>
                </a:cubicBezTo>
                <a:cubicBezTo>
                  <a:pt x="958699" y="-6806"/>
                  <a:pt x="1012545" y="-8044"/>
                  <a:pt x="1062058" y="22283"/>
                </a:cubicBezTo>
                <a:cubicBezTo>
                  <a:pt x="1111571" y="52610"/>
                  <a:pt x="1153038" y="126263"/>
                  <a:pt x="1203170" y="204247"/>
                </a:cubicBezTo>
                <a:cubicBezTo>
                  <a:pt x="1253302" y="282231"/>
                  <a:pt x="1312718" y="414062"/>
                  <a:pt x="1362850" y="490190"/>
                </a:cubicBezTo>
                <a:cubicBezTo>
                  <a:pt x="1412982" y="566318"/>
                  <a:pt x="1454450" y="615831"/>
                  <a:pt x="1503963" y="661013"/>
                </a:cubicBezTo>
                <a:cubicBezTo>
                  <a:pt x="1553476" y="706194"/>
                  <a:pt x="1607940" y="735284"/>
                  <a:pt x="1659929" y="761279"/>
                </a:cubicBezTo>
                <a:cubicBezTo>
                  <a:pt x="1711918" y="787274"/>
                  <a:pt x="1815896" y="816983"/>
                  <a:pt x="1815896" y="816983"/>
                </a:cubicBezTo>
              </a:path>
            </a:pathLst>
          </a:custGeom>
          <a:solidFill>
            <a:srgbClr val="FAC090">
              <a:alpha val="53000"/>
            </a:srgbClr>
          </a:solidFill>
          <a:ln>
            <a:solidFill>
              <a:srgbClr val="E46C0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>
            <a:off x="3213170" y="2453792"/>
            <a:ext cx="1922211" cy="880577"/>
          </a:xfrm>
          <a:custGeom>
            <a:avLst/>
            <a:gdLst>
              <a:gd name="connsiteX0" fmla="*/ 0 w 2956079"/>
              <a:gd name="connsiteY0" fmla="*/ 873383 h 891292"/>
              <a:gd name="connsiteX1" fmla="*/ 93062 w 2956079"/>
              <a:gd name="connsiteY1" fmla="*/ 873383 h 891292"/>
              <a:gd name="connsiteX2" fmla="*/ 229917 w 2956079"/>
              <a:gd name="connsiteY2" fmla="*/ 687255 h 891292"/>
              <a:gd name="connsiteX3" fmla="*/ 377721 w 2956079"/>
              <a:gd name="connsiteY3" fmla="*/ 380691 h 891292"/>
              <a:gd name="connsiteX4" fmla="*/ 525525 w 2956079"/>
              <a:gd name="connsiteY4" fmla="*/ 150768 h 891292"/>
              <a:gd name="connsiteX5" fmla="*/ 673329 w 2956079"/>
              <a:gd name="connsiteY5" fmla="*/ 8435 h 891292"/>
              <a:gd name="connsiteX6" fmla="*/ 837556 w 2956079"/>
              <a:gd name="connsiteY6" fmla="*/ 30332 h 891292"/>
              <a:gd name="connsiteX7" fmla="*/ 979885 w 2956079"/>
              <a:gd name="connsiteY7" fmla="*/ 145294 h 891292"/>
              <a:gd name="connsiteX8" fmla="*/ 1138638 w 2956079"/>
              <a:gd name="connsiteY8" fmla="*/ 358794 h 891292"/>
              <a:gd name="connsiteX9" fmla="*/ 1275493 w 2956079"/>
              <a:gd name="connsiteY9" fmla="*/ 610614 h 891292"/>
              <a:gd name="connsiteX10" fmla="*/ 1439720 w 2956079"/>
              <a:gd name="connsiteY10" fmla="*/ 731050 h 891292"/>
              <a:gd name="connsiteX11" fmla="*/ 1592998 w 2956079"/>
              <a:gd name="connsiteY11" fmla="*/ 791268 h 891292"/>
              <a:gd name="connsiteX12" fmla="*/ 1746276 w 2956079"/>
              <a:gd name="connsiteY12" fmla="*/ 818640 h 891292"/>
              <a:gd name="connsiteX13" fmla="*/ 1959771 w 2956079"/>
              <a:gd name="connsiteY13" fmla="*/ 862434 h 891292"/>
              <a:gd name="connsiteX14" fmla="*/ 2956079 w 2956079"/>
              <a:gd name="connsiteY14" fmla="*/ 862434 h 891292"/>
              <a:gd name="connsiteX0" fmla="*/ 0 w 2956079"/>
              <a:gd name="connsiteY0" fmla="*/ 873383 h 880577"/>
              <a:gd name="connsiteX1" fmla="*/ 93062 w 2956079"/>
              <a:gd name="connsiteY1" fmla="*/ 873383 h 880577"/>
              <a:gd name="connsiteX2" fmla="*/ 229917 w 2956079"/>
              <a:gd name="connsiteY2" fmla="*/ 687255 h 880577"/>
              <a:gd name="connsiteX3" fmla="*/ 377721 w 2956079"/>
              <a:gd name="connsiteY3" fmla="*/ 380691 h 880577"/>
              <a:gd name="connsiteX4" fmla="*/ 525525 w 2956079"/>
              <a:gd name="connsiteY4" fmla="*/ 150768 h 880577"/>
              <a:gd name="connsiteX5" fmla="*/ 673329 w 2956079"/>
              <a:gd name="connsiteY5" fmla="*/ 8435 h 880577"/>
              <a:gd name="connsiteX6" fmla="*/ 837556 w 2956079"/>
              <a:gd name="connsiteY6" fmla="*/ 30332 h 880577"/>
              <a:gd name="connsiteX7" fmla="*/ 979885 w 2956079"/>
              <a:gd name="connsiteY7" fmla="*/ 145294 h 880577"/>
              <a:gd name="connsiteX8" fmla="*/ 1138638 w 2956079"/>
              <a:gd name="connsiteY8" fmla="*/ 358794 h 880577"/>
              <a:gd name="connsiteX9" fmla="*/ 1275493 w 2956079"/>
              <a:gd name="connsiteY9" fmla="*/ 610614 h 880577"/>
              <a:gd name="connsiteX10" fmla="*/ 1439720 w 2956079"/>
              <a:gd name="connsiteY10" fmla="*/ 731050 h 880577"/>
              <a:gd name="connsiteX11" fmla="*/ 1592998 w 2956079"/>
              <a:gd name="connsiteY11" fmla="*/ 791268 h 880577"/>
              <a:gd name="connsiteX12" fmla="*/ 1746276 w 2956079"/>
              <a:gd name="connsiteY12" fmla="*/ 818640 h 880577"/>
              <a:gd name="connsiteX13" fmla="*/ 1959771 w 2956079"/>
              <a:gd name="connsiteY13" fmla="*/ 862434 h 880577"/>
              <a:gd name="connsiteX14" fmla="*/ 2956079 w 2956079"/>
              <a:gd name="connsiteY14" fmla="*/ 862434 h 880577"/>
              <a:gd name="connsiteX0" fmla="*/ 0 w 1959771"/>
              <a:gd name="connsiteY0" fmla="*/ 873383 h 880577"/>
              <a:gd name="connsiteX1" fmla="*/ 93062 w 1959771"/>
              <a:gd name="connsiteY1" fmla="*/ 873383 h 880577"/>
              <a:gd name="connsiteX2" fmla="*/ 229917 w 1959771"/>
              <a:gd name="connsiteY2" fmla="*/ 687255 h 880577"/>
              <a:gd name="connsiteX3" fmla="*/ 377721 w 1959771"/>
              <a:gd name="connsiteY3" fmla="*/ 380691 h 880577"/>
              <a:gd name="connsiteX4" fmla="*/ 525525 w 1959771"/>
              <a:gd name="connsiteY4" fmla="*/ 150768 h 880577"/>
              <a:gd name="connsiteX5" fmla="*/ 673329 w 1959771"/>
              <a:gd name="connsiteY5" fmla="*/ 8435 h 880577"/>
              <a:gd name="connsiteX6" fmla="*/ 837556 w 1959771"/>
              <a:gd name="connsiteY6" fmla="*/ 30332 h 880577"/>
              <a:gd name="connsiteX7" fmla="*/ 979885 w 1959771"/>
              <a:gd name="connsiteY7" fmla="*/ 145294 h 880577"/>
              <a:gd name="connsiteX8" fmla="*/ 1138638 w 1959771"/>
              <a:gd name="connsiteY8" fmla="*/ 358794 h 880577"/>
              <a:gd name="connsiteX9" fmla="*/ 1275493 w 1959771"/>
              <a:gd name="connsiteY9" fmla="*/ 610614 h 880577"/>
              <a:gd name="connsiteX10" fmla="*/ 1439720 w 1959771"/>
              <a:gd name="connsiteY10" fmla="*/ 731050 h 880577"/>
              <a:gd name="connsiteX11" fmla="*/ 1592998 w 1959771"/>
              <a:gd name="connsiteY11" fmla="*/ 791268 h 880577"/>
              <a:gd name="connsiteX12" fmla="*/ 1746276 w 1959771"/>
              <a:gd name="connsiteY12" fmla="*/ 818640 h 880577"/>
              <a:gd name="connsiteX13" fmla="*/ 1959771 w 1959771"/>
              <a:gd name="connsiteY13" fmla="*/ 862434 h 88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59771" h="880577">
                <a:moveTo>
                  <a:pt x="0" y="873383"/>
                </a:moveTo>
                <a:cubicBezTo>
                  <a:pt x="27371" y="888893"/>
                  <a:pt x="54743" y="874695"/>
                  <a:pt x="93062" y="873383"/>
                </a:cubicBezTo>
                <a:cubicBezTo>
                  <a:pt x="131381" y="872071"/>
                  <a:pt x="182474" y="769370"/>
                  <a:pt x="229917" y="687255"/>
                </a:cubicBezTo>
                <a:cubicBezTo>
                  <a:pt x="277360" y="605140"/>
                  <a:pt x="328453" y="470105"/>
                  <a:pt x="377721" y="380691"/>
                </a:cubicBezTo>
                <a:cubicBezTo>
                  <a:pt x="426989" y="291277"/>
                  <a:pt x="476257" y="212811"/>
                  <a:pt x="525525" y="150768"/>
                </a:cubicBezTo>
                <a:cubicBezTo>
                  <a:pt x="574793" y="88725"/>
                  <a:pt x="621324" y="28508"/>
                  <a:pt x="673329" y="8435"/>
                </a:cubicBezTo>
                <a:cubicBezTo>
                  <a:pt x="725334" y="-11638"/>
                  <a:pt x="786463" y="7522"/>
                  <a:pt x="837556" y="30332"/>
                </a:cubicBezTo>
                <a:cubicBezTo>
                  <a:pt x="888649" y="53142"/>
                  <a:pt x="929705" y="90550"/>
                  <a:pt x="979885" y="145294"/>
                </a:cubicBezTo>
                <a:cubicBezTo>
                  <a:pt x="1030065" y="200038"/>
                  <a:pt x="1089370" y="281241"/>
                  <a:pt x="1138638" y="358794"/>
                </a:cubicBezTo>
                <a:cubicBezTo>
                  <a:pt x="1187906" y="436347"/>
                  <a:pt x="1225313" y="548571"/>
                  <a:pt x="1275493" y="610614"/>
                </a:cubicBezTo>
                <a:cubicBezTo>
                  <a:pt x="1325673" y="672657"/>
                  <a:pt x="1386803" y="700941"/>
                  <a:pt x="1439720" y="731050"/>
                </a:cubicBezTo>
                <a:cubicBezTo>
                  <a:pt x="1492638" y="761159"/>
                  <a:pt x="1541905" y="776670"/>
                  <a:pt x="1592998" y="791268"/>
                </a:cubicBezTo>
                <a:cubicBezTo>
                  <a:pt x="1644091" y="805866"/>
                  <a:pt x="1685147" y="806779"/>
                  <a:pt x="1746276" y="818640"/>
                </a:cubicBezTo>
                <a:cubicBezTo>
                  <a:pt x="1807405" y="830501"/>
                  <a:pt x="1758137" y="855135"/>
                  <a:pt x="1959771" y="862434"/>
                </a:cubicBezTo>
              </a:path>
            </a:pathLst>
          </a:custGeom>
          <a:solidFill>
            <a:schemeClr val="accent1">
              <a:lumMod val="60000"/>
              <a:lumOff val="40000"/>
              <a:alpha val="51000"/>
            </a:schemeClr>
          </a:solidFill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752790" y="2490699"/>
            <a:ext cx="1815896" cy="816983"/>
          </a:xfrm>
          <a:custGeom>
            <a:avLst/>
            <a:gdLst>
              <a:gd name="connsiteX0" fmla="*/ 0 w 2963364"/>
              <a:gd name="connsiteY0" fmla="*/ 820696 h 820696"/>
              <a:gd name="connsiteX1" fmla="*/ 1147468 w 2963364"/>
              <a:gd name="connsiteY1" fmla="*/ 816983 h 820696"/>
              <a:gd name="connsiteX2" fmla="*/ 1288581 w 2963364"/>
              <a:gd name="connsiteY2" fmla="*/ 753852 h 820696"/>
              <a:gd name="connsiteX3" fmla="*/ 1448261 w 2963364"/>
              <a:gd name="connsiteY3" fmla="*/ 701863 h 820696"/>
              <a:gd name="connsiteX4" fmla="*/ 1596800 w 2963364"/>
              <a:gd name="connsiteY4" fmla="*/ 549607 h 820696"/>
              <a:gd name="connsiteX5" fmla="*/ 1749053 w 2963364"/>
              <a:gd name="connsiteY5" fmla="*/ 330507 h 820696"/>
              <a:gd name="connsiteX6" fmla="*/ 1893879 w 2963364"/>
              <a:gd name="connsiteY6" fmla="*/ 196820 h 820696"/>
              <a:gd name="connsiteX7" fmla="*/ 2053559 w 2963364"/>
              <a:gd name="connsiteY7" fmla="*/ 22283 h 820696"/>
              <a:gd name="connsiteX8" fmla="*/ 2209526 w 2963364"/>
              <a:gd name="connsiteY8" fmla="*/ 22283 h 820696"/>
              <a:gd name="connsiteX9" fmla="*/ 2350638 w 2963364"/>
              <a:gd name="connsiteY9" fmla="*/ 204247 h 820696"/>
              <a:gd name="connsiteX10" fmla="*/ 2510318 w 2963364"/>
              <a:gd name="connsiteY10" fmla="*/ 490190 h 820696"/>
              <a:gd name="connsiteX11" fmla="*/ 2651431 w 2963364"/>
              <a:gd name="connsiteY11" fmla="*/ 661013 h 820696"/>
              <a:gd name="connsiteX12" fmla="*/ 2807397 w 2963364"/>
              <a:gd name="connsiteY12" fmla="*/ 761279 h 820696"/>
              <a:gd name="connsiteX13" fmla="*/ 2963364 w 2963364"/>
              <a:gd name="connsiteY13" fmla="*/ 816983 h 820696"/>
              <a:gd name="connsiteX0" fmla="*/ 0 w 2963364"/>
              <a:gd name="connsiteY0" fmla="*/ 820696 h 857295"/>
              <a:gd name="connsiteX1" fmla="*/ 1147468 w 2963364"/>
              <a:gd name="connsiteY1" fmla="*/ 816983 h 857295"/>
              <a:gd name="connsiteX2" fmla="*/ 1288581 w 2963364"/>
              <a:gd name="connsiteY2" fmla="*/ 753852 h 857295"/>
              <a:gd name="connsiteX3" fmla="*/ 1448261 w 2963364"/>
              <a:gd name="connsiteY3" fmla="*/ 701863 h 857295"/>
              <a:gd name="connsiteX4" fmla="*/ 1596800 w 2963364"/>
              <a:gd name="connsiteY4" fmla="*/ 549607 h 857295"/>
              <a:gd name="connsiteX5" fmla="*/ 1749053 w 2963364"/>
              <a:gd name="connsiteY5" fmla="*/ 330507 h 857295"/>
              <a:gd name="connsiteX6" fmla="*/ 1893879 w 2963364"/>
              <a:gd name="connsiteY6" fmla="*/ 196820 h 857295"/>
              <a:gd name="connsiteX7" fmla="*/ 2053559 w 2963364"/>
              <a:gd name="connsiteY7" fmla="*/ 22283 h 857295"/>
              <a:gd name="connsiteX8" fmla="*/ 2209526 w 2963364"/>
              <a:gd name="connsiteY8" fmla="*/ 22283 h 857295"/>
              <a:gd name="connsiteX9" fmla="*/ 2350638 w 2963364"/>
              <a:gd name="connsiteY9" fmla="*/ 204247 h 857295"/>
              <a:gd name="connsiteX10" fmla="*/ 2510318 w 2963364"/>
              <a:gd name="connsiteY10" fmla="*/ 490190 h 857295"/>
              <a:gd name="connsiteX11" fmla="*/ 2651431 w 2963364"/>
              <a:gd name="connsiteY11" fmla="*/ 661013 h 857295"/>
              <a:gd name="connsiteX12" fmla="*/ 2807397 w 2963364"/>
              <a:gd name="connsiteY12" fmla="*/ 761279 h 857295"/>
              <a:gd name="connsiteX13" fmla="*/ 2963364 w 2963364"/>
              <a:gd name="connsiteY13" fmla="*/ 816983 h 857295"/>
              <a:gd name="connsiteX0" fmla="*/ 0 w 2963364"/>
              <a:gd name="connsiteY0" fmla="*/ 820696 h 857840"/>
              <a:gd name="connsiteX1" fmla="*/ 805827 w 2963364"/>
              <a:gd name="connsiteY1" fmla="*/ 857832 h 857840"/>
              <a:gd name="connsiteX2" fmla="*/ 1147468 w 2963364"/>
              <a:gd name="connsiteY2" fmla="*/ 816983 h 857840"/>
              <a:gd name="connsiteX3" fmla="*/ 1288581 w 2963364"/>
              <a:gd name="connsiteY3" fmla="*/ 753852 h 857840"/>
              <a:gd name="connsiteX4" fmla="*/ 1448261 w 2963364"/>
              <a:gd name="connsiteY4" fmla="*/ 701863 h 857840"/>
              <a:gd name="connsiteX5" fmla="*/ 1596800 w 2963364"/>
              <a:gd name="connsiteY5" fmla="*/ 549607 h 857840"/>
              <a:gd name="connsiteX6" fmla="*/ 1749053 w 2963364"/>
              <a:gd name="connsiteY6" fmla="*/ 330507 h 857840"/>
              <a:gd name="connsiteX7" fmla="*/ 1893879 w 2963364"/>
              <a:gd name="connsiteY7" fmla="*/ 196820 h 857840"/>
              <a:gd name="connsiteX8" fmla="*/ 2053559 w 2963364"/>
              <a:gd name="connsiteY8" fmla="*/ 22283 h 857840"/>
              <a:gd name="connsiteX9" fmla="*/ 2209526 w 2963364"/>
              <a:gd name="connsiteY9" fmla="*/ 22283 h 857840"/>
              <a:gd name="connsiteX10" fmla="*/ 2350638 w 2963364"/>
              <a:gd name="connsiteY10" fmla="*/ 204247 h 857840"/>
              <a:gd name="connsiteX11" fmla="*/ 2510318 w 2963364"/>
              <a:gd name="connsiteY11" fmla="*/ 490190 h 857840"/>
              <a:gd name="connsiteX12" fmla="*/ 2651431 w 2963364"/>
              <a:gd name="connsiteY12" fmla="*/ 661013 h 857840"/>
              <a:gd name="connsiteX13" fmla="*/ 2807397 w 2963364"/>
              <a:gd name="connsiteY13" fmla="*/ 761279 h 857840"/>
              <a:gd name="connsiteX14" fmla="*/ 2963364 w 2963364"/>
              <a:gd name="connsiteY14" fmla="*/ 816983 h 857840"/>
              <a:gd name="connsiteX0" fmla="*/ 0 w 2963364"/>
              <a:gd name="connsiteY0" fmla="*/ 820696 h 825156"/>
              <a:gd name="connsiteX1" fmla="*/ 798400 w 2963364"/>
              <a:gd name="connsiteY1" fmla="*/ 824410 h 825156"/>
              <a:gd name="connsiteX2" fmla="*/ 1147468 w 2963364"/>
              <a:gd name="connsiteY2" fmla="*/ 816983 h 825156"/>
              <a:gd name="connsiteX3" fmla="*/ 1288581 w 2963364"/>
              <a:gd name="connsiteY3" fmla="*/ 753852 h 825156"/>
              <a:gd name="connsiteX4" fmla="*/ 1448261 w 2963364"/>
              <a:gd name="connsiteY4" fmla="*/ 701863 h 825156"/>
              <a:gd name="connsiteX5" fmla="*/ 1596800 w 2963364"/>
              <a:gd name="connsiteY5" fmla="*/ 549607 h 825156"/>
              <a:gd name="connsiteX6" fmla="*/ 1749053 w 2963364"/>
              <a:gd name="connsiteY6" fmla="*/ 330507 h 825156"/>
              <a:gd name="connsiteX7" fmla="*/ 1893879 w 2963364"/>
              <a:gd name="connsiteY7" fmla="*/ 196820 h 825156"/>
              <a:gd name="connsiteX8" fmla="*/ 2053559 w 2963364"/>
              <a:gd name="connsiteY8" fmla="*/ 22283 h 825156"/>
              <a:gd name="connsiteX9" fmla="*/ 2209526 w 2963364"/>
              <a:gd name="connsiteY9" fmla="*/ 22283 h 825156"/>
              <a:gd name="connsiteX10" fmla="*/ 2350638 w 2963364"/>
              <a:gd name="connsiteY10" fmla="*/ 204247 h 825156"/>
              <a:gd name="connsiteX11" fmla="*/ 2510318 w 2963364"/>
              <a:gd name="connsiteY11" fmla="*/ 490190 h 825156"/>
              <a:gd name="connsiteX12" fmla="*/ 2651431 w 2963364"/>
              <a:gd name="connsiteY12" fmla="*/ 661013 h 825156"/>
              <a:gd name="connsiteX13" fmla="*/ 2807397 w 2963364"/>
              <a:gd name="connsiteY13" fmla="*/ 761279 h 825156"/>
              <a:gd name="connsiteX14" fmla="*/ 2963364 w 2963364"/>
              <a:gd name="connsiteY14" fmla="*/ 816983 h 825156"/>
              <a:gd name="connsiteX0" fmla="*/ 0 w 2164964"/>
              <a:gd name="connsiteY0" fmla="*/ 824410 h 824930"/>
              <a:gd name="connsiteX1" fmla="*/ 349068 w 2164964"/>
              <a:gd name="connsiteY1" fmla="*/ 816983 h 824930"/>
              <a:gd name="connsiteX2" fmla="*/ 490181 w 2164964"/>
              <a:gd name="connsiteY2" fmla="*/ 753852 h 824930"/>
              <a:gd name="connsiteX3" fmla="*/ 649861 w 2164964"/>
              <a:gd name="connsiteY3" fmla="*/ 701863 h 824930"/>
              <a:gd name="connsiteX4" fmla="*/ 798400 w 2164964"/>
              <a:gd name="connsiteY4" fmla="*/ 549607 h 824930"/>
              <a:gd name="connsiteX5" fmla="*/ 950653 w 2164964"/>
              <a:gd name="connsiteY5" fmla="*/ 330507 h 824930"/>
              <a:gd name="connsiteX6" fmla="*/ 1095479 w 2164964"/>
              <a:gd name="connsiteY6" fmla="*/ 196820 h 824930"/>
              <a:gd name="connsiteX7" fmla="*/ 1255159 w 2164964"/>
              <a:gd name="connsiteY7" fmla="*/ 22283 h 824930"/>
              <a:gd name="connsiteX8" fmla="*/ 1411126 w 2164964"/>
              <a:gd name="connsiteY8" fmla="*/ 22283 h 824930"/>
              <a:gd name="connsiteX9" fmla="*/ 1552238 w 2164964"/>
              <a:gd name="connsiteY9" fmla="*/ 204247 h 824930"/>
              <a:gd name="connsiteX10" fmla="*/ 1711918 w 2164964"/>
              <a:gd name="connsiteY10" fmla="*/ 490190 h 824930"/>
              <a:gd name="connsiteX11" fmla="*/ 1853031 w 2164964"/>
              <a:gd name="connsiteY11" fmla="*/ 661013 h 824930"/>
              <a:gd name="connsiteX12" fmla="*/ 2008997 w 2164964"/>
              <a:gd name="connsiteY12" fmla="*/ 761279 h 824930"/>
              <a:gd name="connsiteX13" fmla="*/ 2164964 w 2164964"/>
              <a:gd name="connsiteY13" fmla="*/ 816983 h 824930"/>
              <a:gd name="connsiteX0" fmla="*/ 0 w 1815896"/>
              <a:gd name="connsiteY0" fmla="*/ 816983 h 816983"/>
              <a:gd name="connsiteX1" fmla="*/ 141113 w 1815896"/>
              <a:gd name="connsiteY1" fmla="*/ 753852 h 816983"/>
              <a:gd name="connsiteX2" fmla="*/ 300793 w 1815896"/>
              <a:gd name="connsiteY2" fmla="*/ 701863 h 816983"/>
              <a:gd name="connsiteX3" fmla="*/ 449332 w 1815896"/>
              <a:gd name="connsiteY3" fmla="*/ 549607 h 816983"/>
              <a:gd name="connsiteX4" fmla="*/ 601585 w 1815896"/>
              <a:gd name="connsiteY4" fmla="*/ 330507 h 816983"/>
              <a:gd name="connsiteX5" fmla="*/ 746411 w 1815896"/>
              <a:gd name="connsiteY5" fmla="*/ 196820 h 816983"/>
              <a:gd name="connsiteX6" fmla="*/ 906091 w 1815896"/>
              <a:gd name="connsiteY6" fmla="*/ 22283 h 816983"/>
              <a:gd name="connsiteX7" fmla="*/ 1062058 w 1815896"/>
              <a:gd name="connsiteY7" fmla="*/ 22283 h 816983"/>
              <a:gd name="connsiteX8" fmla="*/ 1203170 w 1815896"/>
              <a:gd name="connsiteY8" fmla="*/ 204247 h 816983"/>
              <a:gd name="connsiteX9" fmla="*/ 1362850 w 1815896"/>
              <a:gd name="connsiteY9" fmla="*/ 490190 h 816983"/>
              <a:gd name="connsiteX10" fmla="*/ 1503963 w 1815896"/>
              <a:gd name="connsiteY10" fmla="*/ 661013 h 816983"/>
              <a:gd name="connsiteX11" fmla="*/ 1659929 w 1815896"/>
              <a:gd name="connsiteY11" fmla="*/ 761279 h 816983"/>
              <a:gd name="connsiteX12" fmla="*/ 1815896 w 1815896"/>
              <a:gd name="connsiteY12" fmla="*/ 816983 h 816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15896" h="816983">
                <a:moveTo>
                  <a:pt x="0" y="816983"/>
                </a:moveTo>
                <a:cubicBezTo>
                  <a:pt x="81697" y="805223"/>
                  <a:pt x="90981" y="773039"/>
                  <a:pt x="141113" y="753852"/>
                </a:cubicBezTo>
                <a:cubicBezTo>
                  <a:pt x="191245" y="734665"/>
                  <a:pt x="249423" y="735904"/>
                  <a:pt x="300793" y="701863"/>
                </a:cubicBezTo>
                <a:cubicBezTo>
                  <a:pt x="352163" y="667822"/>
                  <a:pt x="399200" y="611500"/>
                  <a:pt x="449332" y="549607"/>
                </a:cubicBezTo>
                <a:cubicBezTo>
                  <a:pt x="499464" y="487714"/>
                  <a:pt x="552072" y="389305"/>
                  <a:pt x="601585" y="330507"/>
                </a:cubicBezTo>
                <a:cubicBezTo>
                  <a:pt x="651098" y="271709"/>
                  <a:pt x="695660" y="248191"/>
                  <a:pt x="746411" y="196820"/>
                </a:cubicBezTo>
                <a:cubicBezTo>
                  <a:pt x="797162" y="145449"/>
                  <a:pt x="853483" y="51372"/>
                  <a:pt x="906091" y="22283"/>
                </a:cubicBezTo>
                <a:cubicBezTo>
                  <a:pt x="958699" y="-6806"/>
                  <a:pt x="1012545" y="-8044"/>
                  <a:pt x="1062058" y="22283"/>
                </a:cubicBezTo>
                <a:cubicBezTo>
                  <a:pt x="1111571" y="52610"/>
                  <a:pt x="1153038" y="126263"/>
                  <a:pt x="1203170" y="204247"/>
                </a:cubicBezTo>
                <a:cubicBezTo>
                  <a:pt x="1253302" y="282231"/>
                  <a:pt x="1312718" y="414062"/>
                  <a:pt x="1362850" y="490190"/>
                </a:cubicBezTo>
                <a:cubicBezTo>
                  <a:pt x="1412982" y="566318"/>
                  <a:pt x="1454450" y="615831"/>
                  <a:pt x="1503963" y="661013"/>
                </a:cubicBezTo>
                <a:cubicBezTo>
                  <a:pt x="1553476" y="706194"/>
                  <a:pt x="1607940" y="735284"/>
                  <a:pt x="1659929" y="761279"/>
                </a:cubicBezTo>
                <a:cubicBezTo>
                  <a:pt x="1711918" y="787274"/>
                  <a:pt x="1815896" y="816983"/>
                  <a:pt x="1815896" y="816983"/>
                </a:cubicBezTo>
              </a:path>
            </a:pathLst>
          </a:custGeom>
          <a:solidFill>
            <a:srgbClr val="FAC090">
              <a:alpha val="53000"/>
            </a:srgbClr>
          </a:solidFill>
          <a:ln>
            <a:solidFill>
              <a:srgbClr val="E46C0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789882" y="2447854"/>
            <a:ext cx="1959771" cy="880577"/>
          </a:xfrm>
          <a:custGeom>
            <a:avLst/>
            <a:gdLst>
              <a:gd name="connsiteX0" fmla="*/ 0 w 2956079"/>
              <a:gd name="connsiteY0" fmla="*/ 873383 h 891292"/>
              <a:gd name="connsiteX1" fmla="*/ 93062 w 2956079"/>
              <a:gd name="connsiteY1" fmla="*/ 873383 h 891292"/>
              <a:gd name="connsiteX2" fmla="*/ 229917 w 2956079"/>
              <a:gd name="connsiteY2" fmla="*/ 687255 h 891292"/>
              <a:gd name="connsiteX3" fmla="*/ 377721 w 2956079"/>
              <a:gd name="connsiteY3" fmla="*/ 380691 h 891292"/>
              <a:gd name="connsiteX4" fmla="*/ 525525 w 2956079"/>
              <a:gd name="connsiteY4" fmla="*/ 150768 h 891292"/>
              <a:gd name="connsiteX5" fmla="*/ 673329 w 2956079"/>
              <a:gd name="connsiteY5" fmla="*/ 8435 h 891292"/>
              <a:gd name="connsiteX6" fmla="*/ 837556 w 2956079"/>
              <a:gd name="connsiteY6" fmla="*/ 30332 h 891292"/>
              <a:gd name="connsiteX7" fmla="*/ 979885 w 2956079"/>
              <a:gd name="connsiteY7" fmla="*/ 145294 h 891292"/>
              <a:gd name="connsiteX8" fmla="*/ 1138638 w 2956079"/>
              <a:gd name="connsiteY8" fmla="*/ 358794 h 891292"/>
              <a:gd name="connsiteX9" fmla="*/ 1275493 w 2956079"/>
              <a:gd name="connsiteY9" fmla="*/ 610614 h 891292"/>
              <a:gd name="connsiteX10" fmla="*/ 1439720 w 2956079"/>
              <a:gd name="connsiteY10" fmla="*/ 731050 h 891292"/>
              <a:gd name="connsiteX11" fmla="*/ 1592998 w 2956079"/>
              <a:gd name="connsiteY11" fmla="*/ 791268 h 891292"/>
              <a:gd name="connsiteX12" fmla="*/ 1746276 w 2956079"/>
              <a:gd name="connsiteY12" fmla="*/ 818640 h 891292"/>
              <a:gd name="connsiteX13" fmla="*/ 1959771 w 2956079"/>
              <a:gd name="connsiteY13" fmla="*/ 862434 h 891292"/>
              <a:gd name="connsiteX14" fmla="*/ 2956079 w 2956079"/>
              <a:gd name="connsiteY14" fmla="*/ 862434 h 891292"/>
              <a:gd name="connsiteX0" fmla="*/ 0 w 2956079"/>
              <a:gd name="connsiteY0" fmla="*/ 873383 h 880577"/>
              <a:gd name="connsiteX1" fmla="*/ 93062 w 2956079"/>
              <a:gd name="connsiteY1" fmla="*/ 873383 h 880577"/>
              <a:gd name="connsiteX2" fmla="*/ 229917 w 2956079"/>
              <a:gd name="connsiteY2" fmla="*/ 687255 h 880577"/>
              <a:gd name="connsiteX3" fmla="*/ 377721 w 2956079"/>
              <a:gd name="connsiteY3" fmla="*/ 380691 h 880577"/>
              <a:gd name="connsiteX4" fmla="*/ 525525 w 2956079"/>
              <a:gd name="connsiteY4" fmla="*/ 150768 h 880577"/>
              <a:gd name="connsiteX5" fmla="*/ 673329 w 2956079"/>
              <a:gd name="connsiteY5" fmla="*/ 8435 h 880577"/>
              <a:gd name="connsiteX6" fmla="*/ 837556 w 2956079"/>
              <a:gd name="connsiteY6" fmla="*/ 30332 h 880577"/>
              <a:gd name="connsiteX7" fmla="*/ 979885 w 2956079"/>
              <a:gd name="connsiteY7" fmla="*/ 145294 h 880577"/>
              <a:gd name="connsiteX8" fmla="*/ 1138638 w 2956079"/>
              <a:gd name="connsiteY8" fmla="*/ 358794 h 880577"/>
              <a:gd name="connsiteX9" fmla="*/ 1275493 w 2956079"/>
              <a:gd name="connsiteY9" fmla="*/ 610614 h 880577"/>
              <a:gd name="connsiteX10" fmla="*/ 1439720 w 2956079"/>
              <a:gd name="connsiteY10" fmla="*/ 731050 h 880577"/>
              <a:gd name="connsiteX11" fmla="*/ 1592998 w 2956079"/>
              <a:gd name="connsiteY11" fmla="*/ 791268 h 880577"/>
              <a:gd name="connsiteX12" fmla="*/ 1746276 w 2956079"/>
              <a:gd name="connsiteY12" fmla="*/ 818640 h 880577"/>
              <a:gd name="connsiteX13" fmla="*/ 1959771 w 2956079"/>
              <a:gd name="connsiteY13" fmla="*/ 862434 h 880577"/>
              <a:gd name="connsiteX14" fmla="*/ 2956079 w 2956079"/>
              <a:gd name="connsiteY14" fmla="*/ 862434 h 880577"/>
              <a:gd name="connsiteX0" fmla="*/ 0 w 1959771"/>
              <a:gd name="connsiteY0" fmla="*/ 873383 h 880577"/>
              <a:gd name="connsiteX1" fmla="*/ 93062 w 1959771"/>
              <a:gd name="connsiteY1" fmla="*/ 873383 h 880577"/>
              <a:gd name="connsiteX2" fmla="*/ 229917 w 1959771"/>
              <a:gd name="connsiteY2" fmla="*/ 687255 h 880577"/>
              <a:gd name="connsiteX3" fmla="*/ 377721 w 1959771"/>
              <a:gd name="connsiteY3" fmla="*/ 380691 h 880577"/>
              <a:gd name="connsiteX4" fmla="*/ 525525 w 1959771"/>
              <a:gd name="connsiteY4" fmla="*/ 150768 h 880577"/>
              <a:gd name="connsiteX5" fmla="*/ 673329 w 1959771"/>
              <a:gd name="connsiteY5" fmla="*/ 8435 h 880577"/>
              <a:gd name="connsiteX6" fmla="*/ 837556 w 1959771"/>
              <a:gd name="connsiteY6" fmla="*/ 30332 h 880577"/>
              <a:gd name="connsiteX7" fmla="*/ 979885 w 1959771"/>
              <a:gd name="connsiteY7" fmla="*/ 145294 h 880577"/>
              <a:gd name="connsiteX8" fmla="*/ 1138638 w 1959771"/>
              <a:gd name="connsiteY8" fmla="*/ 358794 h 880577"/>
              <a:gd name="connsiteX9" fmla="*/ 1275493 w 1959771"/>
              <a:gd name="connsiteY9" fmla="*/ 610614 h 880577"/>
              <a:gd name="connsiteX10" fmla="*/ 1439720 w 1959771"/>
              <a:gd name="connsiteY10" fmla="*/ 731050 h 880577"/>
              <a:gd name="connsiteX11" fmla="*/ 1592998 w 1959771"/>
              <a:gd name="connsiteY11" fmla="*/ 791268 h 880577"/>
              <a:gd name="connsiteX12" fmla="*/ 1746276 w 1959771"/>
              <a:gd name="connsiteY12" fmla="*/ 818640 h 880577"/>
              <a:gd name="connsiteX13" fmla="*/ 1959771 w 1959771"/>
              <a:gd name="connsiteY13" fmla="*/ 862434 h 88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59771" h="880577">
                <a:moveTo>
                  <a:pt x="0" y="873383"/>
                </a:moveTo>
                <a:cubicBezTo>
                  <a:pt x="27371" y="888893"/>
                  <a:pt x="54743" y="874695"/>
                  <a:pt x="93062" y="873383"/>
                </a:cubicBezTo>
                <a:cubicBezTo>
                  <a:pt x="131381" y="872071"/>
                  <a:pt x="182474" y="769370"/>
                  <a:pt x="229917" y="687255"/>
                </a:cubicBezTo>
                <a:cubicBezTo>
                  <a:pt x="277360" y="605140"/>
                  <a:pt x="328453" y="470105"/>
                  <a:pt x="377721" y="380691"/>
                </a:cubicBezTo>
                <a:cubicBezTo>
                  <a:pt x="426989" y="291277"/>
                  <a:pt x="476257" y="212811"/>
                  <a:pt x="525525" y="150768"/>
                </a:cubicBezTo>
                <a:cubicBezTo>
                  <a:pt x="574793" y="88725"/>
                  <a:pt x="621324" y="28508"/>
                  <a:pt x="673329" y="8435"/>
                </a:cubicBezTo>
                <a:cubicBezTo>
                  <a:pt x="725334" y="-11638"/>
                  <a:pt x="786463" y="7522"/>
                  <a:pt x="837556" y="30332"/>
                </a:cubicBezTo>
                <a:cubicBezTo>
                  <a:pt x="888649" y="53142"/>
                  <a:pt x="929705" y="90550"/>
                  <a:pt x="979885" y="145294"/>
                </a:cubicBezTo>
                <a:cubicBezTo>
                  <a:pt x="1030065" y="200038"/>
                  <a:pt x="1089370" y="281241"/>
                  <a:pt x="1138638" y="358794"/>
                </a:cubicBezTo>
                <a:cubicBezTo>
                  <a:pt x="1187906" y="436347"/>
                  <a:pt x="1225313" y="548571"/>
                  <a:pt x="1275493" y="610614"/>
                </a:cubicBezTo>
                <a:cubicBezTo>
                  <a:pt x="1325673" y="672657"/>
                  <a:pt x="1386803" y="700941"/>
                  <a:pt x="1439720" y="731050"/>
                </a:cubicBezTo>
                <a:cubicBezTo>
                  <a:pt x="1492638" y="761159"/>
                  <a:pt x="1541905" y="776670"/>
                  <a:pt x="1592998" y="791268"/>
                </a:cubicBezTo>
                <a:cubicBezTo>
                  <a:pt x="1644091" y="805866"/>
                  <a:pt x="1685147" y="806779"/>
                  <a:pt x="1746276" y="818640"/>
                </a:cubicBezTo>
                <a:cubicBezTo>
                  <a:pt x="1807405" y="830501"/>
                  <a:pt x="1758137" y="855135"/>
                  <a:pt x="1959771" y="862434"/>
                </a:cubicBezTo>
              </a:path>
            </a:pathLst>
          </a:custGeom>
          <a:solidFill>
            <a:schemeClr val="accent1">
              <a:lumMod val="60000"/>
              <a:lumOff val="40000"/>
              <a:alpha val="51000"/>
            </a:schemeClr>
          </a:solidFill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7598025" y="2496970"/>
            <a:ext cx="1191799" cy="816983"/>
          </a:xfrm>
          <a:custGeom>
            <a:avLst/>
            <a:gdLst>
              <a:gd name="connsiteX0" fmla="*/ 0 w 2963364"/>
              <a:gd name="connsiteY0" fmla="*/ 820696 h 820696"/>
              <a:gd name="connsiteX1" fmla="*/ 1147468 w 2963364"/>
              <a:gd name="connsiteY1" fmla="*/ 816983 h 820696"/>
              <a:gd name="connsiteX2" fmla="*/ 1288581 w 2963364"/>
              <a:gd name="connsiteY2" fmla="*/ 753852 h 820696"/>
              <a:gd name="connsiteX3" fmla="*/ 1448261 w 2963364"/>
              <a:gd name="connsiteY3" fmla="*/ 701863 h 820696"/>
              <a:gd name="connsiteX4" fmla="*/ 1596800 w 2963364"/>
              <a:gd name="connsiteY4" fmla="*/ 549607 h 820696"/>
              <a:gd name="connsiteX5" fmla="*/ 1749053 w 2963364"/>
              <a:gd name="connsiteY5" fmla="*/ 330507 h 820696"/>
              <a:gd name="connsiteX6" fmla="*/ 1893879 w 2963364"/>
              <a:gd name="connsiteY6" fmla="*/ 196820 h 820696"/>
              <a:gd name="connsiteX7" fmla="*/ 2053559 w 2963364"/>
              <a:gd name="connsiteY7" fmla="*/ 22283 h 820696"/>
              <a:gd name="connsiteX8" fmla="*/ 2209526 w 2963364"/>
              <a:gd name="connsiteY8" fmla="*/ 22283 h 820696"/>
              <a:gd name="connsiteX9" fmla="*/ 2350638 w 2963364"/>
              <a:gd name="connsiteY9" fmla="*/ 204247 h 820696"/>
              <a:gd name="connsiteX10" fmla="*/ 2510318 w 2963364"/>
              <a:gd name="connsiteY10" fmla="*/ 490190 h 820696"/>
              <a:gd name="connsiteX11" fmla="*/ 2651431 w 2963364"/>
              <a:gd name="connsiteY11" fmla="*/ 661013 h 820696"/>
              <a:gd name="connsiteX12" fmla="*/ 2807397 w 2963364"/>
              <a:gd name="connsiteY12" fmla="*/ 761279 h 820696"/>
              <a:gd name="connsiteX13" fmla="*/ 2963364 w 2963364"/>
              <a:gd name="connsiteY13" fmla="*/ 816983 h 820696"/>
              <a:gd name="connsiteX0" fmla="*/ 0 w 2963364"/>
              <a:gd name="connsiteY0" fmla="*/ 820696 h 857295"/>
              <a:gd name="connsiteX1" fmla="*/ 1147468 w 2963364"/>
              <a:gd name="connsiteY1" fmla="*/ 816983 h 857295"/>
              <a:gd name="connsiteX2" fmla="*/ 1288581 w 2963364"/>
              <a:gd name="connsiteY2" fmla="*/ 753852 h 857295"/>
              <a:gd name="connsiteX3" fmla="*/ 1448261 w 2963364"/>
              <a:gd name="connsiteY3" fmla="*/ 701863 h 857295"/>
              <a:gd name="connsiteX4" fmla="*/ 1596800 w 2963364"/>
              <a:gd name="connsiteY4" fmla="*/ 549607 h 857295"/>
              <a:gd name="connsiteX5" fmla="*/ 1749053 w 2963364"/>
              <a:gd name="connsiteY5" fmla="*/ 330507 h 857295"/>
              <a:gd name="connsiteX6" fmla="*/ 1893879 w 2963364"/>
              <a:gd name="connsiteY6" fmla="*/ 196820 h 857295"/>
              <a:gd name="connsiteX7" fmla="*/ 2053559 w 2963364"/>
              <a:gd name="connsiteY7" fmla="*/ 22283 h 857295"/>
              <a:gd name="connsiteX8" fmla="*/ 2209526 w 2963364"/>
              <a:gd name="connsiteY8" fmla="*/ 22283 h 857295"/>
              <a:gd name="connsiteX9" fmla="*/ 2350638 w 2963364"/>
              <a:gd name="connsiteY9" fmla="*/ 204247 h 857295"/>
              <a:gd name="connsiteX10" fmla="*/ 2510318 w 2963364"/>
              <a:gd name="connsiteY10" fmla="*/ 490190 h 857295"/>
              <a:gd name="connsiteX11" fmla="*/ 2651431 w 2963364"/>
              <a:gd name="connsiteY11" fmla="*/ 661013 h 857295"/>
              <a:gd name="connsiteX12" fmla="*/ 2807397 w 2963364"/>
              <a:gd name="connsiteY12" fmla="*/ 761279 h 857295"/>
              <a:gd name="connsiteX13" fmla="*/ 2963364 w 2963364"/>
              <a:gd name="connsiteY13" fmla="*/ 816983 h 857295"/>
              <a:gd name="connsiteX0" fmla="*/ 0 w 2963364"/>
              <a:gd name="connsiteY0" fmla="*/ 820696 h 857840"/>
              <a:gd name="connsiteX1" fmla="*/ 805827 w 2963364"/>
              <a:gd name="connsiteY1" fmla="*/ 857832 h 857840"/>
              <a:gd name="connsiteX2" fmla="*/ 1147468 w 2963364"/>
              <a:gd name="connsiteY2" fmla="*/ 816983 h 857840"/>
              <a:gd name="connsiteX3" fmla="*/ 1288581 w 2963364"/>
              <a:gd name="connsiteY3" fmla="*/ 753852 h 857840"/>
              <a:gd name="connsiteX4" fmla="*/ 1448261 w 2963364"/>
              <a:gd name="connsiteY4" fmla="*/ 701863 h 857840"/>
              <a:gd name="connsiteX5" fmla="*/ 1596800 w 2963364"/>
              <a:gd name="connsiteY5" fmla="*/ 549607 h 857840"/>
              <a:gd name="connsiteX6" fmla="*/ 1749053 w 2963364"/>
              <a:gd name="connsiteY6" fmla="*/ 330507 h 857840"/>
              <a:gd name="connsiteX7" fmla="*/ 1893879 w 2963364"/>
              <a:gd name="connsiteY7" fmla="*/ 196820 h 857840"/>
              <a:gd name="connsiteX8" fmla="*/ 2053559 w 2963364"/>
              <a:gd name="connsiteY8" fmla="*/ 22283 h 857840"/>
              <a:gd name="connsiteX9" fmla="*/ 2209526 w 2963364"/>
              <a:gd name="connsiteY9" fmla="*/ 22283 h 857840"/>
              <a:gd name="connsiteX10" fmla="*/ 2350638 w 2963364"/>
              <a:gd name="connsiteY10" fmla="*/ 204247 h 857840"/>
              <a:gd name="connsiteX11" fmla="*/ 2510318 w 2963364"/>
              <a:gd name="connsiteY11" fmla="*/ 490190 h 857840"/>
              <a:gd name="connsiteX12" fmla="*/ 2651431 w 2963364"/>
              <a:gd name="connsiteY12" fmla="*/ 661013 h 857840"/>
              <a:gd name="connsiteX13" fmla="*/ 2807397 w 2963364"/>
              <a:gd name="connsiteY13" fmla="*/ 761279 h 857840"/>
              <a:gd name="connsiteX14" fmla="*/ 2963364 w 2963364"/>
              <a:gd name="connsiteY14" fmla="*/ 816983 h 857840"/>
              <a:gd name="connsiteX0" fmla="*/ 0 w 2963364"/>
              <a:gd name="connsiteY0" fmla="*/ 820696 h 825156"/>
              <a:gd name="connsiteX1" fmla="*/ 798400 w 2963364"/>
              <a:gd name="connsiteY1" fmla="*/ 824410 h 825156"/>
              <a:gd name="connsiteX2" fmla="*/ 1147468 w 2963364"/>
              <a:gd name="connsiteY2" fmla="*/ 816983 h 825156"/>
              <a:gd name="connsiteX3" fmla="*/ 1288581 w 2963364"/>
              <a:gd name="connsiteY3" fmla="*/ 753852 h 825156"/>
              <a:gd name="connsiteX4" fmla="*/ 1448261 w 2963364"/>
              <a:gd name="connsiteY4" fmla="*/ 701863 h 825156"/>
              <a:gd name="connsiteX5" fmla="*/ 1596800 w 2963364"/>
              <a:gd name="connsiteY5" fmla="*/ 549607 h 825156"/>
              <a:gd name="connsiteX6" fmla="*/ 1749053 w 2963364"/>
              <a:gd name="connsiteY6" fmla="*/ 330507 h 825156"/>
              <a:gd name="connsiteX7" fmla="*/ 1893879 w 2963364"/>
              <a:gd name="connsiteY7" fmla="*/ 196820 h 825156"/>
              <a:gd name="connsiteX8" fmla="*/ 2053559 w 2963364"/>
              <a:gd name="connsiteY8" fmla="*/ 22283 h 825156"/>
              <a:gd name="connsiteX9" fmla="*/ 2209526 w 2963364"/>
              <a:gd name="connsiteY9" fmla="*/ 22283 h 825156"/>
              <a:gd name="connsiteX10" fmla="*/ 2350638 w 2963364"/>
              <a:gd name="connsiteY10" fmla="*/ 204247 h 825156"/>
              <a:gd name="connsiteX11" fmla="*/ 2510318 w 2963364"/>
              <a:gd name="connsiteY11" fmla="*/ 490190 h 825156"/>
              <a:gd name="connsiteX12" fmla="*/ 2651431 w 2963364"/>
              <a:gd name="connsiteY12" fmla="*/ 661013 h 825156"/>
              <a:gd name="connsiteX13" fmla="*/ 2807397 w 2963364"/>
              <a:gd name="connsiteY13" fmla="*/ 761279 h 825156"/>
              <a:gd name="connsiteX14" fmla="*/ 2963364 w 2963364"/>
              <a:gd name="connsiteY14" fmla="*/ 816983 h 825156"/>
              <a:gd name="connsiteX0" fmla="*/ 0 w 2164964"/>
              <a:gd name="connsiteY0" fmla="*/ 824410 h 824930"/>
              <a:gd name="connsiteX1" fmla="*/ 349068 w 2164964"/>
              <a:gd name="connsiteY1" fmla="*/ 816983 h 824930"/>
              <a:gd name="connsiteX2" fmla="*/ 490181 w 2164964"/>
              <a:gd name="connsiteY2" fmla="*/ 753852 h 824930"/>
              <a:gd name="connsiteX3" fmla="*/ 649861 w 2164964"/>
              <a:gd name="connsiteY3" fmla="*/ 701863 h 824930"/>
              <a:gd name="connsiteX4" fmla="*/ 798400 w 2164964"/>
              <a:gd name="connsiteY4" fmla="*/ 549607 h 824930"/>
              <a:gd name="connsiteX5" fmla="*/ 950653 w 2164964"/>
              <a:gd name="connsiteY5" fmla="*/ 330507 h 824930"/>
              <a:gd name="connsiteX6" fmla="*/ 1095479 w 2164964"/>
              <a:gd name="connsiteY6" fmla="*/ 196820 h 824930"/>
              <a:gd name="connsiteX7" fmla="*/ 1255159 w 2164964"/>
              <a:gd name="connsiteY7" fmla="*/ 22283 h 824930"/>
              <a:gd name="connsiteX8" fmla="*/ 1411126 w 2164964"/>
              <a:gd name="connsiteY8" fmla="*/ 22283 h 824930"/>
              <a:gd name="connsiteX9" fmla="*/ 1552238 w 2164964"/>
              <a:gd name="connsiteY9" fmla="*/ 204247 h 824930"/>
              <a:gd name="connsiteX10" fmla="*/ 1711918 w 2164964"/>
              <a:gd name="connsiteY10" fmla="*/ 490190 h 824930"/>
              <a:gd name="connsiteX11" fmla="*/ 1853031 w 2164964"/>
              <a:gd name="connsiteY11" fmla="*/ 661013 h 824930"/>
              <a:gd name="connsiteX12" fmla="*/ 2008997 w 2164964"/>
              <a:gd name="connsiteY12" fmla="*/ 761279 h 824930"/>
              <a:gd name="connsiteX13" fmla="*/ 2164964 w 2164964"/>
              <a:gd name="connsiteY13" fmla="*/ 816983 h 824930"/>
              <a:gd name="connsiteX0" fmla="*/ 0 w 1815896"/>
              <a:gd name="connsiteY0" fmla="*/ 816983 h 816983"/>
              <a:gd name="connsiteX1" fmla="*/ 141113 w 1815896"/>
              <a:gd name="connsiteY1" fmla="*/ 753852 h 816983"/>
              <a:gd name="connsiteX2" fmla="*/ 300793 w 1815896"/>
              <a:gd name="connsiteY2" fmla="*/ 701863 h 816983"/>
              <a:gd name="connsiteX3" fmla="*/ 449332 w 1815896"/>
              <a:gd name="connsiteY3" fmla="*/ 549607 h 816983"/>
              <a:gd name="connsiteX4" fmla="*/ 601585 w 1815896"/>
              <a:gd name="connsiteY4" fmla="*/ 330507 h 816983"/>
              <a:gd name="connsiteX5" fmla="*/ 746411 w 1815896"/>
              <a:gd name="connsiteY5" fmla="*/ 196820 h 816983"/>
              <a:gd name="connsiteX6" fmla="*/ 906091 w 1815896"/>
              <a:gd name="connsiteY6" fmla="*/ 22283 h 816983"/>
              <a:gd name="connsiteX7" fmla="*/ 1062058 w 1815896"/>
              <a:gd name="connsiteY7" fmla="*/ 22283 h 816983"/>
              <a:gd name="connsiteX8" fmla="*/ 1203170 w 1815896"/>
              <a:gd name="connsiteY8" fmla="*/ 204247 h 816983"/>
              <a:gd name="connsiteX9" fmla="*/ 1362850 w 1815896"/>
              <a:gd name="connsiteY9" fmla="*/ 490190 h 816983"/>
              <a:gd name="connsiteX10" fmla="*/ 1503963 w 1815896"/>
              <a:gd name="connsiteY10" fmla="*/ 661013 h 816983"/>
              <a:gd name="connsiteX11" fmla="*/ 1659929 w 1815896"/>
              <a:gd name="connsiteY11" fmla="*/ 761279 h 816983"/>
              <a:gd name="connsiteX12" fmla="*/ 1815896 w 1815896"/>
              <a:gd name="connsiteY12" fmla="*/ 816983 h 816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15896" h="816983">
                <a:moveTo>
                  <a:pt x="0" y="816983"/>
                </a:moveTo>
                <a:cubicBezTo>
                  <a:pt x="81697" y="805223"/>
                  <a:pt x="90981" y="773039"/>
                  <a:pt x="141113" y="753852"/>
                </a:cubicBezTo>
                <a:cubicBezTo>
                  <a:pt x="191245" y="734665"/>
                  <a:pt x="249423" y="735904"/>
                  <a:pt x="300793" y="701863"/>
                </a:cubicBezTo>
                <a:cubicBezTo>
                  <a:pt x="352163" y="667822"/>
                  <a:pt x="399200" y="611500"/>
                  <a:pt x="449332" y="549607"/>
                </a:cubicBezTo>
                <a:cubicBezTo>
                  <a:pt x="499464" y="487714"/>
                  <a:pt x="552072" y="389305"/>
                  <a:pt x="601585" y="330507"/>
                </a:cubicBezTo>
                <a:cubicBezTo>
                  <a:pt x="651098" y="271709"/>
                  <a:pt x="695660" y="248191"/>
                  <a:pt x="746411" y="196820"/>
                </a:cubicBezTo>
                <a:cubicBezTo>
                  <a:pt x="797162" y="145449"/>
                  <a:pt x="853483" y="51372"/>
                  <a:pt x="906091" y="22283"/>
                </a:cubicBezTo>
                <a:cubicBezTo>
                  <a:pt x="958699" y="-6806"/>
                  <a:pt x="1012545" y="-8044"/>
                  <a:pt x="1062058" y="22283"/>
                </a:cubicBezTo>
                <a:cubicBezTo>
                  <a:pt x="1111571" y="52610"/>
                  <a:pt x="1153038" y="126263"/>
                  <a:pt x="1203170" y="204247"/>
                </a:cubicBezTo>
                <a:cubicBezTo>
                  <a:pt x="1253302" y="282231"/>
                  <a:pt x="1312718" y="414062"/>
                  <a:pt x="1362850" y="490190"/>
                </a:cubicBezTo>
                <a:cubicBezTo>
                  <a:pt x="1412982" y="566318"/>
                  <a:pt x="1454450" y="615831"/>
                  <a:pt x="1503963" y="661013"/>
                </a:cubicBezTo>
                <a:cubicBezTo>
                  <a:pt x="1553476" y="706194"/>
                  <a:pt x="1607940" y="735284"/>
                  <a:pt x="1659929" y="761279"/>
                </a:cubicBezTo>
                <a:cubicBezTo>
                  <a:pt x="1711918" y="787274"/>
                  <a:pt x="1815896" y="816983"/>
                  <a:pt x="1815896" y="816983"/>
                </a:cubicBezTo>
              </a:path>
            </a:pathLst>
          </a:custGeom>
          <a:solidFill>
            <a:srgbClr val="FAC090">
              <a:alpha val="53000"/>
            </a:srgbClr>
          </a:solidFill>
          <a:ln>
            <a:solidFill>
              <a:srgbClr val="E46C0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 62"/>
          <p:cNvSpPr/>
          <p:nvPr/>
        </p:nvSpPr>
        <p:spPr>
          <a:xfrm>
            <a:off x="6365087" y="2496970"/>
            <a:ext cx="1333125" cy="837732"/>
          </a:xfrm>
          <a:custGeom>
            <a:avLst/>
            <a:gdLst>
              <a:gd name="connsiteX0" fmla="*/ 0 w 2956079"/>
              <a:gd name="connsiteY0" fmla="*/ 873383 h 891292"/>
              <a:gd name="connsiteX1" fmla="*/ 93062 w 2956079"/>
              <a:gd name="connsiteY1" fmla="*/ 873383 h 891292"/>
              <a:gd name="connsiteX2" fmla="*/ 229917 w 2956079"/>
              <a:gd name="connsiteY2" fmla="*/ 687255 h 891292"/>
              <a:gd name="connsiteX3" fmla="*/ 377721 w 2956079"/>
              <a:gd name="connsiteY3" fmla="*/ 380691 h 891292"/>
              <a:gd name="connsiteX4" fmla="*/ 525525 w 2956079"/>
              <a:gd name="connsiteY4" fmla="*/ 150768 h 891292"/>
              <a:gd name="connsiteX5" fmla="*/ 673329 w 2956079"/>
              <a:gd name="connsiteY5" fmla="*/ 8435 h 891292"/>
              <a:gd name="connsiteX6" fmla="*/ 837556 w 2956079"/>
              <a:gd name="connsiteY6" fmla="*/ 30332 h 891292"/>
              <a:gd name="connsiteX7" fmla="*/ 979885 w 2956079"/>
              <a:gd name="connsiteY7" fmla="*/ 145294 h 891292"/>
              <a:gd name="connsiteX8" fmla="*/ 1138638 w 2956079"/>
              <a:gd name="connsiteY8" fmla="*/ 358794 h 891292"/>
              <a:gd name="connsiteX9" fmla="*/ 1275493 w 2956079"/>
              <a:gd name="connsiteY9" fmla="*/ 610614 h 891292"/>
              <a:gd name="connsiteX10" fmla="*/ 1439720 w 2956079"/>
              <a:gd name="connsiteY10" fmla="*/ 731050 h 891292"/>
              <a:gd name="connsiteX11" fmla="*/ 1592998 w 2956079"/>
              <a:gd name="connsiteY11" fmla="*/ 791268 h 891292"/>
              <a:gd name="connsiteX12" fmla="*/ 1746276 w 2956079"/>
              <a:gd name="connsiteY12" fmla="*/ 818640 h 891292"/>
              <a:gd name="connsiteX13" fmla="*/ 1959771 w 2956079"/>
              <a:gd name="connsiteY13" fmla="*/ 862434 h 891292"/>
              <a:gd name="connsiteX14" fmla="*/ 2956079 w 2956079"/>
              <a:gd name="connsiteY14" fmla="*/ 862434 h 891292"/>
              <a:gd name="connsiteX0" fmla="*/ 0 w 2956079"/>
              <a:gd name="connsiteY0" fmla="*/ 873383 h 880577"/>
              <a:gd name="connsiteX1" fmla="*/ 93062 w 2956079"/>
              <a:gd name="connsiteY1" fmla="*/ 873383 h 880577"/>
              <a:gd name="connsiteX2" fmla="*/ 229917 w 2956079"/>
              <a:gd name="connsiteY2" fmla="*/ 687255 h 880577"/>
              <a:gd name="connsiteX3" fmla="*/ 377721 w 2956079"/>
              <a:gd name="connsiteY3" fmla="*/ 380691 h 880577"/>
              <a:gd name="connsiteX4" fmla="*/ 525525 w 2956079"/>
              <a:gd name="connsiteY4" fmla="*/ 150768 h 880577"/>
              <a:gd name="connsiteX5" fmla="*/ 673329 w 2956079"/>
              <a:gd name="connsiteY5" fmla="*/ 8435 h 880577"/>
              <a:gd name="connsiteX6" fmla="*/ 837556 w 2956079"/>
              <a:gd name="connsiteY6" fmla="*/ 30332 h 880577"/>
              <a:gd name="connsiteX7" fmla="*/ 979885 w 2956079"/>
              <a:gd name="connsiteY7" fmla="*/ 145294 h 880577"/>
              <a:gd name="connsiteX8" fmla="*/ 1138638 w 2956079"/>
              <a:gd name="connsiteY8" fmla="*/ 358794 h 880577"/>
              <a:gd name="connsiteX9" fmla="*/ 1275493 w 2956079"/>
              <a:gd name="connsiteY9" fmla="*/ 610614 h 880577"/>
              <a:gd name="connsiteX10" fmla="*/ 1439720 w 2956079"/>
              <a:gd name="connsiteY10" fmla="*/ 731050 h 880577"/>
              <a:gd name="connsiteX11" fmla="*/ 1592998 w 2956079"/>
              <a:gd name="connsiteY11" fmla="*/ 791268 h 880577"/>
              <a:gd name="connsiteX12" fmla="*/ 1746276 w 2956079"/>
              <a:gd name="connsiteY12" fmla="*/ 818640 h 880577"/>
              <a:gd name="connsiteX13" fmla="*/ 1959771 w 2956079"/>
              <a:gd name="connsiteY13" fmla="*/ 862434 h 880577"/>
              <a:gd name="connsiteX14" fmla="*/ 2956079 w 2956079"/>
              <a:gd name="connsiteY14" fmla="*/ 862434 h 880577"/>
              <a:gd name="connsiteX0" fmla="*/ 0 w 1959771"/>
              <a:gd name="connsiteY0" fmla="*/ 873383 h 880577"/>
              <a:gd name="connsiteX1" fmla="*/ 93062 w 1959771"/>
              <a:gd name="connsiteY1" fmla="*/ 873383 h 880577"/>
              <a:gd name="connsiteX2" fmla="*/ 229917 w 1959771"/>
              <a:gd name="connsiteY2" fmla="*/ 687255 h 880577"/>
              <a:gd name="connsiteX3" fmla="*/ 377721 w 1959771"/>
              <a:gd name="connsiteY3" fmla="*/ 380691 h 880577"/>
              <a:gd name="connsiteX4" fmla="*/ 525525 w 1959771"/>
              <a:gd name="connsiteY4" fmla="*/ 150768 h 880577"/>
              <a:gd name="connsiteX5" fmla="*/ 673329 w 1959771"/>
              <a:gd name="connsiteY5" fmla="*/ 8435 h 880577"/>
              <a:gd name="connsiteX6" fmla="*/ 837556 w 1959771"/>
              <a:gd name="connsiteY6" fmla="*/ 30332 h 880577"/>
              <a:gd name="connsiteX7" fmla="*/ 979885 w 1959771"/>
              <a:gd name="connsiteY7" fmla="*/ 145294 h 880577"/>
              <a:gd name="connsiteX8" fmla="*/ 1138638 w 1959771"/>
              <a:gd name="connsiteY8" fmla="*/ 358794 h 880577"/>
              <a:gd name="connsiteX9" fmla="*/ 1275493 w 1959771"/>
              <a:gd name="connsiteY9" fmla="*/ 610614 h 880577"/>
              <a:gd name="connsiteX10" fmla="*/ 1439720 w 1959771"/>
              <a:gd name="connsiteY10" fmla="*/ 731050 h 880577"/>
              <a:gd name="connsiteX11" fmla="*/ 1592998 w 1959771"/>
              <a:gd name="connsiteY11" fmla="*/ 791268 h 880577"/>
              <a:gd name="connsiteX12" fmla="*/ 1746276 w 1959771"/>
              <a:gd name="connsiteY12" fmla="*/ 818640 h 880577"/>
              <a:gd name="connsiteX13" fmla="*/ 1959771 w 1959771"/>
              <a:gd name="connsiteY13" fmla="*/ 862434 h 88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59771" h="880577">
                <a:moveTo>
                  <a:pt x="0" y="873383"/>
                </a:moveTo>
                <a:cubicBezTo>
                  <a:pt x="27371" y="888893"/>
                  <a:pt x="54743" y="874695"/>
                  <a:pt x="93062" y="873383"/>
                </a:cubicBezTo>
                <a:cubicBezTo>
                  <a:pt x="131381" y="872071"/>
                  <a:pt x="182474" y="769370"/>
                  <a:pt x="229917" y="687255"/>
                </a:cubicBezTo>
                <a:cubicBezTo>
                  <a:pt x="277360" y="605140"/>
                  <a:pt x="328453" y="470105"/>
                  <a:pt x="377721" y="380691"/>
                </a:cubicBezTo>
                <a:cubicBezTo>
                  <a:pt x="426989" y="291277"/>
                  <a:pt x="476257" y="212811"/>
                  <a:pt x="525525" y="150768"/>
                </a:cubicBezTo>
                <a:cubicBezTo>
                  <a:pt x="574793" y="88725"/>
                  <a:pt x="621324" y="28508"/>
                  <a:pt x="673329" y="8435"/>
                </a:cubicBezTo>
                <a:cubicBezTo>
                  <a:pt x="725334" y="-11638"/>
                  <a:pt x="786463" y="7522"/>
                  <a:pt x="837556" y="30332"/>
                </a:cubicBezTo>
                <a:cubicBezTo>
                  <a:pt x="888649" y="53142"/>
                  <a:pt x="929705" y="90550"/>
                  <a:pt x="979885" y="145294"/>
                </a:cubicBezTo>
                <a:cubicBezTo>
                  <a:pt x="1030065" y="200038"/>
                  <a:pt x="1089370" y="281241"/>
                  <a:pt x="1138638" y="358794"/>
                </a:cubicBezTo>
                <a:cubicBezTo>
                  <a:pt x="1187906" y="436347"/>
                  <a:pt x="1225313" y="548571"/>
                  <a:pt x="1275493" y="610614"/>
                </a:cubicBezTo>
                <a:cubicBezTo>
                  <a:pt x="1325673" y="672657"/>
                  <a:pt x="1386803" y="700941"/>
                  <a:pt x="1439720" y="731050"/>
                </a:cubicBezTo>
                <a:cubicBezTo>
                  <a:pt x="1492638" y="761159"/>
                  <a:pt x="1541905" y="776670"/>
                  <a:pt x="1592998" y="791268"/>
                </a:cubicBezTo>
                <a:cubicBezTo>
                  <a:pt x="1644091" y="805866"/>
                  <a:pt x="1685147" y="806779"/>
                  <a:pt x="1746276" y="818640"/>
                </a:cubicBezTo>
                <a:cubicBezTo>
                  <a:pt x="1807405" y="830501"/>
                  <a:pt x="1758137" y="855135"/>
                  <a:pt x="1959771" y="862434"/>
                </a:cubicBezTo>
              </a:path>
            </a:pathLst>
          </a:custGeom>
          <a:solidFill>
            <a:schemeClr val="accent1">
              <a:lumMod val="60000"/>
              <a:lumOff val="40000"/>
              <a:alpha val="51000"/>
            </a:schemeClr>
          </a:solidFill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9712" y="2158865"/>
            <a:ext cx="69862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Arial"/>
                <a:cs typeface="Arial"/>
              </a:rPr>
              <a:t>Bad                                                      Good                                                   Very good</a:t>
            </a:r>
            <a:endParaRPr lang="en-US" sz="1400" i="1" dirty="0">
              <a:latin typeface="Arial"/>
              <a:cs typeface="Arial"/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540469" y="3328431"/>
            <a:ext cx="2540190" cy="758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763897" y="3271245"/>
            <a:ext cx="26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Times"/>
                <a:cs typeface="Times"/>
              </a:rPr>
              <a:t>x</a:t>
            </a:r>
            <a:endParaRPr lang="en-US" sz="1200" baseline="-25000" dirty="0">
              <a:latin typeface="Times"/>
              <a:cs typeface="Times"/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3213170" y="3332221"/>
            <a:ext cx="2911457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807865" y="3275035"/>
            <a:ext cx="26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Times"/>
                <a:cs typeface="Times"/>
              </a:rPr>
              <a:t>x</a:t>
            </a:r>
            <a:endParaRPr lang="en-US" sz="1200" baseline="-25000" dirty="0">
              <a:latin typeface="Times"/>
              <a:cs typeface="Times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6203090" y="3336011"/>
            <a:ext cx="2911457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8797785" y="3278825"/>
            <a:ext cx="26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Times"/>
                <a:cs typeface="Times"/>
              </a:rPr>
              <a:t>x</a:t>
            </a:r>
            <a:endParaRPr lang="en-US" sz="1200" baseline="-25000" dirty="0">
              <a:latin typeface="Times"/>
              <a:cs typeface="Time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49643" y="3003202"/>
            <a:ext cx="2146907" cy="713866"/>
            <a:chOff x="749643" y="3003202"/>
            <a:chExt cx="2146907" cy="713866"/>
          </a:xfrm>
        </p:grpSpPr>
        <p:grpSp>
          <p:nvGrpSpPr>
            <p:cNvPr id="3" name="Group 2"/>
            <p:cNvGrpSpPr/>
            <p:nvPr/>
          </p:nvGrpSpPr>
          <p:grpSpPr>
            <a:xfrm>
              <a:off x="749643" y="3003202"/>
              <a:ext cx="2146907" cy="713866"/>
              <a:chOff x="540469" y="5154706"/>
              <a:chExt cx="2146907" cy="713866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540469" y="5154706"/>
                <a:ext cx="79781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 smtClean="0">
                    <a:solidFill>
                      <a:srgbClr val="3366FF"/>
                    </a:solidFill>
                  </a:rPr>
                  <a:t>…..</a:t>
                </a:r>
                <a:endParaRPr lang="en-US" sz="4000" dirty="0">
                  <a:solidFill>
                    <a:srgbClr val="3366FF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03223" y="5157696"/>
                <a:ext cx="79781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 smtClean="0">
                    <a:solidFill>
                      <a:srgbClr val="3366FF"/>
                    </a:solidFill>
                  </a:rPr>
                  <a:t>…..</a:t>
                </a:r>
                <a:endParaRPr lang="en-US" sz="4000" dirty="0">
                  <a:solidFill>
                    <a:srgbClr val="3366FF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73971" y="5160686"/>
                <a:ext cx="151340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 smtClean="0">
                    <a:solidFill>
                      <a:srgbClr val="3366FF"/>
                    </a:solidFill>
                  </a:rPr>
                  <a:t>……. . . </a:t>
                </a:r>
                <a:endParaRPr lang="en-US" sz="4000" dirty="0">
                  <a:solidFill>
                    <a:srgbClr val="3366FF"/>
                  </a:solidFill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1084325" y="3006007"/>
              <a:ext cx="7978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solidFill>
                    <a:srgbClr val="3366FF"/>
                  </a:solidFill>
                </a:rPr>
                <a:t>…..</a:t>
              </a:r>
              <a:endParaRPr lang="en-US" sz="4000" dirty="0">
                <a:solidFill>
                  <a:srgbClr val="3366FF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327305" y="3008997"/>
              <a:ext cx="7978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solidFill>
                    <a:srgbClr val="3366FF"/>
                  </a:solidFill>
                </a:rPr>
                <a:t>…..</a:t>
              </a:r>
              <a:endParaRPr lang="en-US" sz="4000" dirty="0">
                <a:solidFill>
                  <a:srgbClr val="3366FF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65670" y="3009182"/>
              <a:ext cx="151340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solidFill>
                    <a:srgbClr val="3366FF"/>
                  </a:solidFill>
                </a:rPr>
                <a:t>……. . . </a:t>
              </a:r>
              <a:endParaRPr lang="en-US" sz="4000" dirty="0">
                <a:solidFill>
                  <a:srgbClr val="3366FF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 rot="10800000">
            <a:off x="501993" y="3241327"/>
            <a:ext cx="2261207" cy="713866"/>
            <a:chOff x="749643" y="3003202"/>
            <a:chExt cx="2261207" cy="713866"/>
          </a:xfrm>
        </p:grpSpPr>
        <p:grpSp>
          <p:nvGrpSpPr>
            <p:cNvPr id="27" name="Group 26"/>
            <p:cNvGrpSpPr/>
            <p:nvPr/>
          </p:nvGrpSpPr>
          <p:grpSpPr>
            <a:xfrm>
              <a:off x="749643" y="3003202"/>
              <a:ext cx="2146907" cy="713866"/>
              <a:chOff x="540469" y="5154706"/>
              <a:chExt cx="2146907" cy="713866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540469" y="5154706"/>
                <a:ext cx="79781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…..</a:t>
                </a:r>
                <a:endParaRPr lang="en-US" sz="4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603223" y="5157696"/>
                <a:ext cx="79781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…..</a:t>
                </a:r>
                <a:endParaRPr lang="en-US" sz="4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173971" y="5160686"/>
                <a:ext cx="151340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……. . . </a:t>
                </a:r>
                <a:endParaRPr lang="en-US" sz="4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1427225" y="3006007"/>
              <a:ext cx="7978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solidFill>
                    <a:schemeClr val="accent6">
                      <a:lumMod val="75000"/>
                    </a:schemeClr>
                  </a:solidFill>
                </a:rPr>
                <a:t>…..</a:t>
              </a:r>
              <a:endParaRPr lang="en-US" sz="4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327305" y="3008997"/>
              <a:ext cx="7978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solidFill>
                    <a:schemeClr val="accent6">
                      <a:lumMod val="75000"/>
                    </a:schemeClr>
                  </a:solidFill>
                </a:rPr>
                <a:t>…..</a:t>
              </a:r>
              <a:endParaRPr lang="en-US" sz="4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497445" y="3009182"/>
              <a:ext cx="151340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solidFill>
                    <a:schemeClr val="accent6">
                      <a:lumMod val="75000"/>
                    </a:schemeClr>
                  </a:solidFill>
                </a:rPr>
                <a:t>……. . . </a:t>
              </a:r>
              <a:endParaRPr lang="en-US" sz="4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449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perability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66" y="2167924"/>
            <a:ext cx="8387342" cy="28746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9712" y="2158865"/>
            <a:ext cx="69862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Arial"/>
                <a:cs typeface="Arial"/>
              </a:rPr>
              <a:t>Bad                                                      Good                                                   Very good</a:t>
            </a:r>
            <a:endParaRPr lang="en-US" sz="1400" i="1" dirty="0">
              <a:latin typeface="Arial"/>
              <a:cs typeface="Arial"/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216197" y="2161596"/>
            <a:ext cx="2932031" cy="2958684"/>
          </a:xfrm>
          <a:prstGeom prst="roundRect">
            <a:avLst>
              <a:gd name="adj" fmla="val 6379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6184748" y="2161596"/>
            <a:ext cx="2932031" cy="2958684"/>
          </a:xfrm>
          <a:prstGeom prst="roundRect">
            <a:avLst>
              <a:gd name="adj" fmla="val 5908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199367" y="2161596"/>
            <a:ext cx="2932031" cy="2958684"/>
          </a:xfrm>
          <a:prstGeom prst="roundRect">
            <a:avLst>
              <a:gd name="adj" fmla="val 5123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502927" y="2933307"/>
            <a:ext cx="2478741" cy="2032920"/>
            <a:chOff x="502927" y="2933307"/>
            <a:chExt cx="2478741" cy="2032920"/>
          </a:xfrm>
        </p:grpSpPr>
        <p:cxnSp>
          <p:nvCxnSpPr>
            <p:cNvPr id="69" name="Straight Arrow Connector 68"/>
            <p:cNvCxnSpPr/>
            <p:nvPr/>
          </p:nvCxnSpPr>
          <p:spPr>
            <a:xfrm>
              <a:off x="613038" y="4850738"/>
              <a:ext cx="2368630" cy="115489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2660215" y="4680024"/>
              <a:ext cx="3214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>
                  <a:latin typeface="Times"/>
                  <a:cs typeface="Times"/>
                </a:rPr>
                <a:t>x</a:t>
              </a:r>
              <a:r>
                <a:rPr lang="en-US" sz="1200" baseline="-25000" dirty="0" smtClean="0">
                  <a:latin typeface="Times"/>
                  <a:cs typeface="Times"/>
                </a:rPr>
                <a:t>1</a:t>
              </a:r>
              <a:endParaRPr lang="en-US" sz="1200" baseline="-25000" dirty="0">
                <a:latin typeface="Times"/>
                <a:cs typeface="Times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V="1">
              <a:off x="622241" y="2970123"/>
              <a:ext cx="162142" cy="1880615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02927" y="2933307"/>
              <a:ext cx="3214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>
                  <a:latin typeface="Times"/>
                  <a:cs typeface="Times"/>
                </a:rPr>
                <a:t>x</a:t>
              </a:r>
              <a:r>
                <a:rPr lang="en-US" sz="1200" baseline="-25000" dirty="0" smtClean="0">
                  <a:latin typeface="Times"/>
                  <a:cs typeface="Times"/>
                </a:rPr>
                <a:t>2</a:t>
              </a:r>
              <a:endParaRPr lang="en-US" sz="1200" baseline="-25000" dirty="0">
                <a:latin typeface="Times"/>
                <a:cs typeface="Times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500977" y="2918226"/>
            <a:ext cx="2478741" cy="2044678"/>
            <a:chOff x="502927" y="2933307"/>
            <a:chExt cx="2478741" cy="2044678"/>
          </a:xfrm>
        </p:grpSpPr>
        <p:cxnSp>
          <p:nvCxnSpPr>
            <p:cNvPr id="31" name="Straight Arrow Connector 30"/>
            <p:cNvCxnSpPr/>
            <p:nvPr/>
          </p:nvCxnSpPr>
          <p:spPr>
            <a:xfrm>
              <a:off x="613038" y="4862496"/>
              <a:ext cx="2368630" cy="115489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660215" y="4680024"/>
              <a:ext cx="3214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>
                  <a:latin typeface="Times"/>
                  <a:cs typeface="Times"/>
                </a:rPr>
                <a:t>x</a:t>
              </a:r>
              <a:r>
                <a:rPr lang="en-US" sz="1200" baseline="-25000" dirty="0" smtClean="0">
                  <a:latin typeface="Times"/>
                  <a:cs typeface="Times"/>
                </a:rPr>
                <a:t>1</a:t>
              </a:r>
              <a:endParaRPr lang="en-US" sz="1200" baseline="-25000" dirty="0">
                <a:latin typeface="Times"/>
                <a:cs typeface="Times"/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V="1">
              <a:off x="622241" y="2970123"/>
              <a:ext cx="162142" cy="1880615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502927" y="2933307"/>
              <a:ext cx="3214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>
                  <a:latin typeface="Times"/>
                  <a:cs typeface="Times"/>
                </a:rPr>
                <a:t>x</a:t>
              </a:r>
              <a:r>
                <a:rPr lang="en-US" sz="1200" baseline="-25000" dirty="0" smtClean="0">
                  <a:latin typeface="Times"/>
                  <a:cs typeface="Times"/>
                </a:rPr>
                <a:t>2</a:t>
              </a:r>
              <a:endParaRPr lang="en-US" sz="1200" baseline="-25000" dirty="0">
                <a:latin typeface="Times"/>
                <a:cs typeface="Times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484344" y="2935865"/>
            <a:ext cx="2478741" cy="2032920"/>
            <a:chOff x="502927" y="2933307"/>
            <a:chExt cx="2478741" cy="2032920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613038" y="4850738"/>
              <a:ext cx="2368630" cy="115489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2660215" y="4680024"/>
              <a:ext cx="3214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>
                  <a:latin typeface="Times"/>
                  <a:cs typeface="Times"/>
                </a:rPr>
                <a:t>x</a:t>
              </a:r>
              <a:r>
                <a:rPr lang="en-US" sz="1200" baseline="-25000" dirty="0" smtClean="0">
                  <a:latin typeface="Times"/>
                  <a:cs typeface="Times"/>
                </a:rPr>
                <a:t>1</a:t>
              </a:r>
              <a:endParaRPr lang="en-US" sz="1200" baseline="-25000" dirty="0">
                <a:latin typeface="Times"/>
                <a:cs typeface="Times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V="1">
              <a:off x="622241" y="2970123"/>
              <a:ext cx="162142" cy="1880615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02927" y="2933307"/>
              <a:ext cx="3214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>
                  <a:latin typeface="Times"/>
                  <a:cs typeface="Times"/>
                </a:rPr>
                <a:t>x</a:t>
              </a:r>
              <a:r>
                <a:rPr lang="en-US" sz="1200" baseline="-25000" dirty="0" smtClean="0">
                  <a:latin typeface="Times"/>
                  <a:cs typeface="Times"/>
                </a:rPr>
                <a:t>2</a:t>
              </a:r>
              <a:endParaRPr lang="en-US" sz="1200" baseline="-25000" dirty="0">
                <a:latin typeface="Times"/>
                <a:cs typeface="Time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169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9535</TotalTime>
  <Words>275</Words>
  <Application>Microsoft Macintosh PowerPoint</Application>
  <PresentationFormat>On-screen Show (4:3)</PresentationFormat>
  <Paragraphs>148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Times</vt:lpstr>
      <vt:lpstr>Times New Roman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Domingo Mery</dc:creator>
  <cp:lastModifiedBy>Domingo Mery</cp:lastModifiedBy>
  <cp:revision>51</cp:revision>
  <dcterms:created xsi:type="dcterms:W3CDTF">2015-02-23T15:04:12Z</dcterms:created>
  <dcterms:modified xsi:type="dcterms:W3CDTF">2017-04-11T14:18:16Z</dcterms:modified>
</cp:coreProperties>
</file>