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35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9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3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6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19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88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77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78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3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3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DEC9-3E22-C142-9599-CB29F2C7754A}" type="datetimeFigureOut">
              <a:rPr lang="es-ES_tradnl" smtClean="0"/>
              <a:t>4/5/17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51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bots.ox.ac.uk:5000/~vgg/publications/2015/Parkhi15/parkhi15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Deep </a:t>
            </a:r>
            <a:r>
              <a:rPr lang="es-ES_tradnl" dirty="0" err="1" smtClean="0"/>
              <a:t>Face</a:t>
            </a:r>
            <a:r>
              <a:rPr lang="es-ES_tradnl" dirty="0" smtClean="0"/>
              <a:t> </a:t>
            </a:r>
            <a:r>
              <a:rPr lang="es-ES_tradnl" dirty="0" err="1" smtClean="0"/>
              <a:t>Recognition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Parkhi</a:t>
            </a:r>
            <a:r>
              <a:rPr lang="en-US" dirty="0"/>
              <a:t>, </a:t>
            </a:r>
            <a:r>
              <a:rPr lang="en-US" dirty="0" err="1"/>
              <a:t>Omkar</a:t>
            </a:r>
            <a:r>
              <a:rPr lang="en-US" dirty="0"/>
              <a:t> M., Andrea </a:t>
            </a:r>
            <a:r>
              <a:rPr lang="en-US" dirty="0" err="1"/>
              <a:t>Vedaldi</a:t>
            </a:r>
            <a:r>
              <a:rPr lang="en-US" dirty="0"/>
              <a:t>, and Andrew Zisserman. "Deep Face Recognition." </a:t>
            </a:r>
            <a:r>
              <a:rPr lang="en-US" i="1" dirty="0"/>
              <a:t>BMVC</a:t>
            </a:r>
            <a:r>
              <a:rPr lang="en-US" dirty="0"/>
              <a:t>. Vol. 1. No. 3. </a:t>
            </a:r>
            <a:r>
              <a:rPr lang="en-US" dirty="0" smtClean="0"/>
              <a:t>2015.</a:t>
            </a:r>
          </a:p>
          <a:p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http://www.robots.ox.ac.uk:5000/~vgg/publications/2015/Parkhi15/parkhi15.pdf</a:t>
            </a:r>
            <a:r>
              <a:rPr lang="en-US" dirty="0" smtClean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911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3500"/>
            <a:ext cx="83439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086" y="822707"/>
            <a:ext cx="108849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3200" dirty="0" smtClean="0">
                <a:latin typeface="Times New Roman" charset="0"/>
                <a:ea typeface="Times New Roman" charset="0"/>
                <a:cs typeface="Times New Roman" charset="0"/>
              </a:rPr>
              <a:t>Qué diferencia hay entre las "</a:t>
            </a:r>
            <a:r>
              <a:rPr lang="es-ES_tradnl" sz="3200" dirty="0" err="1" smtClean="0">
                <a:latin typeface="Times New Roman" charset="0"/>
                <a:ea typeface="Times New Roman" charset="0"/>
                <a:cs typeface="Times New Roman" charset="0"/>
              </a:rPr>
              <a:t>handcrafted</a:t>
            </a:r>
            <a:r>
              <a:rPr lang="es-ES_tradnl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s-ES_tradnl" sz="3200" dirty="0" err="1" smtClean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r>
              <a:rPr lang="es-ES_tradnl" sz="3200" dirty="0" smtClean="0">
                <a:latin typeface="Times New Roman" charset="0"/>
                <a:ea typeface="Times New Roman" charset="0"/>
                <a:cs typeface="Times New Roman" charset="0"/>
              </a:rPr>
              <a:t>" y las "</a:t>
            </a:r>
            <a:r>
              <a:rPr lang="es-ES_tradnl" sz="3200" dirty="0" err="1" smtClean="0">
                <a:latin typeface="Times New Roman" charset="0"/>
                <a:ea typeface="Times New Roman" charset="0"/>
                <a:cs typeface="Times New Roman" charset="0"/>
              </a:rPr>
              <a:t>deep</a:t>
            </a:r>
            <a:r>
              <a:rPr lang="es-ES_tradnl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s-ES_tradnl" sz="3200" dirty="0" err="1" smtClean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r>
              <a:rPr lang="es-ES_tradnl" sz="3200" dirty="0" smtClean="0"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es-ES_tradnl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sz="3200" dirty="0" smtClean="0">
                <a:latin typeface="Times New Roman" charset="0"/>
                <a:ea typeface="Times New Roman" charset="0"/>
                <a:cs typeface="Times New Roman" charset="0"/>
              </a:rPr>
              <a:t>Explicar como se obtuvieron las imágenes (los 5 pasos)</a:t>
            </a:r>
          </a:p>
          <a:p>
            <a:pPr marL="514350" indent="-514350">
              <a:buFont typeface="+mj-lt"/>
              <a:buAutoNum type="arabicPeriod"/>
            </a:pPr>
            <a:endParaRPr lang="es-ES_tradnl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sz="3200" dirty="0" smtClean="0">
                <a:latin typeface="Times New Roman" charset="0"/>
                <a:ea typeface="Times New Roman" charset="0"/>
                <a:cs typeface="Times New Roman" charset="0"/>
              </a:rPr>
              <a:t>Entender a grandes rasgos lo que es la red, cuantas capas, cuántos parámetros, de qué tamaño es el ‘</a:t>
            </a:r>
            <a:r>
              <a:rPr lang="es-ES_tradnl" sz="3200" dirty="0" err="1" smtClean="0">
                <a:latin typeface="Times New Roman" charset="0"/>
                <a:ea typeface="Times New Roman" charset="0"/>
                <a:cs typeface="Times New Roman" charset="0"/>
              </a:rPr>
              <a:t>feature</a:t>
            </a:r>
            <a:r>
              <a:rPr lang="es-ES_tradnl" sz="3200" dirty="0" smtClean="0">
                <a:latin typeface="Times New Roman" charset="0"/>
                <a:ea typeface="Times New Roman" charset="0"/>
                <a:cs typeface="Times New Roman" charset="0"/>
              </a:rPr>
              <a:t>’ de salida</a:t>
            </a:r>
          </a:p>
          <a:p>
            <a:pPr marL="514350" indent="-514350">
              <a:buFont typeface="+mj-lt"/>
              <a:buAutoNum type="arabicPeriod"/>
            </a:pPr>
            <a:endParaRPr lang="es-ES_tradnl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sz="3200" dirty="0" smtClean="0">
                <a:latin typeface="Times New Roman" charset="0"/>
                <a:ea typeface="Times New Roman" charset="0"/>
                <a:cs typeface="Times New Roman" charset="0"/>
              </a:rPr>
              <a:t>teniendo la red entrenada, cómo se podría usar en el proyecto? </a:t>
            </a:r>
          </a:p>
          <a:p>
            <a:pPr marL="514350" indent="-514350">
              <a:buFont typeface="+mj-lt"/>
              <a:buAutoNum type="arabicPeriod"/>
            </a:pPr>
            <a:endParaRPr lang="es-ES_tradnl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2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Deep Face Recognition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Face Recognition</dc:title>
  <dc:creator>Domingo Mery</dc:creator>
  <cp:lastModifiedBy>Domingo Mery</cp:lastModifiedBy>
  <cp:revision>1</cp:revision>
  <dcterms:created xsi:type="dcterms:W3CDTF">2017-05-04T14:21:42Z</dcterms:created>
  <dcterms:modified xsi:type="dcterms:W3CDTF">2017-05-04T14:26:54Z</dcterms:modified>
</cp:coreProperties>
</file>