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/>
  </p:normalViewPr>
  <p:slideViewPr>
    <p:cSldViewPr snapToGrid="0">
      <p:cViewPr>
        <p:scale>
          <a:sx n="130" d="100"/>
          <a:sy n="130" d="100"/>
        </p:scale>
        <p:origin x="5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?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0.0115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0.0115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</a:t>
            </a:r>
            <a:r>
              <a:rPr lang="en-US" sz="800" b="1" dirty="0" smtClean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  <a:endParaRPr lang="en-US" sz="8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520</Words>
  <Application>Microsoft Macintosh PowerPoint</Application>
  <PresentationFormat>On-screen Show (4:3)</PresentationFormat>
  <Paragraphs>232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20</cp:revision>
  <dcterms:created xsi:type="dcterms:W3CDTF">2010-05-25T21:48:43Z</dcterms:created>
  <dcterms:modified xsi:type="dcterms:W3CDTF">2018-04-25T15:46:14Z</dcterms:modified>
</cp:coreProperties>
</file>