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59" r:id="rId2"/>
    <p:sldId id="486" r:id="rId3"/>
    <p:sldId id="460" r:id="rId4"/>
    <p:sldId id="461" r:id="rId5"/>
    <p:sldId id="462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8" r:id="rId29"/>
    <p:sldId id="48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1"/>
    <p:restoredTop sz="90725" autoAdjust="0"/>
  </p:normalViewPr>
  <p:slideViewPr>
    <p:cSldViewPr snapToGrid="0" snapToObjects="1">
      <p:cViewPr>
        <p:scale>
          <a:sx n="153" d="100"/>
          <a:sy n="153" d="100"/>
        </p:scale>
        <p:origin x="-1296" y="-2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Clustering: Hierarchical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Idea:</a:t>
            </a:r>
          </a:p>
          <a:p>
            <a:r>
              <a:rPr lang="en-US" dirty="0" smtClean="0"/>
              <a:t>Find the closest two points and cluster them</a:t>
            </a:r>
          </a:p>
          <a:p>
            <a:r>
              <a:rPr lang="en-US" dirty="0" smtClean="0"/>
              <a:t>The clustered points are considered as a new point</a:t>
            </a:r>
          </a:p>
          <a:p>
            <a:r>
              <a:rPr lang="en-US" dirty="0" smtClean="0"/>
              <a:t>Repeat until the distance of the closest two points is too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5"/>
          </p:cNvCxnSpPr>
          <p:nvPr/>
        </p:nvCxnSpPr>
        <p:spPr>
          <a:xfrm>
            <a:off x="3954245" y="3156814"/>
            <a:ext cx="883762" cy="80835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59083" y="3424840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too</a:t>
            </a:r>
            <a:r>
              <a:rPr lang="es-ES_tradnl" dirty="0" smtClean="0"/>
              <a:t> </a:t>
            </a:r>
            <a:r>
              <a:rPr lang="es-ES_tradnl" dirty="0" err="1" smtClean="0"/>
              <a:t>large</a:t>
            </a:r>
            <a:r>
              <a:rPr lang="es-ES_tradnl" dirty="0" smtClean="0"/>
              <a:t>!       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9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</TotalTime>
  <Words>67</Words>
  <Application>Microsoft Macintosh PowerPoint</Application>
  <PresentationFormat>On-screen Show (4:3)</PresentationFormat>
  <Paragraphs>23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Trebuchet MS</vt:lpstr>
      <vt:lpstr>Office Theme</vt:lpstr>
      <vt:lpstr>PowerPoint Presentation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164</cp:revision>
  <dcterms:created xsi:type="dcterms:W3CDTF">2013-11-07T20:27:34Z</dcterms:created>
  <dcterms:modified xsi:type="dcterms:W3CDTF">2018-06-07T19:05:59Z</dcterms:modified>
</cp:coreProperties>
</file>