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/>
    <p:restoredTop sz="90725" autoAdjust="0"/>
  </p:normalViewPr>
  <p:slideViewPr>
    <p:cSldViewPr snapToGrid="0" snapToObjects="1">
      <p:cViewPr>
        <p:scale>
          <a:sx n="90" d="100"/>
          <a:sy n="90" d="100"/>
        </p:scale>
        <p:origin x="42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Clustering: K-means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convergence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 smtClean="0"/>
              <a:t>Input Data X = {x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Centroids {c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/>
              <a:t>, ...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For each data point x</a:t>
            </a:r>
            <a:r>
              <a:rPr lang="en-US" sz="2400" baseline="-25000" dirty="0" smtClean="0"/>
              <a:t>i 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      Compute distance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d(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 </a:t>
            </a:r>
            <a:r>
              <a:rPr lang="en-US" sz="2400" dirty="0" err="1" smtClean="0"/>
              <a:t>i</a:t>
            </a:r>
            <a:r>
              <a:rPr lang="en-US" sz="2400" dirty="0" smtClean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      Assign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to the nearest centroid: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argmin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{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Compute the new centroids of each cluster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  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j</a:t>
            </a:r>
          </a:p>
          <a:p>
            <a:endParaRPr lang="en-US" sz="2400" dirty="0" smtClean="0"/>
          </a:p>
          <a:p>
            <a:pPr marL="457200" indent="-457200">
              <a:buAutoNum type="arabicPeriod" startAt="7"/>
            </a:pPr>
            <a:r>
              <a:rPr lang="en-US" sz="2400" dirty="0" smtClean="0"/>
              <a:t>if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then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marL="457200" indent="-457200">
              <a:buAutoNum type="arabicPeriod" startAt="7"/>
            </a:pPr>
            <a:r>
              <a:rPr lang="en-US" sz="2400" dirty="0" smtClean="0"/>
              <a:t>Output: </a:t>
            </a:r>
            <a:r>
              <a:rPr lang="en-US" sz="2400" dirty="0"/>
              <a:t>{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2</a:t>
            </a:r>
            <a:r>
              <a:rPr lang="en-US" sz="2400" dirty="0"/>
              <a:t>, ... 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} and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for </a:t>
            </a:r>
            <a:r>
              <a:rPr lang="en-US" sz="2400" dirty="0" err="1" smtClean="0"/>
              <a:t>i</a:t>
            </a:r>
            <a:r>
              <a:rPr lang="en-US" sz="2400" dirty="0" smtClean="0"/>
              <a:t>=1,...,N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29" y="5619748"/>
            <a:ext cx="257184" cy="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random </a:t>
            </a:r>
            <a:r>
              <a:rPr lang="en-US" smtClean="0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new centroids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139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156</cp:revision>
  <dcterms:created xsi:type="dcterms:W3CDTF">2013-11-07T20:27:34Z</dcterms:created>
  <dcterms:modified xsi:type="dcterms:W3CDTF">2018-06-07T19:06:08Z</dcterms:modified>
</cp:coreProperties>
</file>