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64" r:id="rId2"/>
    <p:sldId id="1367" r:id="rId3"/>
    <p:sldId id="1366" r:id="rId4"/>
    <p:sldId id="1365" r:id="rId5"/>
    <p:sldId id="110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3607A"/>
    <a:srgbClr val="FFFFFF"/>
    <a:srgbClr val="00FF00"/>
    <a:srgbClr val="002C3E"/>
    <a:srgbClr val="003348"/>
    <a:srgbClr val="CDD993"/>
    <a:srgbClr val="00332E"/>
    <a:srgbClr val="00330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6" autoAdjust="0"/>
    <p:restoredTop sz="83218" autoAdjust="0"/>
  </p:normalViewPr>
  <p:slideViewPr>
    <p:cSldViewPr snapToGrid="0">
      <p:cViewPr>
        <p:scale>
          <a:sx n="140" d="100"/>
          <a:sy n="140" d="100"/>
        </p:scale>
        <p:origin x="-2520" y="-50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865F-9B6D-45C0-858D-0A3F3B02BBB1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31897-454F-4CA3-8426-223F5CBEE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53535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657F-0554-4F11-BE3A-19E43BC8DE95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BD65-1411-44CA-A503-BD12CFAFC5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dcampus@uc.c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2018-1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Pattern Recognition in Odontology</a:t>
            </a:r>
            <a:endParaRPr lang="en-US" sz="2400" b="1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7 ]</a:t>
            </a:r>
          </a:p>
        </p:txBody>
      </p:sp>
    </p:spTree>
    <p:extLst>
      <p:ext uri="{BB962C8B-B14F-4D97-AF65-F5344CB8AC3E}">
        <p14:creationId xmlns:p14="http://schemas.microsoft.com/office/powerpoint/2010/main" val="20408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5" y="1861458"/>
            <a:ext cx="7048499" cy="3137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0729" y="653143"/>
            <a:ext cx="335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Dental Radiology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73050"/>
            <a:ext cx="88519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7" y="2383972"/>
            <a:ext cx="2503715" cy="1877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22915" y="2841174"/>
            <a:ext cx="1812472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Pattern</a:t>
            </a:r>
          </a:p>
          <a:p>
            <a:pPr algn="ctr"/>
            <a:r>
              <a:rPr lang="en-US" sz="2400" dirty="0" smtClean="0"/>
              <a:t>Recognition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532" y="2389415"/>
            <a:ext cx="2503715" cy="187778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037112" y="3322865"/>
            <a:ext cx="685803" cy="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535387" y="3328308"/>
            <a:ext cx="653145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54696" y="2852928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9192" y="3380232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97240" y="3450336"/>
            <a:ext cx="164592" cy="192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763489"/>
            <a:ext cx="4940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Contacto</a:t>
            </a:r>
            <a:r>
              <a:rPr lang="en-US" dirty="0"/>
              <a:t>: Catalina </a:t>
            </a:r>
            <a:r>
              <a:rPr lang="en-US" dirty="0" err="1"/>
              <a:t>Campusano</a:t>
            </a:r>
            <a:r>
              <a:rPr lang="en-US" dirty="0"/>
              <a:t> M </a:t>
            </a:r>
            <a:r>
              <a:rPr lang="en-US" dirty="0" smtClean="0">
                <a:hlinkClick r:id="rId3"/>
              </a:rPr>
              <a:t>cdcampus@uc.cl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Odontóloga</a:t>
            </a:r>
            <a:r>
              <a:rPr lang="en-US" dirty="0" smtClean="0"/>
              <a:t> UC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28617</TotalTime>
  <Words>43</Words>
  <Application>Microsoft Macintosh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Trebuchet MS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468</cp:revision>
  <dcterms:created xsi:type="dcterms:W3CDTF">2012-12-03T17:43:01Z</dcterms:created>
  <dcterms:modified xsi:type="dcterms:W3CDTF">2018-06-19T15:13:01Z</dcterms:modified>
</cp:coreProperties>
</file>