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364" r:id="rId2"/>
    <p:sldId id="110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3607A"/>
    <a:srgbClr val="FFFFFF"/>
    <a:srgbClr val="00FF00"/>
    <a:srgbClr val="002C3E"/>
    <a:srgbClr val="003348"/>
    <a:srgbClr val="CDD993"/>
    <a:srgbClr val="00332E"/>
    <a:srgbClr val="00330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3" autoAdjust="0"/>
    <p:restoredTop sz="83218" autoAdjust="0"/>
  </p:normalViewPr>
  <p:slideViewPr>
    <p:cSldViewPr snapToGrid="0">
      <p:cViewPr>
        <p:scale>
          <a:sx n="79" d="100"/>
          <a:sy n="79" d="100"/>
        </p:scale>
        <p:origin x="1776" y="72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865F-9B6D-45C0-858D-0A3F3B02BBB1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1897-454F-4CA3-8426-223F5CB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3535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7iQ-nJspg" TargetMode="External"/><Relationship Id="rId4" Type="http://schemas.openxmlformats.org/officeDocument/2006/relationships/hyperlink" Target="https://link.springer.com/article/10.1007/s00779-018-1129-2" TargetMode="External"/><Relationship Id="rId5" Type="http://schemas.openxmlformats.org/officeDocument/2006/relationships/hyperlink" Target="mailto:bellino@disco.unimib.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HCI 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Rhythmus Recognition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20408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63489"/>
            <a:ext cx="59332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y el link al </a:t>
            </a:r>
            <a:r>
              <a:rPr lang="en-US" dirty="0" err="1" smtClean="0"/>
              <a:t>articulo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://www.youtube.com/watch?v=ri7iQ-nJspg</a:t>
            </a:r>
            <a:endParaRPr lang="en-US" dirty="0"/>
          </a:p>
          <a:p>
            <a:r>
              <a:rPr lang="en-US" dirty="0">
                <a:hlinkClick r:id="rId4"/>
              </a:rPr>
              <a:t>https://link.springer.com/article/10.1007/s00779-018-1129-2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(c) </a:t>
            </a:r>
            <a:r>
              <a:rPr lang="en-US" dirty="0" err="1" smtClean="0"/>
              <a:t>Alessio</a:t>
            </a:r>
            <a:r>
              <a:rPr lang="en-US" dirty="0" smtClean="0"/>
              <a:t> </a:t>
            </a:r>
            <a:r>
              <a:rPr lang="en-US" dirty="0" err="1" smtClean="0"/>
              <a:t>Bellino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bellino@disco.unimib.it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PostDoc</a:t>
            </a:r>
            <a:r>
              <a:rPr lang="en-US" dirty="0" smtClean="0"/>
              <a:t> del DCC,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supervisión</a:t>
            </a:r>
            <a:r>
              <a:rPr lang="en-US" dirty="0" smtClean="0"/>
              <a:t> de Valeria </a:t>
            </a:r>
            <a:r>
              <a:rPr lang="en-US" dirty="0" err="1" smtClean="0"/>
              <a:t>Herskovic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28604</TotalTime>
  <Words>38</Words>
  <Application>Microsoft Macintosh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Arial</vt:lpstr>
      <vt:lpstr>Tema de Office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466</cp:revision>
  <dcterms:created xsi:type="dcterms:W3CDTF">2012-12-03T17:43:01Z</dcterms:created>
  <dcterms:modified xsi:type="dcterms:W3CDTF">2018-06-19T15:00:09Z</dcterms:modified>
</cp:coreProperties>
</file>