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"/>
  </p:notesMasterIdLst>
  <p:sldIdLst>
    <p:sldId id="503" r:id="rId3"/>
    <p:sldId id="50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FC1"/>
    <a:srgbClr val="EAC3B4"/>
    <a:srgbClr val="AC8654"/>
    <a:srgbClr val="E3AC83"/>
    <a:srgbClr val="FFFF66"/>
    <a:srgbClr val="FF0000"/>
    <a:srgbClr val="BBE0E3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 autoAdjust="0"/>
    <p:restoredTop sz="94643"/>
  </p:normalViewPr>
  <p:slideViewPr>
    <p:cSldViewPr snapToGrid="0">
      <p:cViewPr>
        <p:scale>
          <a:sx n="148" d="100"/>
          <a:sy n="148" d="100"/>
        </p:scale>
        <p:origin x="7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492AF-BD28-844A-9AE6-7501834C0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 userDrawn="1"/>
        </p:nvSpPr>
        <p:spPr bwMode="auto">
          <a:xfrm>
            <a:off x="4083050" y="6659563"/>
            <a:ext cx="6172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 userDrawn="1"/>
        </p:nvSpPr>
        <p:spPr bwMode="auto">
          <a:xfrm>
            <a:off x="31750" y="6526213"/>
            <a:ext cx="3689350" cy="25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000">
                <a:solidFill>
                  <a:schemeClr val="bg2"/>
                </a:solidFill>
                <a:latin typeface="Trebuchet MS" charset="0"/>
              </a:rPr>
              <a:t>D.Mery: Aplicaciones de Visión por Computador               </a:t>
            </a:r>
            <a:fld id="{50165BC5-14CF-284C-9B39-B7DCAA8ACE84}" type="slidenum">
              <a:rPr lang="es-CL" sz="1000">
                <a:solidFill>
                  <a:schemeClr val="bg2"/>
                </a:solidFill>
                <a:latin typeface="Trebuchet MS" charset="0"/>
              </a:rPr>
              <a:pPr/>
              <a:t>‹#›</a:t>
            </a:fld>
            <a:endParaRPr lang="en-US" sz="10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índice</a:t>
            </a:r>
            <a:endParaRPr lang="en-US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36020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Introducción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Luz, espectro y percepción visual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  <a:p>
            <a:r>
              <a:rPr lang="es-CL">
                <a:solidFill>
                  <a:srgbClr val="3399FF"/>
                </a:solidFill>
                <a:latin typeface="Trebuchet MS" charset="0"/>
              </a:rPr>
              <a:t>Adquisición de imágenes</a:t>
            </a:r>
          </a:p>
          <a:p>
            <a:endParaRPr lang="es-CL">
              <a:solidFill>
                <a:srgbClr val="3399FF"/>
              </a:solidFill>
              <a:latin typeface="Trebuchet MS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 userDrawn="1"/>
        </p:nvSpPr>
        <p:spPr bwMode="auto">
          <a:xfrm>
            <a:off x="2006600" y="3775075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  <p:pic>
        <p:nvPicPr>
          <p:cNvPr id="1034" name="Picture 15"/>
          <p:cNvPicPr>
            <a:picLocks noChangeAspect="1" noChangeArrowheads="1"/>
          </p:cNvPicPr>
          <p:nvPr userDrawn="1"/>
        </p:nvPicPr>
        <p:blipFill>
          <a:blip r:embed="rId13">
            <a:lum bright="66000" contrast="18000"/>
          </a:blip>
          <a:srcRect/>
          <a:stretch>
            <a:fillRect/>
          </a:stretch>
        </p:blipFill>
        <p:spPr bwMode="auto">
          <a:xfrm>
            <a:off x="7442200" y="127000"/>
            <a:ext cx="1320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Line 16"/>
          <p:cNvSpPr>
            <a:spLocks noChangeShapeType="1"/>
          </p:cNvSpPr>
          <p:nvPr userDrawn="1"/>
        </p:nvSpPr>
        <p:spPr bwMode="auto">
          <a:xfrm flipH="1">
            <a:off x="-119063" y="339725"/>
            <a:ext cx="8305801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s-CL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Proyecto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4017" y="66423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Proyecto </a:t>
            </a:r>
            <a:r>
              <a:rPr lang="en-US" sz="3600" smtClean="0"/>
              <a:t>del </a:t>
            </a:r>
            <a:r>
              <a:rPr lang="en-US" sz="3600" smtClean="0"/>
              <a:t>2019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5004" y="1647646"/>
            <a:ext cx="7617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¿Son la </a:t>
            </a:r>
            <a:r>
              <a:rPr lang="en-US" dirty="0" err="1" smtClean="0"/>
              <a:t>misma</a:t>
            </a:r>
            <a:r>
              <a:rPr lang="en-US" dirty="0" smtClean="0"/>
              <a:t> persona? </a:t>
            </a:r>
          </a:p>
          <a:p>
            <a:endParaRPr lang="en-US" dirty="0"/>
          </a:p>
          <a:p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dos </a:t>
            </a:r>
            <a:r>
              <a:rPr lang="en-US" dirty="0" err="1" smtClean="0"/>
              <a:t>fotos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adoelscencia-niñez</a:t>
            </a:r>
            <a:r>
              <a:rPr lang="en-US" dirty="0" smtClean="0"/>
              <a:t> 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tomada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adultez</a:t>
            </a:r>
            <a:r>
              <a:rPr lang="en-US" dirty="0" smtClean="0"/>
              <a:t> </a:t>
            </a:r>
            <a:r>
              <a:rPr lang="en-US" dirty="0" err="1" smtClean="0"/>
              <a:t>temprana</a:t>
            </a:r>
            <a:r>
              <a:rPr lang="en-US" dirty="0" smtClean="0"/>
              <a:t> </a:t>
            </a:r>
            <a:r>
              <a:rPr lang="en-US" dirty="0" err="1" smtClean="0"/>
              <a:t>corresponden</a:t>
            </a:r>
            <a:r>
              <a:rPr lang="en-US" dirty="0" smtClean="0"/>
              <a:t> a la </a:t>
            </a:r>
            <a:r>
              <a:rPr lang="en-US" dirty="0" err="1" smtClean="0"/>
              <a:t>misma</a:t>
            </a:r>
            <a:r>
              <a:rPr lang="en-US" dirty="0" smtClean="0"/>
              <a:t> persona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1" y="3403833"/>
            <a:ext cx="1080000" cy="1260000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6" y="4858829"/>
            <a:ext cx="1080000" cy="126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55" y="3406229"/>
            <a:ext cx="1080000" cy="126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78" y="4854039"/>
            <a:ext cx="1080000" cy="126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07" y="3404554"/>
            <a:ext cx="1080000" cy="1260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38" y="4858829"/>
            <a:ext cx="1080000" cy="126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62" y="3403836"/>
            <a:ext cx="1080000" cy="126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69" y="4855952"/>
            <a:ext cx="1080000" cy="126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79" y="4848286"/>
            <a:ext cx="1080000" cy="12600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96" y="3404314"/>
            <a:ext cx="1080000" cy="126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21" y="3409346"/>
            <a:ext cx="1080000" cy="1260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58" y="4860027"/>
            <a:ext cx="10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55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Trebuchet MS</vt:lpstr>
      <vt:lpstr>Arial</vt:lpstr>
      <vt:lpstr>1_Diseño predeterminado</vt:lpstr>
      <vt:lpstr>2_Diseño predeterminado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81</cp:revision>
  <dcterms:created xsi:type="dcterms:W3CDTF">2012-08-01T13:57:31Z</dcterms:created>
  <dcterms:modified xsi:type="dcterms:W3CDTF">2019-03-12T12:13:11Z</dcterms:modified>
</cp:coreProperties>
</file>