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01" r:id="rId2"/>
    <p:sldId id="282" r:id="rId3"/>
    <p:sldId id="302" r:id="rId4"/>
    <p:sldId id="303" r:id="rId5"/>
    <p:sldId id="308" r:id="rId6"/>
    <p:sldId id="311" r:id="rId7"/>
    <p:sldId id="313" r:id="rId8"/>
    <p:sldId id="309" r:id="rId9"/>
    <p:sldId id="304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8"/>
  </p:normalViewPr>
  <p:slideViewPr>
    <p:cSldViewPr snapToGrid="0">
      <p:cViewPr>
        <p:scale>
          <a:sx n="72" d="100"/>
          <a:sy n="72" d="100"/>
        </p:scale>
        <p:origin x="2288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0.0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96" y="0"/>
            <a:ext cx="7870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03 at 10.0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96" y="0"/>
            <a:ext cx="7870013" cy="6858000"/>
          </a:xfrm>
          <a:prstGeom prst="rect">
            <a:avLst/>
          </a:prstGeom>
        </p:spPr>
      </p:pic>
      <p:pic>
        <p:nvPicPr>
          <p:cNvPr id="3" name="Picture 2" descr="Screen Shot 2016-05-03 at 10.02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" y="56349"/>
            <a:ext cx="2326006" cy="1018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97" y="4466835"/>
            <a:ext cx="4090312" cy="46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04" y="1772490"/>
            <a:ext cx="3982672" cy="484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038" y="691356"/>
            <a:ext cx="4305592" cy="487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634565"/>
            <a:ext cx="3273867" cy="19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66776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TRAINING for K classes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Parameters: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Objective function with N samples: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5" name="Picture 4" descr="Screen Shot 2016-05-03 at 10.0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0" y="2580912"/>
            <a:ext cx="7505700" cy="1524000"/>
          </a:xfrm>
          <a:prstGeom prst="rect">
            <a:avLst/>
          </a:prstGeom>
        </p:spPr>
      </p:pic>
      <p:pic>
        <p:nvPicPr>
          <p:cNvPr id="6" name="Picture 5" descr="Screen Shot 2016-05-03 at 10.0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67" y="4761007"/>
            <a:ext cx="5843361" cy="18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3" name="Picture 2" descr="Screen Shot 2016-05-03 at 10.1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31005"/>
            <a:ext cx="8572500" cy="22733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468101" y="4292424"/>
            <a:ext cx="3675899" cy="887382"/>
            <a:chOff x="5468101" y="4627603"/>
            <a:chExt cx="3675899" cy="887382"/>
          </a:xfrm>
        </p:grpSpPr>
        <p:pic>
          <p:nvPicPr>
            <p:cNvPr id="7" name="Picture 6" descr="Screen Shot 2016-05-03 at 10.15.29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500" y="4829185"/>
              <a:ext cx="2349500" cy="6858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468101" y="4627603"/>
              <a:ext cx="581255" cy="559617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5"/>
              <a:endCxn id="7" idx="1"/>
            </p:cNvCxnSpPr>
            <p:nvPr/>
          </p:nvCxnSpPr>
          <p:spPr>
            <a:xfrm>
              <a:off x="5964233" y="5105266"/>
              <a:ext cx="830267" cy="668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17717" y="3403315"/>
            <a:ext cx="3763238" cy="1428934"/>
            <a:chOff x="5017717" y="3738494"/>
            <a:chExt cx="3763238" cy="1428934"/>
          </a:xfrm>
        </p:grpSpPr>
        <p:pic>
          <p:nvPicPr>
            <p:cNvPr id="13" name="Picture 12" descr="Screen Shot 2016-05-03 at 10.19.44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755" y="3738494"/>
              <a:ext cx="3251200" cy="4572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5017717" y="4607811"/>
              <a:ext cx="581255" cy="559617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5308345" y="4111033"/>
              <a:ext cx="288924" cy="49677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2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3" name="Picture 2" descr="Screen Shot 2016-05-03 at 10.1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31005"/>
            <a:ext cx="8572500" cy="2273300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4798002" y="2981609"/>
            <a:ext cx="211690" cy="6138628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3498299" y="2263861"/>
            <a:ext cx="352820" cy="3728345"/>
          </a:xfrm>
          <a:prstGeom prst="rightBrace">
            <a:avLst>
              <a:gd name="adj1" fmla="val 8333"/>
              <a:gd name="adj2" fmla="val 76146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creen Shot 2016-05-03 at 10.30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07" y="6218754"/>
            <a:ext cx="635000" cy="533400"/>
          </a:xfrm>
          <a:prstGeom prst="rect">
            <a:avLst/>
          </a:prstGeom>
        </p:spPr>
      </p:pic>
      <p:pic>
        <p:nvPicPr>
          <p:cNvPr id="21" name="Picture 20" descr="Screen Shot 2016-05-03 at 10.30.5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01" y="3274112"/>
            <a:ext cx="495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10" name="Picture 9" descr="Screen Shot 2016-05-03 at 10.37.05 AM.png"/>
          <p:cNvPicPr>
            <a:picLocks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1" y="3828131"/>
            <a:ext cx="2662909" cy="22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8509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Using gradient descent at the (r+1) iteration:</a:t>
            </a:r>
          </a:p>
        </p:txBody>
      </p:sp>
      <p:pic>
        <p:nvPicPr>
          <p:cNvPr id="5" name="Picture 4" descr="Screen Shot 2016-05-03 at 10.28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6" y="1799398"/>
            <a:ext cx="7219475" cy="4015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732" y="6209687"/>
            <a:ext cx="157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Learning rate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86830" y="4992448"/>
            <a:ext cx="1569937" cy="111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47" y="-26082"/>
            <a:ext cx="5344733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Back-propagation:</a:t>
            </a: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0) Starting values for</a:t>
            </a: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         and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        and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 Computation of 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(until convergence)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66" y="871076"/>
            <a:ext cx="2070100" cy="63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00" y="1988105"/>
            <a:ext cx="11557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840" y="2124994"/>
            <a:ext cx="6477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530" y="2996467"/>
            <a:ext cx="2260600" cy="406400"/>
          </a:xfrm>
          <a:prstGeom prst="rect">
            <a:avLst/>
          </a:prstGeom>
        </p:spPr>
      </p:pic>
      <p:pic>
        <p:nvPicPr>
          <p:cNvPr id="7" name="Picture 6" descr="Screen Shot 2016-05-03 at 10.37.05 AM.png"/>
          <p:cNvPicPr>
            <a:picLocks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66" y="3475313"/>
            <a:ext cx="1580670" cy="1393652"/>
          </a:xfrm>
          <a:prstGeom prst="rect">
            <a:avLst/>
          </a:prstGeom>
        </p:spPr>
      </p:pic>
      <p:pic>
        <p:nvPicPr>
          <p:cNvPr id="8" name="Picture 7" descr="Screen Shot 2016-05-03 at 10.28.3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61" y="4866152"/>
            <a:ext cx="2915378" cy="16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87</Words>
  <Application>Microsoft Macintosh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35</cp:revision>
  <dcterms:created xsi:type="dcterms:W3CDTF">2010-05-25T21:48:43Z</dcterms:created>
  <dcterms:modified xsi:type="dcterms:W3CDTF">2019-03-11T20:33:40Z</dcterms:modified>
</cp:coreProperties>
</file>