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1" r:id="rId2"/>
    <p:sldId id="282" r:id="rId3"/>
    <p:sldId id="283" r:id="rId4"/>
    <p:sldId id="284" r:id="rId5"/>
    <p:sldId id="285" r:id="rId6"/>
    <p:sldId id="294" r:id="rId7"/>
    <p:sldId id="295" r:id="rId8"/>
    <p:sldId id="296" r:id="rId9"/>
    <p:sldId id="298" r:id="rId10"/>
    <p:sldId id="299" r:id="rId11"/>
    <p:sldId id="300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93"/>
  </p:normalViewPr>
  <p:slideViewPr>
    <p:cSldViewPr snapToGrid="0">
      <p:cViewPr>
        <p:scale>
          <a:sx n="178" d="100"/>
          <a:sy n="178" d="100"/>
        </p:scale>
        <p:origin x="-1720" y="-2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Distancia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Mínima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2. Distances</a:t>
            </a:r>
          </a:p>
          <a:p>
            <a:r>
              <a:rPr lang="en-US" dirty="0" smtClean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</a:t>
            </a:r>
            <a:r>
              <a:rPr lang="en-US" sz="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1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0000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2. Distances</a:t>
            </a:r>
          </a:p>
          <a:p>
            <a:r>
              <a:rPr lang="en-US" dirty="0" smtClean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</a:t>
            </a:r>
            <a:r>
              <a:rPr lang="en-US" sz="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distance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35" name="Oval 3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?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83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2" name="Cross 1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0" name="Cross 49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2. Distances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440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DMIN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</a:t>
            </a:r>
            <a:r>
              <a:rPr lang="en-US" dirty="0" smtClean="0">
                <a:latin typeface="Trebuchet MS"/>
                <a:cs typeface="Trebuchet MS"/>
              </a:rPr>
              <a:t>Centers of mass of each class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2. Distances</a:t>
            </a:r>
          </a:p>
          <a:p>
            <a:r>
              <a:rPr lang="en-US" dirty="0" smtClean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</a:t>
            </a:r>
            <a:r>
              <a:rPr lang="en-US" sz="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distance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DMIN: Minimal Distance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978" y="4333194"/>
            <a:ext cx="37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red</a:t>
            </a:r>
            <a:r>
              <a:rPr lang="en-US" dirty="0" smtClean="0">
                <a:latin typeface="Trebuchet MS"/>
                <a:cs typeface="Trebuchet MS"/>
              </a:rPr>
              <a:t>&lt;</a:t>
            </a:r>
            <a:r>
              <a:rPr lang="en-US" dirty="0" err="1" smtClean="0">
                <a:latin typeface="Trebuchet MS"/>
                <a:cs typeface="Trebuchet MS"/>
              </a:rPr>
              <a:t>d</a:t>
            </a:r>
            <a:r>
              <a:rPr lang="en-US" baseline="-25000" dirty="0" err="1" smtClean="0">
                <a:latin typeface="Trebuchet MS"/>
                <a:cs typeface="Trebuchet MS"/>
              </a:rPr>
              <a:t>blue</a:t>
            </a:r>
            <a:r>
              <a:rPr lang="en-US" baseline="-250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>
                <a:latin typeface="Trebuchet MS"/>
                <a:ea typeface="Wingdings"/>
                <a:cs typeface="Trebuchet MS"/>
                <a:sym typeface="Wingding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00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233</Words>
  <Application>Microsoft Macintosh PowerPoint</Application>
  <PresentationFormat>On-screen Show (4:3)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25</cp:revision>
  <dcterms:created xsi:type="dcterms:W3CDTF">2010-05-25T21:48:43Z</dcterms:created>
  <dcterms:modified xsi:type="dcterms:W3CDTF">2019-03-11T20:32:43Z</dcterms:modified>
</cp:coreProperties>
</file>