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2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9"/>
    <p:restoredTop sz="93636"/>
  </p:normalViewPr>
  <p:slideViewPr>
    <p:cSldViewPr snapToGrid="0" snapToObjects="1">
      <p:cViewPr varScale="1">
        <p:scale>
          <a:sx n="92" d="100"/>
          <a:sy n="92" d="100"/>
        </p:scale>
        <p:origin x="6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DB10-478C-9D45-992B-D85CE8489EC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E14C-715A-134D-9214-DA4DDB8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5613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9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2E79-AEAF-684C-8B38-C0D98970A90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smtClean="0">
                <a:solidFill>
                  <a:srgbClr val="FFFFFF"/>
                </a:solidFill>
                <a:latin typeface="Trebuchet MS"/>
                <a:cs typeface="Trebuchet MS"/>
              </a:rPr>
              <a:t>Reconocimiento Visual (Humano)</a:t>
            </a:r>
            <a:endParaRPr lang="es-CL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6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330" y="2937753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HOLA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Qué</a:t>
            </a:r>
            <a:r>
              <a:rPr lang="en-US" sz="3200" dirty="0" smtClean="0"/>
              <a:t> dice </a:t>
            </a:r>
            <a:r>
              <a:rPr lang="en-US" sz="3200" dirty="0" err="1" smtClean="0"/>
              <a:t>aquí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 scaling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3" y="2691246"/>
            <a:ext cx="3403600" cy="1447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6727" y="2507673"/>
            <a:ext cx="3920837" cy="1842654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330" y="2937753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HOLA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Qué</a:t>
            </a:r>
            <a:r>
              <a:rPr lang="en-US" sz="3200" dirty="0" smtClean="0"/>
              <a:t> dice </a:t>
            </a:r>
            <a:r>
              <a:rPr lang="en-US" sz="3200" dirty="0" err="1" smtClean="0"/>
              <a:t>aquí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gridSize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3" y="2691246"/>
            <a:ext cx="3403600" cy="144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6727" y="2507673"/>
            <a:ext cx="3920837" cy="184265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330" y="2937753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HOLA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Qué</a:t>
            </a:r>
            <a:r>
              <a:rPr lang="en-US" sz="3200" dirty="0" smtClean="0"/>
              <a:t> dice </a:t>
            </a:r>
            <a:r>
              <a:rPr lang="en-US" sz="3200" dirty="0" err="1" smtClean="0"/>
              <a:t>aquí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73" y="2691246"/>
            <a:ext cx="2743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330" y="2937753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HOLA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Qué</a:t>
            </a:r>
            <a:r>
              <a:rPr lang="en-US" sz="3200" dirty="0" smtClean="0"/>
              <a:t> dice </a:t>
            </a:r>
            <a:r>
              <a:rPr lang="en-US" sz="3200" dirty="0" err="1" smtClean="0"/>
              <a:t>aquí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3" y="2691246"/>
            <a:ext cx="3403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Qué</a:t>
            </a:r>
            <a:r>
              <a:rPr lang="en-US" sz="3200" dirty="0" smtClean="0"/>
              <a:t> dice </a:t>
            </a:r>
            <a:r>
              <a:rPr lang="en-US" sz="3200" dirty="0" err="1" smtClean="0"/>
              <a:t>aquí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738119" y="3079603"/>
            <a:ext cx="261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패턴 인식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9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51</Words>
  <Application>Microsoft Macintosh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Trebuchet MS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</cp:revision>
  <cp:lastPrinted>2016-03-08T13:45:27Z</cp:lastPrinted>
  <dcterms:created xsi:type="dcterms:W3CDTF">2016-03-08T13:42:46Z</dcterms:created>
  <dcterms:modified xsi:type="dcterms:W3CDTF">2019-03-12T12:21:12Z</dcterms:modified>
</cp:coreProperties>
</file>