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  <p:sldId id="297" r:id="rId13"/>
    <p:sldId id="295" r:id="rId14"/>
    <p:sldId id="296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/>
    <p:restoredTop sz="94793"/>
  </p:normalViewPr>
  <p:slideViewPr>
    <p:cSldViewPr snapToGrid="0">
      <p:cViewPr>
        <p:scale>
          <a:sx n="130" d="100"/>
          <a:sy n="13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 red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blue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486896"/>
            <a:ext cx="8229600" cy="1143000"/>
          </a:xfrm>
        </p:spPr>
        <p:txBody>
          <a:bodyPr/>
          <a:lstStyle/>
          <a:p>
            <a:r>
              <a:rPr lang="en-US" dirty="0" smtClean="0"/>
              <a:t>Example with 80 million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4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53" y="0"/>
            <a:ext cx="5238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91" y="0"/>
            <a:ext cx="5450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?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0.3655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0.3655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0.0115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smtClean="0">
                <a:latin typeface="Courier"/>
                <a:cs typeface="Courier"/>
              </a:rPr>
              <a:t>   0.0115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 red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blue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smtClean="0">
                <a:latin typeface="Courier"/>
                <a:cs typeface="Courier"/>
              </a:rPr>
              <a:t>   </a:t>
            </a:r>
            <a:r>
              <a:rPr lang="en-US" sz="800" b="1" dirty="0" smtClean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  <a:endParaRPr lang="en-US" sz="8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523</Words>
  <Application>Microsoft Macintosh PowerPoint</Application>
  <PresentationFormat>On-screen Show (4:3)</PresentationFormat>
  <Paragraphs>232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with 80 million images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22</cp:revision>
  <dcterms:created xsi:type="dcterms:W3CDTF">2010-05-25T21:48:43Z</dcterms:created>
  <dcterms:modified xsi:type="dcterms:W3CDTF">2019-04-23T13:45:51Z</dcterms:modified>
</cp:coreProperties>
</file>