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31"/>
  </p:normalViewPr>
  <p:slideViewPr>
    <p:cSldViewPr snapToGrid="0" snapToObjects="1">
      <p:cViewPr varScale="1">
        <p:scale>
          <a:sx n="83" d="100"/>
          <a:sy n="83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BF9D-FEEF-F54C-A31C-AAF4034FE87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microsoft.com/office/2007/relationships/hdphoto" Target="../media/hdphoto2.wdp"/><Relationship Id="rId7" Type="http://schemas.openxmlformats.org/officeDocument/2006/relationships/image" Target="../media/image4.jpeg"/><Relationship Id="rId8" Type="http://schemas.microsoft.com/office/2007/relationships/hdphoto" Target="../media/hdphoto3.wdp"/><Relationship Id="rId9" Type="http://schemas.openxmlformats.org/officeDocument/2006/relationships/image" Target="../media/image5.jpe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INSTRUCCIONES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En grupos de 2 (no en grupos de 1, no en grupos de más de 2)</a:t>
            </a:r>
          </a:p>
          <a:p>
            <a:r>
              <a:rPr lang="es-ES_tradnl" dirty="0" smtClean="0"/>
              <a:t>En un dispositivo por grupo entrar a </a:t>
            </a:r>
            <a:r>
              <a:rPr lang="es-ES_tradnl" dirty="0" err="1" smtClean="0"/>
              <a:t>socrative.com</a:t>
            </a:r>
            <a:endParaRPr lang="es-ES_tradnl" dirty="0" smtClean="0"/>
          </a:p>
          <a:p>
            <a:r>
              <a:rPr lang="es-ES_tradnl" dirty="0" smtClean="0"/>
              <a:t>Escoger ‘</a:t>
            </a:r>
            <a:r>
              <a:rPr lang="es-ES_tradnl" dirty="0" err="1" smtClean="0"/>
              <a:t>Student</a:t>
            </a:r>
            <a:r>
              <a:rPr lang="es-ES_tradnl" dirty="0" smtClean="0"/>
              <a:t> </a:t>
            </a:r>
            <a:r>
              <a:rPr lang="es-ES_tradnl" dirty="0" err="1" smtClean="0"/>
              <a:t>Login</a:t>
            </a:r>
            <a:r>
              <a:rPr lang="es-ES_tradnl" dirty="0" smtClean="0"/>
              <a:t>’ en el menú</a:t>
            </a:r>
          </a:p>
          <a:p>
            <a:r>
              <a:rPr lang="es-ES_tradnl" dirty="0" smtClean="0"/>
              <a:t>Ingresar ‘MERY9241’ en ‘</a:t>
            </a:r>
            <a:r>
              <a:rPr lang="es-ES_tradnl" dirty="0" err="1" smtClean="0"/>
              <a:t>Room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’</a:t>
            </a:r>
          </a:p>
          <a:p>
            <a:r>
              <a:rPr lang="es-ES_tradnl" dirty="0" smtClean="0"/>
              <a:t>Ingresar los dos códigos de alumno de los integrantes del grupo separados por un </a:t>
            </a:r>
            <a:r>
              <a:rPr lang="es-ES_tradnl" dirty="0" err="1" smtClean="0"/>
              <a:t>slash</a:t>
            </a:r>
            <a:r>
              <a:rPr lang="es-ES_tradnl" dirty="0" smtClean="0"/>
              <a:t> (ej. 234612634J/45235212)</a:t>
            </a:r>
          </a:p>
          <a:p>
            <a:r>
              <a:rPr lang="es-ES_tradnl" dirty="0" smtClean="0"/>
              <a:t>Contestar las 20 preguntas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678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" y="198120"/>
            <a:ext cx="2484000" cy="248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25" y="19812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9855" y="198120"/>
            <a:ext cx="2484000" cy="248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1353" y="19812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3386" y="198120"/>
            <a:ext cx="2484000" cy="2484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17" y="198120"/>
            <a:ext cx="2484000" cy="248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4136" y="19812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9262" y="198120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" y="2938737"/>
            <a:ext cx="2484000" cy="248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0239" y="296973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</a:t>
            </a:r>
            <a:endParaRPr lang="en-US" sz="4000" dirty="0"/>
          </a:p>
        </p:txBody>
      </p:sp>
      <p:pic>
        <p:nvPicPr>
          <p:cNvPr id="15" name="Picture 14"/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55" y="2938737"/>
            <a:ext cx="2484000" cy="248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73770" y="29852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</a:t>
            </a:r>
            <a:endParaRPr lang="en-US" sz="40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5" y="2919433"/>
            <a:ext cx="2484000" cy="248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83388" y="2982651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</a:t>
            </a:r>
            <a:endParaRPr lang="en-US" sz="4000" dirty="0"/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35" y="2886414"/>
            <a:ext cx="749349" cy="8300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42972" y="217852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</a:t>
            </a:r>
            <a:endParaRPr lang="en-US" sz="4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85" t="17192" r="16048" b="9073"/>
          <a:stretch/>
        </p:blipFill>
        <p:spPr>
          <a:xfrm>
            <a:off x="8427426" y="2889350"/>
            <a:ext cx="2484505" cy="25140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97989" y="2919433"/>
            <a:ext cx="348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J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0239" y="5890549"/>
            <a:ext cx="1040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el quiz, ‘</a:t>
            </a:r>
            <a:r>
              <a:rPr lang="en-US" dirty="0" err="1" smtClean="0"/>
              <a:t>parecido</a:t>
            </a:r>
            <a:r>
              <a:rPr lang="en-US" dirty="0" smtClean="0"/>
              <a:t>’ </a:t>
            </a:r>
            <a:r>
              <a:rPr lang="en-US" dirty="0" err="1" smtClean="0"/>
              <a:t>significa</a:t>
            </a:r>
            <a:r>
              <a:rPr lang="en-US" dirty="0" smtClean="0"/>
              <a:t> que la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Euclidiana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baja</a:t>
            </a:r>
            <a:r>
              <a:rPr lang="en-US" dirty="0" smtClean="0"/>
              <a:t>, o que el valor </a:t>
            </a:r>
            <a:r>
              <a:rPr lang="en-US" dirty="0" err="1" smtClean="0"/>
              <a:t>absoluto</a:t>
            </a:r>
            <a:r>
              <a:rPr lang="en-US" dirty="0" smtClean="0"/>
              <a:t> de la </a:t>
            </a:r>
            <a:r>
              <a:rPr lang="en-US" dirty="0" err="1" smtClean="0"/>
              <a:t>diferencia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INSTRUCCIONES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2019-03-28T12:12:14Z</dcterms:created>
  <dcterms:modified xsi:type="dcterms:W3CDTF">2019-03-28T13:49:43Z</dcterms:modified>
</cp:coreProperties>
</file>