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8" r:id="rId2"/>
    <p:sldId id="287" r:id="rId3"/>
    <p:sldId id="259" r:id="rId4"/>
    <p:sldId id="260" r:id="rId5"/>
    <p:sldId id="261" r:id="rId6"/>
    <p:sldId id="262" r:id="rId7"/>
    <p:sldId id="277" r:id="rId8"/>
    <p:sldId id="272" r:id="rId9"/>
    <p:sldId id="274" r:id="rId10"/>
    <p:sldId id="278" r:id="rId11"/>
    <p:sldId id="275" r:id="rId12"/>
    <p:sldId id="276" r:id="rId13"/>
    <p:sldId id="279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  <a:srgbClr val="404040"/>
    <a:srgbClr val="464646"/>
    <a:srgbClr val="333333"/>
    <a:srgbClr val="4D4D4D"/>
    <a:srgbClr val="5F5F5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DD20FF-A61B-2C4B-905A-A76A71F666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9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7237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9892-A871-2748-A978-3D34311E71A0}" type="slidenum">
              <a:rPr lang="en-US"/>
              <a:pPr/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654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EDB72-0FFB-1D43-8D46-4A7CFCBA0869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112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54B34-BC46-AF47-A649-0A476A43B61D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375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7C008-256B-424B-A11B-6F164C9C9BCB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6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4434A-1110-DD48-AA0D-5851173680BD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91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60E79-4186-9946-AF79-60B84A4C1AE0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9962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47186-941B-3446-A256-EDFFE9101F4F}" type="slidenum">
              <a:rPr lang="en-US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7780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F6F63-CA74-9748-B5A4-6161E1316516}" type="slidenum">
              <a:rPr lang="en-US"/>
              <a:pPr/>
              <a:t>17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7601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5800D-3179-E040-8AB0-9B6A77C82426}" type="slidenum">
              <a:rPr lang="en-US"/>
              <a:pPr/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138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15D40-3017-714F-9D84-6A30A7C61581}" type="slidenum">
              <a:rPr lang="en-US"/>
              <a:pPr/>
              <a:t>19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0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381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4C6CB-DF56-0247-BBAB-31157F0869C8}" type="slidenum">
              <a:rPr lang="en-US"/>
              <a:pPr/>
              <a:t>20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839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EEF1E-AA51-9549-BC93-9582720DF933}" type="slidenum">
              <a:rPr lang="en-US"/>
              <a:pPr/>
              <a:t>21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897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71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691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105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48B6B-51EB-CF43-8569-F71483022BEB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87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7B592-F7C7-8240-9D42-7F257EA50DC4}" type="slidenum">
              <a:rPr lang="en-US"/>
              <a:pPr/>
              <a:t>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622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1509D-C680-0E4D-9BBA-4A76974DCB3C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44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65A63-1613-614A-8327-A21BEBE4E51E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77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861EF-87E1-6141-BF19-02851F4A88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07DEA-763F-5B48-8F3D-BF6539D9C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CD390-F9FE-B34E-911E-DC3769EF63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C653B-2792-104A-874B-264BE670A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B3384-C598-F04E-8B5D-06B1408B20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39294-939C-9947-9BC6-C807396E1A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05718-8235-CE47-A434-F04FC10A47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60785-79E8-F143-B82B-D6715F1010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052FE-0EE7-2B41-A837-81EAA75E2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F506D-95E7-074B-A6E7-3BA4A3705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0715A-E1E0-954E-BB25-0F25EEC6D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019B53-FCF4-E34D-9FE9-988BCB9200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Ejemplo Práctico – Mandarinas vs. Naranjas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13390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625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/>
              <a:t>Todas las mandarinas son clasificadas perfectamente</a:t>
            </a:r>
          </a:p>
          <a:p>
            <a:r>
              <a:rPr lang="es-CL"/>
              <a:t>… pero el costo es que hay varias naranjas mal clasificadas</a:t>
            </a:r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2209800" y="2667000"/>
            <a:ext cx="609600" cy="685800"/>
            <a:chOff x="1392" y="1680"/>
            <a:chExt cx="384" cy="432"/>
          </a:xfrm>
        </p:grpSpPr>
        <p:sp>
          <p:nvSpPr>
            <p:cNvPr id="11300" name="Line 7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1" name="Line 8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5791200" y="4267200"/>
            <a:ext cx="609600" cy="685800"/>
            <a:chOff x="1392" y="1680"/>
            <a:chExt cx="384" cy="432"/>
          </a:xfrm>
        </p:grpSpPr>
        <p:sp>
          <p:nvSpPr>
            <p:cNvPr id="11298" name="Line 10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9" name="Line 11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2" name="Freeform 18"/>
          <p:cNvSpPr>
            <a:spLocks/>
          </p:cNvSpPr>
          <p:nvPr/>
        </p:nvSpPr>
        <p:spPr bwMode="auto">
          <a:xfrm>
            <a:off x="838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3" name="Freeform 19"/>
          <p:cNvSpPr>
            <a:spLocks/>
          </p:cNvSpPr>
          <p:nvPr/>
        </p:nvSpPr>
        <p:spPr bwMode="auto">
          <a:xfrm>
            <a:off x="5638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4" name="Freeform 20"/>
          <p:cNvSpPr>
            <a:spLocks/>
          </p:cNvSpPr>
          <p:nvPr/>
        </p:nvSpPr>
        <p:spPr bwMode="auto">
          <a:xfrm>
            <a:off x="533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5" name="Freeform 23"/>
          <p:cNvSpPr>
            <a:spLocks/>
          </p:cNvSpPr>
          <p:nvPr/>
        </p:nvSpPr>
        <p:spPr bwMode="auto">
          <a:xfrm>
            <a:off x="6705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6" name="Freeform 24"/>
          <p:cNvSpPr>
            <a:spLocks/>
          </p:cNvSpPr>
          <p:nvPr/>
        </p:nvSpPr>
        <p:spPr bwMode="auto">
          <a:xfrm>
            <a:off x="7848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7" name="Freeform 25"/>
          <p:cNvSpPr>
            <a:spLocks/>
          </p:cNvSpPr>
          <p:nvPr/>
        </p:nvSpPr>
        <p:spPr bwMode="auto">
          <a:xfrm>
            <a:off x="7010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8" name="Freeform 26"/>
          <p:cNvSpPr>
            <a:spLocks/>
          </p:cNvSpPr>
          <p:nvPr/>
        </p:nvSpPr>
        <p:spPr bwMode="auto">
          <a:xfrm>
            <a:off x="2133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9" name="Freeform 27"/>
          <p:cNvSpPr>
            <a:spLocks/>
          </p:cNvSpPr>
          <p:nvPr/>
        </p:nvSpPr>
        <p:spPr bwMode="auto">
          <a:xfrm>
            <a:off x="3352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0" name="Freeform 28"/>
          <p:cNvSpPr>
            <a:spLocks/>
          </p:cNvSpPr>
          <p:nvPr/>
        </p:nvSpPr>
        <p:spPr bwMode="auto">
          <a:xfrm>
            <a:off x="4419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1" name="Freeform 29"/>
          <p:cNvSpPr>
            <a:spLocks/>
          </p:cNvSpPr>
          <p:nvPr/>
        </p:nvSpPr>
        <p:spPr bwMode="auto">
          <a:xfrm>
            <a:off x="6781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2" name="Freeform 30"/>
          <p:cNvSpPr>
            <a:spLocks/>
          </p:cNvSpPr>
          <p:nvPr/>
        </p:nvSpPr>
        <p:spPr bwMode="auto">
          <a:xfrm>
            <a:off x="7620000" y="2286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3" name="Freeform 31"/>
          <p:cNvSpPr>
            <a:spLocks/>
          </p:cNvSpPr>
          <p:nvPr/>
        </p:nvSpPr>
        <p:spPr bwMode="auto">
          <a:xfrm>
            <a:off x="8229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4" name="Freeform 32"/>
          <p:cNvSpPr>
            <a:spLocks/>
          </p:cNvSpPr>
          <p:nvPr/>
        </p:nvSpPr>
        <p:spPr bwMode="auto">
          <a:xfrm>
            <a:off x="4800600" y="4038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5" name="Freeform 33"/>
          <p:cNvSpPr>
            <a:spLocks/>
          </p:cNvSpPr>
          <p:nvPr/>
        </p:nvSpPr>
        <p:spPr bwMode="auto">
          <a:xfrm>
            <a:off x="3429000" y="2819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6" name="Freeform 34"/>
          <p:cNvSpPr>
            <a:spLocks/>
          </p:cNvSpPr>
          <p:nvPr/>
        </p:nvSpPr>
        <p:spPr bwMode="auto">
          <a:xfrm>
            <a:off x="2590800" y="3733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7" name="Freeform 35"/>
          <p:cNvSpPr>
            <a:spLocks/>
          </p:cNvSpPr>
          <p:nvPr/>
        </p:nvSpPr>
        <p:spPr bwMode="auto">
          <a:xfrm>
            <a:off x="1219200" y="3124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8" name="Freeform 36"/>
          <p:cNvSpPr>
            <a:spLocks/>
          </p:cNvSpPr>
          <p:nvPr/>
        </p:nvSpPr>
        <p:spPr bwMode="auto">
          <a:xfrm>
            <a:off x="304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9" name="Freeform 37"/>
          <p:cNvSpPr>
            <a:spLocks/>
          </p:cNvSpPr>
          <p:nvPr/>
        </p:nvSpPr>
        <p:spPr bwMode="auto">
          <a:xfrm>
            <a:off x="2590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90" name="Freeform 38"/>
          <p:cNvSpPr>
            <a:spLocks/>
          </p:cNvSpPr>
          <p:nvPr/>
        </p:nvSpPr>
        <p:spPr bwMode="auto">
          <a:xfrm>
            <a:off x="1752600" y="4267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91" name="Freeform 39"/>
          <p:cNvSpPr>
            <a:spLocks/>
          </p:cNvSpPr>
          <p:nvPr/>
        </p:nvSpPr>
        <p:spPr bwMode="auto">
          <a:xfrm>
            <a:off x="5791200" y="3048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1292" name="Group 40"/>
          <p:cNvGrpSpPr>
            <a:grpSpLocks/>
          </p:cNvGrpSpPr>
          <p:nvPr/>
        </p:nvGrpSpPr>
        <p:grpSpPr bwMode="auto">
          <a:xfrm>
            <a:off x="4495800" y="2819400"/>
            <a:ext cx="609600" cy="685800"/>
            <a:chOff x="1392" y="1680"/>
            <a:chExt cx="384" cy="432"/>
          </a:xfrm>
        </p:grpSpPr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7" name="Line 42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93" name="Group 43"/>
          <p:cNvGrpSpPr>
            <a:grpSpLocks/>
          </p:cNvGrpSpPr>
          <p:nvPr/>
        </p:nvGrpSpPr>
        <p:grpSpPr bwMode="auto">
          <a:xfrm>
            <a:off x="3505200" y="3810000"/>
            <a:ext cx="609600" cy="685800"/>
            <a:chOff x="1392" y="1680"/>
            <a:chExt cx="384" cy="432"/>
          </a:xfrm>
        </p:grpSpPr>
        <p:sp>
          <p:nvSpPr>
            <p:cNvPr id="11294" name="Line 44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5" name="Line 45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5181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5181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334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H="1">
            <a:off x="4267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3810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12326" name="Text Box 39"/>
          <p:cNvSpPr txBox="1">
            <a:spLocks noChangeArrowheads="1"/>
          </p:cNvSpPr>
          <p:nvPr/>
        </p:nvSpPr>
        <p:spPr bwMode="auto">
          <a:xfrm>
            <a:off x="4743450" y="3962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solidFill>
                  <a:srgbClr val="FF3300"/>
                </a:solidFill>
              </a:rPr>
              <a:t>?????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2327" name="Line 40"/>
          <p:cNvSpPr>
            <a:spLocks noChangeShapeType="1"/>
          </p:cNvSpPr>
          <p:nvPr/>
        </p:nvSpPr>
        <p:spPr bwMode="auto">
          <a:xfrm>
            <a:off x="51816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8" name="Line 41"/>
          <p:cNvSpPr>
            <a:spLocks noChangeShapeType="1"/>
          </p:cNvSpPr>
          <p:nvPr/>
        </p:nvSpPr>
        <p:spPr bwMode="auto">
          <a:xfrm flipH="1">
            <a:off x="42672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9" name="Rectangle 42"/>
          <p:cNvSpPr>
            <a:spLocks noChangeArrowheads="1"/>
          </p:cNvSpPr>
          <p:nvPr/>
        </p:nvSpPr>
        <p:spPr bwMode="auto">
          <a:xfrm rot="2445352">
            <a:off x="5105400" y="1371600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hay muchas más naranjas </a:t>
            </a:r>
          </a:p>
          <a:p>
            <a:r>
              <a:rPr lang="es-CL"/>
              <a:t>que mandarinas (y valen lo mismo)?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6482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648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48006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37338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32766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 rot="2445352">
            <a:off x="5105400" y="1371600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hay muchas más naranjas </a:t>
            </a:r>
          </a:p>
          <a:p>
            <a:r>
              <a:rPr lang="es-CL"/>
              <a:t>que mandarinas (y valen lo mismo)?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670050" y="5715000"/>
            <a:ext cx="657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/>
              <a:t>Todas las naranjas son clasificadas perfectamente</a:t>
            </a:r>
          </a:p>
          <a:p>
            <a:r>
              <a:rPr lang="es-CL"/>
              <a:t>… pero el costo es que hay varias mandarinas mal clasificadas</a:t>
            </a:r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Freeform 12"/>
          <p:cNvSpPr>
            <a:spLocks/>
          </p:cNvSpPr>
          <p:nvPr/>
        </p:nvSpPr>
        <p:spPr bwMode="auto">
          <a:xfrm>
            <a:off x="838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3" name="Freeform 13"/>
          <p:cNvSpPr>
            <a:spLocks/>
          </p:cNvSpPr>
          <p:nvPr/>
        </p:nvSpPr>
        <p:spPr bwMode="auto">
          <a:xfrm>
            <a:off x="5638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4" name="Freeform 14"/>
          <p:cNvSpPr>
            <a:spLocks/>
          </p:cNvSpPr>
          <p:nvPr/>
        </p:nvSpPr>
        <p:spPr bwMode="auto">
          <a:xfrm>
            <a:off x="533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5" name="Freeform 15"/>
          <p:cNvSpPr>
            <a:spLocks/>
          </p:cNvSpPr>
          <p:nvPr/>
        </p:nvSpPr>
        <p:spPr bwMode="auto">
          <a:xfrm>
            <a:off x="6705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6" name="Freeform 16"/>
          <p:cNvSpPr>
            <a:spLocks/>
          </p:cNvSpPr>
          <p:nvPr/>
        </p:nvSpPr>
        <p:spPr bwMode="auto">
          <a:xfrm>
            <a:off x="7848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7" name="Freeform 17"/>
          <p:cNvSpPr>
            <a:spLocks/>
          </p:cNvSpPr>
          <p:nvPr/>
        </p:nvSpPr>
        <p:spPr bwMode="auto">
          <a:xfrm>
            <a:off x="7010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8" name="Freeform 18"/>
          <p:cNvSpPr>
            <a:spLocks/>
          </p:cNvSpPr>
          <p:nvPr/>
        </p:nvSpPr>
        <p:spPr bwMode="auto">
          <a:xfrm>
            <a:off x="2133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9" name="Freeform 19"/>
          <p:cNvSpPr>
            <a:spLocks/>
          </p:cNvSpPr>
          <p:nvPr/>
        </p:nvSpPr>
        <p:spPr bwMode="auto">
          <a:xfrm>
            <a:off x="3352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0" name="Freeform 20"/>
          <p:cNvSpPr>
            <a:spLocks/>
          </p:cNvSpPr>
          <p:nvPr/>
        </p:nvSpPr>
        <p:spPr bwMode="auto">
          <a:xfrm>
            <a:off x="4419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1" name="Freeform 21"/>
          <p:cNvSpPr>
            <a:spLocks/>
          </p:cNvSpPr>
          <p:nvPr/>
        </p:nvSpPr>
        <p:spPr bwMode="auto">
          <a:xfrm>
            <a:off x="6781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2" name="Freeform 23"/>
          <p:cNvSpPr>
            <a:spLocks/>
          </p:cNvSpPr>
          <p:nvPr/>
        </p:nvSpPr>
        <p:spPr bwMode="auto">
          <a:xfrm>
            <a:off x="8229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3" name="Freeform 28"/>
          <p:cNvSpPr>
            <a:spLocks/>
          </p:cNvSpPr>
          <p:nvPr/>
        </p:nvSpPr>
        <p:spPr bwMode="auto">
          <a:xfrm>
            <a:off x="304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4" name="Freeform 29"/>
          <p:cNvSpPr>
            <a:spLocks/>
          </p:cNvSpPr>
          <p:nvPr/>
        </p:nvSpPr>
        <p:spPr bwMode="auto">
          <a:xfrm>
            <a:off x="2590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5" name="Freeform 31"/>
          <p:cNvSpPr>
            <a:spLocks/>
          </p:cNvSpPr>
          <p:nvPr/>
        </p:nvSpPr>
        <p:spPr bwMode="auto">
          <a:xfrm>
            <a:off x="5791200" y="3048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6" name="Freeform 38"/>
          <p:cNvSpPr>
            <a:spLocks/>
          </p:cNvSpPr>
          <p:nvPr/>
        </p:nvSpPr>
        <p:spPr bwMode="auto">
          <a:xfrm>
            <a:off x="4495800" y="2743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7" name="Freeform 39"/>
          <p:cNvSpPr>
            <a:spLocks/>
          </p:cNvSpPr>
          <p:nvPr/>
        </p:nvSpPr>
        <p:spPr bwMode="auto">
          <a:xfrm>
            <a:off x="2133600" y="2590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8" name="Freeform 40"/>
          <p:cNvSpPr>
            <a:spLocks/>
          </p:cNvSpPr>
          <p:nvPr/>
        </p:nvSpPr>
        <p:spPr bwMode="auto">
          <a:xfrm>
            <a:off x="3429000" y="36576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4359" name="Group 41"/>
          <p:cNvGrpSpPr>
            <a:grpSpLocks/>
          </p:cNvGrpSpPr>
          <p:nvPr/>
        </p:nvGrpSpPr>
        <p:grpSpPr bwMode="auto">
          <a:xfrm>
            <a:off x="1752600" y="4267200"/>
            <a:ext cx="304800" cy="381000"/>
            <a:chOff x="1392" y="1680"/>
            <a:chExt cx="384" cy="432"/>
          </a:xfrm>
        </p:grpSpPr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0" name="Group 44"/>
          <p:cNvGrpSpPr>
            <a:grpSpLocks/>
          </p:cNvGrpSpPr>
          <p:nvPr/>
        </p:nvGrpSpPr>
        <p:grpSpPr bwMode="auto">
          <a:xfrm>
            <a:off x="2590800" y="3733800"/>
            <a:ext cx="304800" cy="381000"/>
            <a:chOff x="1392" y="1680"/>
            <a:chExt cx="384" cy="432"/>
          </a:xfrm>
        </p:grpSpPr>
        <p:sp>
          <p:nvSpPr>
            <p:cNvPr id="14373" name="Line 45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4" name="Line 46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1" name="Group 47"/>
          <p:cNvGrpSpPr>
            <a:grpSpLocks/>
          </p:cNvGrpSpPr>
          <p:nvPr/>
        </p:nvGrpSpPr>
        <p:grpSpPr bwMode="auto">
          <a:xfrm>
            <a:off x="4800600" y="4114800"/>
            <a:ext cx="304800" cy="381000"/>
            <a:chOff x="1392" y="1680"/>
            <a:chExt cx="384" cy="432"/>
          </a:xfrm>
        </p:grpSpPr>
        <p:sp>
          <p:nvSpPr>
            <p:cNvPr id="14371" name="Line 48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2" name="Line 49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2" name="Group 50"/>
          <p:cNvGrpSpPr>
            <a:grpSpLocks/>
          </p:cNvGrpSpPr>
          <p:nvPr/>
        </p:nvGrpSpPr>
        <p:grpSpPr bwMode="auto">
          <a:xfrm>
            <a:off x="3352800" y="2895600"/>
            <a:ext cx="304800" cy="381000"/>
            <a:chOff x="1392" y="1680"/>
            <a:chExt cx="384" cy="432"/>
          </a:xfrm>
        </p:grpSpPr>
        <p:sp>
          <p:nvSpPr>
            <p:cNvPr id="14369" name="Line 51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0" name="Line 52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3" name="Group 53"/>
          <p:cNvGrpSpPr>
            <a:grpSpLocks/>
          </p:cNvGrpSpPr>
          <p:nvPr/>
        </p:nvGrpSpPr>
        <p:grpSpPr bwMode="auto">
          <a:xfrm>
            <a:off x="1219200" y="3200400"/>
            <a:ext cx="304800" cy="381000"/>
            <a:chOff x="1392" y="1680"/>
            <a:chExt cx="384" cy="432"/>
          </a:xfrm>
        </p:grpSpPr>
        <p:sp>
          <p:nvSpPr>
            <p:cNvPr id="14367" name="Line 54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8" name="Line 55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4" name="Group 56"/>
          <p:cNvGrpSpPr>
            <a:grpSpLocks/>
          </p:cNvGrpSpPr>
          <p:nvPr/>
        </p:nvGrpSpPr>
        <p:grpSpPr bwMode="auto">
          <a:xfrm>
            <a:off x="7620000" y="2209800"/>
            <a:ext cx="304800" cy="381000"/>
            <a:chOff x="1392" y="1680"/>
            <a:chExt cx="384" cy="432"/>
          </a:xfrm>
        </p:grpSpPr>
        <p:sp>
          <p:nvSpPr>
            <p:cNvPr id="14365" name="Line 57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6" name="Line 58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4895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¿Cómo mejorar el desempeño?</a:t>
            </a:r>
          </a:p>
          <a:p>
            <a:pPr algn="l"/>
            <a:endParaRPr lang="es-CL"/>
          </a:p>
          <a:p>
            <a:pPr algn="l"/>
            <a:r>
              <a:rPr lang="es-CL"/>
              <a:t>Medición del color es una segunda alternativa: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441825" y="2551113"/>
            <a:ext cx="170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 = 23.6%</a:t>
            </a:r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33900" y="48006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 = 46%</a:t>
            </a:r>
            <a:endParaRPr 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105400" y="1219200"/>
            <a:ext cx="324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(</a:t>
            </a:r>
            <a:r>
              <a:rPr lang="es-CL" i="1"/>
              <a:t>las naranjas son más verdes</a:t>
            </a:r>
            <a:r>
              <a:rPr lang="es-CL"/>
              <a:t>)</a:t>
            </a:r>
            <a:endParaRPr lang="en-US"/>
          </a:p>
        </p:txBody>
      </p:sp>
      <p:pic>
        <p:nvPicPr>
          <p:cNvPr id="1536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81200"/>
            <a:ext cx="1876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52371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Recolección de información: Porcentaje de Verde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437" name="Group 5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/>
                <a:gridCol w="1524000"/>
                <a:gridCol w="2514600"/>
                <a:gridCol w="19812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924800" y="35417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001000" y="57912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7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15                20              25               30                35               40                 45%</a:t>
            </a:r>
            <a:endParaRPr lang="en-US"/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2286000" y="32004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2895600" y="2895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0" name="Rectangle 23"/>
          <p:cNvSpPr>
            <a:spLocks noChangeArrowheads="1"/>
          </p:cNvSpPr>
          <p:nvPr/>
        </p:nvSpPr>
        <p:spPr bwMode="auto">
          <a:xfrm>
            <a:off x="4114800" y="2819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1" name="Rectangle 24"/>
          <p:cNvSpPr>
            <a:spLocks noChangeArrowheads="1"/>
          </p:cNvSpPr>
          <p:nvPr/>
        </p:nvSpPr>
        <p:spPr bwMode="auto">
          <a:xfrm>
            <a:off x="4724400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2" name="Rectangle 25"/>
          <p:cNvSpPr>
            <a:spLocks noChangeArrowheads="1"/>
          </p:cNvSpPr>
          <p:nvPr/>
        </p:nvSpPr>
        <p:spPr bwMode="auto">
          <a:xfrm>
            <a:off x="5334000" y="3276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3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4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5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6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7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924800" y="35417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001000" y="57912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7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15                20              25               30                35               40                 45%</a:t>
            </a:r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2286000" y="32004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895600" y="2895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114800" y="2819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724400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5334000" y="3276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5562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715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 flipH="1">
            <a:off x="4648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4191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562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Line 3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Text Box 37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9464" name="Text Box 3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9465" name="Oval 3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6" name="Oval 4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7" name="Oval 4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8" name="Oval 4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9" name="Oval 4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0" name="Oval 4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1" name="Oval 4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2" name="Oval 4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73" name="Group 51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0643" name="Oval 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4" name="Oval 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5" name="Oval 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6" name="Oval 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74" name="Oval 5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5" name="Oval 5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6" name="Oval 5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7" name="Oval 5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8" name="Oval 5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9" name="Oval 5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0" name="Oval 5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1" name="Oval 5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82" name="Group 6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0639" name="Oval 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0" name="Oval 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1" name="Oval 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2" name="Oval 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83" name="Oval 6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4" name="Oval 6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5" name="Oval 6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6" name="Oval 6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7" name="Oval 6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8" name="Oval 7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9" name="Oval 7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0" name="Oval 7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91" name="Group 7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0635" name="Oval 7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6" name="Oval 7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7" name="Oval 7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8" name="Oval 7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92" name="Oval 7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3" name="Oval 7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4" name="Oval 8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5" name="Oval 8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6" name="Oval 8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7" name="Oval 8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98" name="Group 8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0631" name="Oval 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2" name="Oval 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3" name="Oval 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4" name="Oval 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99" name="Oval 8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0" name="Oval 9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1" name="Oval 9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2" name="Oval 9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3" name="Oval 9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4" name="Oval 9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5" name="Oval 9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06" name="Group 9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0627" name="Oval 9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8" name="Oval 9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9" name="Oval 9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0" name="Oval 10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07" name="Oval 10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8" name="Oval 10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9" name="Oval 10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0" name="Oval 10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11" name="Group 10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0623" name="Oval 10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4" name="Oval 10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5" name="Oval 10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6" name="Oval 10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12" name="Oval 11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3" name="Oval 11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4" name="Oval 11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5" name="Oval 11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6" name="Oval 11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7" name="Oval 11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8" name="Oval 11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9" name="Oval 11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20" name="Group 11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0619" name="Oval 1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0" name="Oval 1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1" name="Oval 1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2" name="Oval 1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21" name="Oval 12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2" name="Oval 12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3" name="Oval 12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4" name="Oval 12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5" name="Oval 12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6" name="Oval 12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7" name="Oval 12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8" name="Oval 13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29" name="Group 13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0615" name="Oval 13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6" name="Oval 13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7" name="Oval 13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8" name="Oval 13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30" name="Oval 13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1" name="Oval 13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2" name="Oval 13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3" name="Oval 13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4" name="Oval 14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5" name="Oval 14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6" name="Oval 14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7" name="Oval 14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38" name="Group 14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0611" name="Oval 14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2" name="Oval 14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3" name="Oval 14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4" name="Oval 14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39" name="Oval 14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0" name="Oval 15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1" name="Oval 15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2" name="Oval 15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3" name="Oval 15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4" name="Oval 15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45" name="Group 15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0607" name="Oval 15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8" name="Oval 15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9" name="Oval 15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0" name="Oval 15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46" name="Oval 16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7" name="Oval 16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8" name="Oval 16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9" name="Oval 16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0" name="Oval 16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1" name="Oval 16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2" name="Oval 16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53" name="Group 16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0603" name="Oval 16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4" name="Oval 16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5" name="Oval 17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6" name="Oval 17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54" name="Oval 17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5" name="Oval 17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6" name="Oval 17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7" name="Oval 17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58" name="Group 17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0599" name="Oval 17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0" name="Oval 17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1" name="Oval 17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2" name="Oval 18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59" name="Oval 18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0" name="Oval 18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1" name="Oval 18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2" name="Oval 18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3" name="Oval 18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4" name="Oval 18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5" name="Oval 18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6" name="Oval 18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7" name="Oval 18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8" name="Oval 19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9" name="Oval 19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0" name="Oval 19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71" name="Group 19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0595" name="Oval 19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6" name="Oval 19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7" name="Oval 19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8" name="Oval 19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72" name="Oval 19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3" name="Oval 19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4" name="Oval 20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5" name="Oval 20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6" name="Oval 20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7" name="Oval 20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8" name="Oval 20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9" name="Oval 20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0" name="Oval 20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1" name="Oval 20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2" name="Oval 20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3" name="Oval 20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4" name="Oval 21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85" name="Group 21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0591" name="Oval 21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2" name="Oval 21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3" name="Oval 21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4" name="Oval 21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86" name="Oval 21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7" name="Oval 21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8" name="Oval 21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9" name="Oval 21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0" name="Oval 22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1" name="Oval 22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2" name="Oval 22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3" name="Oval 22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94" name="Group 22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0587" name="Oval 2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8" name="Oval 2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9" name="Oval 2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0" name="Oval 2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95" name="Oval 22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6" name="Oval 23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7" name="Oval 23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8" name="Oval 23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9" name="Oval 23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0" name="Oval 23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1" name="Oval 23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2" name="Oval 23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03" name="Group 23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0583" name="Oval 2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4" name="Oval 2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5" name="Oval 2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6" name="Oval 2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04" name="Oval 24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5" name="Oval 24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6" name="Oval 24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7" name="Oval 24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8" name="Oval 24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9" name="Oval 24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10" name="Group 24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0579" name="Oval 24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0" name="Oval 25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1" name="Oval 25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2" name="Oval 25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11" name="Oval 25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2" name="Oval 25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3" name="Oval 25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4" name="Oval 25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5" name="Oval 25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6" name="Oval 25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7" name="Oval 25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18" name="Group 26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0575" name="Oval 2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6" name="Oval 2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7" name="Oval 2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8" name="Oval 2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19" name="Oval 26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0" name="Oval 26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1" name="Oval 26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2" name="Oval 26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23" name="Group 26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0571" name="Oval 27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2" name="Oval 27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3" name="Oval 27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4" name="Oval 27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24" name="Oval 27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5" name="Oval 27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6" name="Oval 27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7" name="Oval 27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8" name="Oval 27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9" name="Oval 27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0" name="Oval 28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1" name="Oval 28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32" name="Group 28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0567" name="Oval 28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8" name="Oval 28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9" name="Oval 28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0" name="Oval 28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33" name="Oval 28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4" name="Oval 28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5" name="Oval 28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6" name="Oval 29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7" name="Oval 29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8" name="Oval 29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9" name="Oval 29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0" name="Oval 29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41" name="Group 29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0563" name="Oval 2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4" name="Oval 2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5" name="Oval 2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6" name="Oval 2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42" name="Oval 30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3" name="Oval 30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4" name="Oval 30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5" name="Oval 30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6" name="Oval 30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7" name="Oval 30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8" name="Oval 30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9" name="Oval 30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50" name="Group 30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0559" name="Oval 30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0" name="Oval 31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1" name="Oval 31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2" name="Oval 31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51" name="Oval 31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2" name="Oval 31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3" name="Oval 31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4" name="Oval 31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5" name="Oval 31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6" name="Oval 31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57" name="Group 31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0555" name="Oval 32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6" name="Oval 32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7" name="Oval 32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8" name="Oval 32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58" name="Oval 32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9" name="Oval 32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0" name="Oval 32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1" name="Oval 32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2" name="Oval 32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3" name="Oval 32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4" name="Oval 33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65" name="Group 33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0551" name="Oval 33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2" name="Oval 33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3" name="Oval 33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4" name="Oval 33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66" name="Oval 33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7" name="Oval 33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8" name="Oval 33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9" name="Oval 33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70" name="Group 34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0547" name="Oval 34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8" name="Oval 34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9" name="Oval 34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0" name="Oval 34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71" name="Oval 34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2" name="Oval 34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3" name="Oval 34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4" name="Oval 34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5" name="Oval 34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6" name="Oval 35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7" name="Oval 35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8" name="Oval 35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79" name="Group 35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0543" name="Oval 3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4" name="Oval 3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5" name="Oval 3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6" name="Oval 3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80" name="Oval 35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1" name="Oval 35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2" name="Oval 36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3" name="Oval 36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4" name="Oval 36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5" name="Oval 36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6" name="Oval 36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7" name="Oval 36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88" name="Group 36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0539" name="Oval 3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0" name="Oval 3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1" name="Oval 3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2" name="Oval 3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89" name="Oval 37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0" name="Oval 37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1" name="Oval 37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2" name="Oval 37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3" name="Oval 37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4" name="Oval 37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5" name="Oval 37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6" name="Oval 37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97" name="Group 37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0535" name="Oval 38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6" name="Oval 38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7" name="Oval 38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8" name="Oval 38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98" name="Oval 38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9" name="Oval 38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0" name="Oval 38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1" name="Oval 38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2" name="Oval 38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3" name="Oval 38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04" name="Group 39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0531" name="Oval 39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2" name="Oval 39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3" name="Oval 39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4" name="Oval 39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05" name="Oval 39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6" name="Oval 39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7" name="Oval 39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8" name="Oval 39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9" name="Oval 39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0" name="Oval 40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1" name="Oval 40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12" name="Group 40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0527" name="Oval 40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8" name="Oval 40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9" name="Oval 40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0" name="Oval 40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13" name="Oval 40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4" name="Oval 40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5" name="Oval 40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6" name="Oval 41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17" name="Group 41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0523" name="Oval 41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4" name="Oval 41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5" name="Oval 41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6" name="Oval 41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18" name="Oval 41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9" name="Oval 41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0" name="Oval 41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1" name="Oval 41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2" name="Oval 42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3" name="Oval 42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4" name="Oval 42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5" name="Oval 42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6" name="Oval 42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7" name="Oval 42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8" name="Oval 42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9" name="Oval 42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30" name="Group 42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0519" name="Oval 42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0" name="Oval 43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1" name="Oval 43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2" name="Oval 43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31" name="Oval 43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2" name="Oval 43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3" name="Oval 43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4" name="Oval 43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5" name="Oval 43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6" name="Oval 43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7" name="Oval 43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8" name="Oval 44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9" name="Oval 44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0" name="Oval 44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1" name="Oval 44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2" name="Oval 44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3" name="Oval 44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44" name="Group 44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0515" name="Oval 4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6" name="Oval 4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7" name="Oval 4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8" name="Oval 4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45" name="Oval 45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6" name="Oval 45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7" name="Oval 45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8" name="Oval 45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9" name="Oval 45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0" name="Oval 45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1" name="Oval 45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2" name="Oval 45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53" name="Group 45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0511" name="Oval 46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2" name="Oval 46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3" name="Oval 46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4" name="Oval 46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54" name="Oval 46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5" name="Oval 46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6" name="Oval 46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7" name="Oval 46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8" name="Oval 46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9" name="Oval 46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0" name="Oval 47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1" name="Oval 47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62" name="Group 47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0507" name="Oval 4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8" name="Oval 4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9" name="Oval 4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0" name="Oval 4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63" name="Oval 47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4" name="Oval 47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5" name="Oval 47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6" name="Oval 48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7" name="Oval 48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8" name="Oval 48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69" name="Group 48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0503" name="Oval 48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4" name="Oval 48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5" name="Oval 48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6" name="Oval 48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70" name="Oval 48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1" name="Oval 48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2" name="Oval 49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3" name="Oval 49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4" name="Oval 49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5" name="Oval 49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6" name="Oval 49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77" name="Group 49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0499" name="Oval 4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0" name="Oval 4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1" name="Oval 4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2" name="Oval 4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78" name="Oval 50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9" name="Oval 50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0" name="Oval 50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1" name="Oval 50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82" name="Group 50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0495" name="Oval 50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6" name="Oval 50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7" name="Oval 50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8" name="Oval 50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83" name="Oval 74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4" name="Oval 745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5" name="Oval 746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6" name="Oval 747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7" name="Oval 748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8" name="Oval 749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9" name="Oval 750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0" name="Oval 751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91" name="Group 752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0491" name="Oval 7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2" name="Oval 7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3" name="Oval 7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4" name="Oval 7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92" name="Oval 757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3" name="Oval 758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4" name="Oval 759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5" name="Oval 760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6" name="Oval 761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7" name="Oval 762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8" name="Oval 763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9" name="Oval 764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00" name="Group 765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0487" name="Oval 7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8" name="Oval 7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9" name="Oval 7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0" name="Oval 7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01" name="Oval 77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2" name="Oval 77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3" name="Oval 77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4" name="Oval 77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5" name="Oval 77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6" name="Oval 77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7" name="Oval 77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8" name="Oval 777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09" name="Group 778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0483" name="Oval 7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4" name="Oval 7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5" name="Oval 7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6" name="Oval 7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10" name="Oval 783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1" name="Oval 784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2" name="Oval 785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3" name="Oval 786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4" name="Oval 787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5" name="Oval 788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16" name="Group 789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0479" name="Oval 7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0" name="Oval 7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1" name="Oval 7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2" name="Oval 7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17" name="Oval 794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8" name="Oval 795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9" name="Oval 796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0" name="Oval 797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1" name="Oval 798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2" name="Oval 799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3" name="Oval 800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24" name="Group 801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0475" name="Oval 8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6" name="Oval 8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7" name="Oval 8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8" name="Oval 8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25" name="Oval 806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6" name="Oval 807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7" name="Oval 808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8" name="Oval 809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29" name="Group 810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0471" name="Oval 8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2" name="Oval 8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3" name="Oval 8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4" name="Oval 8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30" name="Oval 81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1" name="Oval 816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2" name="Oval 817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3" name="Oval 818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4" name="Oval 819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5" name="Oval 820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6" name="Oval 821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7" name="Oval 822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38" name="Group 823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0467" name="Oval 8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8" name="Oval 8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9" name="Oval 8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0" name="Oval 8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39" name="Oval 828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0" name="Oval 829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1" name="Oval 830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2" name="Oval 831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3" name="Oval 832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4" name="Oval 833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5" name="Oval 834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6" name="Oval 835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47" name="Group 836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0463" name="Oval 8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4" name="Oval 8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5" name="Oval 8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6" name="Oval 8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48" name="Oval 841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9" name="Oval 842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0" name="Oval 843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1" name="Oval 844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2" name="Oval 845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3" name="Oval 846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4" name="Oval 847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5" name="Oval 848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56" name="Group 849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0459" name="Oval 8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0" name="Oval 8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1" name="Oval 8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2" name="Oval 8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57" name="Oval 854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8" name="Oval 855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9" name="Oval 856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0" name="Oval 857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1" name="Oval 858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2" name="Oval 859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63" name="Group 860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0455" name="Oval 8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6" name="Oval 8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7" name="Oval 8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8" name="Oval 8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64" name="Oval 865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5" name="Oval 866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6" name="Oval 867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7" name="Oval 868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8" name="Oval 869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9" name="Oval 870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0" name="Oval 871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71" name="Group 872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0451" name="Oval 8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2" name="Oval 8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3" name="Oval 8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4" name="Oval 8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72" name="Oval 877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3" name="Oval 878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4" name="Oval 879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5" name="Oval 880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76" name="Group 881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0447" name="Oval 8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8" name="Oval 8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9" name="Oval 8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0" name="Oval 8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77" name="Oval 886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8" name="Oval 887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9" name="Oval 88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0" name="Oval 889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1" name="Oval 89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2" name="Oval 891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3" name="Oval 892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4" name="Oval 893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5" name="Oval 89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6" name="Oval 895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7" name="Oval 896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8" name="Oval 897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89" name="Group 898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0443" name="Oval 8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4" name="Oval 9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5" name="Oval 9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6" name="Oval 9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90" name="Oval 903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1" name="Oval 904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2" name="Oval 905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3" name="Oval 906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4" name="Oval 907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5" name="Oval 90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6" name="Oval 909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7" name="Oval 910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8" name="Oval 911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9" name="Oval 912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0" name="Oval 913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1" name="Oval 914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2" name="Oval 915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03" name="Group 916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0439" name="Oval 9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0" name="Oval 9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1" name="Oval 9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2" name="Oval 9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04" name="Oval 921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5" name="Oval 922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6" name="Oval 923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7" name="Oval 924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8" name="Oval 925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9" name="Oval 926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0" name="Oval 927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1" name="Oval 928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12" name="Group 929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0435" name="Oval 9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6" name="Oval 9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7" name="Oval 9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8" name="Oval 9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13" name="Oval 934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4" name="Oval 935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5" name="Oval 936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6" name="Oval 937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7" name="Oval 938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8" name="Oval 939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9" name="Oval 940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0" name="Oval 941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21" name="Group 942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0431" name="Oval 9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2" name="Oval 9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3" name="Oval 9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4" name="Oval 9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22" name="Oval 947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3" name="Oval 948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4" name="Oval 949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5" name="Oval 950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6" name="Oval 951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7" name="Oval 952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28" name="Group 953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0427" name="Oval 9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8" name="Oval 9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9" name="Oval 9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0" name="Oval 9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29" name="Oval 958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0" name="Oval 959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1" name="Oval 960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2" name="Oval 961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3" name="Oval 962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4" name="Oval 963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5" name="Oval 964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36" name="Group 965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0423" name="Oval 9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4" name="Oval 9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5" name="Oval 9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6" name="Oval 9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37" name="Oval 970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8" name="Oval 971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9" name="Oval 972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40" name="Oval 973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41" name="Group 974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0419" name="Oval 9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0" name="Oval 9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1" name="Oval 9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2" name="Oval 9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2" name="Group 983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0415" name="AutoShape 979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6" name="AutoShape 980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7" name="AutoShape 981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8" name="AutoShape 982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3" name="Group 98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0411" name="AutoShape 9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2" name="AutoShape 9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3" name="AutoShape 9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4" name="AutoShape 9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4" name="Group 98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0407" name="AutoShape 9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8" name="AutoShape 9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9" name="AutoShape 9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0" name="AutoShape 9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5" name="Group 99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0403" name="AutoShape 9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4" name="AutoShape 9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5" name="AutoShape 9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6" name="AutoShape 9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6" name="Group 999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0399" name="AutoShape 10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0" name="AutoShape 10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1" name="AutoShape 10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2" name="AutoShape 10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7" name="Group 1004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0395" name="AutoShape 10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6" name="AutoShape 10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7" name="AutoShape 10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8" name="AutoShape 10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8" name="Group 1009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0391" name="AutoShape 10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2" name="AutoShape 10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3" name="AutoShape 10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4" name="AutoShape 10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9" name="Group 101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0387" name="AutoShape 10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8" name="AutoShape 10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9" name="AutoShape 10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0" name="AutoShape 10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0" name="Group 101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0383" name="AutoShape 10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4" name="AutoShape 10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5" name="AutoShape 10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6" name="AutoShape 10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1" name="Group 1024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0379" name="AutoShape 10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0" name="AutoShape 10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1" name="AutoShape 10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2" name="AutoShape 10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2" name="Group 1029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0375" name="AutoShape 10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6" name="AutoShape 10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7" name="AutoShape 10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8" name="AutoShape 10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3" name="Group 1034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0371" name="AutoShape 10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2" name="AutoShape 10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3" name="AutoShape 10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4" name="AutoShape 10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4" name="Group 1039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0367" name="AutoShape 10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8" name="AutoShape 10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9" name="AutoShape 10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0" name="AutoShape 10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5" name="Group 1044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0363" name="AutoShape 10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4" name="AutoShape 10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5" name="AutoShape 10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6" name="AutoShape 10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6" name="Group 1049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0359" name="AutoShape 10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0" name="AutoShape 10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1" name="AutoShape 10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2" name="AutoShape 10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7" name="Group 1054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0355" name="AutoShape 10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6" name="AutoShape 10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7" name="AutoShape 10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8" name="AutoShape 10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8" name="Group 1059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0351" name="AutoShape 10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2" name="AutoShape 10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3" name="AutoShape 10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4" name="AutoShape 10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9" name="Group 1064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0347" name="AutoShape 10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8" name="AutoShape 10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9" name="AutoShape 10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0" name="AutoShape 10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0" name="Group 1069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0343" name="AutoShape 10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4" name="AutoShape 10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5" name="AutoShape 10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6" name="AutoShape 10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1" name="Group 1074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0339" name="AutoShape 10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0" name="AutoShape 10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1" name="AutoShape 10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2" name="AutoShape 10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2" name="Group 107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0335" name="AutoShape 10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6" name="AutoShape 10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7" name="AutoShape 10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8" name="AutoShape 10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3" name="Group 1084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0331" name="AutoShape 10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2" name="AutoShape 10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3" name="AutoShape 10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4" name="AutoShape 10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4" name="Group 1089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0327" name="AutoShape 10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8" name="AutoShape 10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9" name="AutoShape 10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0" name="AutoShape 10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5" name="Group 1094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0323" name="AutoShape 10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4" name="AutoShape 10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5" name="AutoShape 10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6" name="AutoShape 10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6" name="Group 109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0319" name="AutoShape 11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0" name="AutoShape 11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1" name="AutoShape 11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2" name="AutoShape 11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7" name="Group 1104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0315" name="AutoShape 11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6" name="AutoShape 11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7" name="AutoShape 11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8" name="AutoShape 11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8" name="Group 1109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0311" name="AutoShape 11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2" name="AutoShape 11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3" name="AutoShape 11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4" name="AutoShape 11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9" name="Group 111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0307" name="AutoShape 11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8" name="AutoShape 11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9" name="AutoShape 11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0" name="AutoShape 11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0" name="Group 111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0303" name="AutoShape 11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4" name="AutoShape 11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5" name="AutoShape 11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6" name="AutoShape 11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1" name="Group 112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0299" name="AutoShape 11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0" name="AutoShape 11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1" name="AutoShape 11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2" name="AutoShape 11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2" name="Group 112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0295" name="AutoShape 11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6" name="AutoShape 11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7" name="AutoShape 11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8" name="AutoShape 11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3" name="Group 1134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0291" name="AutoShape 11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2" name="AutoShape 11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3" name="AutoShape 11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4" name="AutoShape 11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4" name="Group 1139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0287" name="AutoShape 11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8" name="AutoShape 11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9" name="AutoShape 11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0" name="AutoShape 11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5" name="Group 114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0283" name="AutoShape 11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4" name="AutoShape 11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5" name="AutoShape 11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6" name="AutoShape 11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6" name="Group 114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0279" name="AutoShape 11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0" name="AutoShape 11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1" name="AutoShape 11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2" name="AutoShape 11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7" name="Group 11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0275" name="AutoShape 11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6" name="AutoShape 11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7" name="AutoShape 11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8" name="AutoShape 11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8" name="Group 11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0271" name="AutoShape 11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2" name="AutoShape 11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3" name="AutoShape 11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4" name="AutoShape 11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9" name="Group 11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0267" name="AutoShape 11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8" name="AutoShape 11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9" name="AutoShape 11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0" name="AutoShape 11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0" name="Group 116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0263" name="AutoShape 11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4" name="AutoShape 11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5" name="AutoShape 11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6" name="AutoShape 11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1" name="Group 117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0259" name="AutoShape 11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0" name="AutoShape 11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1" name="AutoShape 11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2" name="AutoShape 11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2" name="Group 1179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0255" name="AutoShape 11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6" name="AutoShape 11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7" name="AutoShape 11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8" name="AutoShape 11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3" name="Group 118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0251" name="AutoShape 11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2" name="AutoShape 11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3" name="AutoShape 11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4" name="AutoShape 11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4" name="Group 1189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0247" name="AutoShape 11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8" name="AutoShape 11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9" name="AutoShape 11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0" name="AutoShape 11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5" name="Group 1194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0243" name="AutoShape 11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4" name="AutoShape 11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5" name="AutoShape 11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6" name="AutoShape 11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6" name="Group 1199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0239" name="AutoShape 12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0" name="AutoShape 12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1" name="AutoShape 12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2" name="AutoShape 12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7" name="Group 1204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0235" name="AutoShape 12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6" name="AutoShape 12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7" name="AutoShape 12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8" name="AutoShape 12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88" name="Oval 1209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89" name="Oval 1210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0" name="Oval 1211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1" name="Oval 1212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2" name="Oval 1213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3" name="Oval 1214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4" name="Oval 121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5" name="Oval 1216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96" name="Group 1217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0231" name="AutoShape 12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2" name="AutoShape 12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3" name="AutoShape 12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4" name="AutoShape 12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97" name="Group 1222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0227" name="AutoShape 12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8" name="AutoShape 12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9" name="AutoShape 12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0" name="AutoShape 12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98" name="Group 122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0223" name="AutoShape 12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4" name="AutoShape 12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5" name="AutoShape 12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6" name="AutoShape 12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99" name="Group 123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0219" name="AutoShape 12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0" name="AutoShape 12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1" name="AutoShape 12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2" name="AutoShape 12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0" name="Group 1237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0215" name="AutoShape 12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6" name="AutoShape 12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7" name="AutoShape 12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8" name="AutoShape 12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1" name="Group 1242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0211" name="AutoShape 12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2" name="AutoShape 12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3" name="AutoShape 12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4" name="AutoShape 12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2" name="Group 1247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0207" name="AutoShape 12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8" name="AutoShape 12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9" name="AutoShape 12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0" name="AutoShape 12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3" name="Group 125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0203" name="AutoShape 12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4" name="AutoShape 12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5" name="AutoShape 12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6" name="AutoShape 12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4" name="Group 125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0199" name="AutoShape 12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0" name="AutoShape 12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1" name="AutoShape 12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2" name="AutoShape 12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5" name="Group 1262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0195" name="AutoShape 12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6" name="AutoShape 12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7" name="AutoShape 12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8" name="AutoShape 12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6" name="Group 1267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0191" name="AutoShape 12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2" name="AutoShape 12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3" name="AutoShape 12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4" name="AutoShape 12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7" name="Group 1272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0187" name="AutoShape 12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8" name="AutoShape 12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9" name="AutoShape 12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0" name="AutoShape 12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8" name="Group 1277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0183" name="AutoShape 12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4" name="AutoShape 12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5" name="AutoShape 12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6" name="AutoShape 12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9" name="Group 1282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0179" name="AutoShape 12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0" name="AutoShape 12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1" name="AutoShape 12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2" name="AutoShape 12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0" name="Group 1287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0175" name="AutoShape 12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6" name="AutoShape 12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7" name="AutoShape 12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8" name="AutoShape 12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1" name="Group 1292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0171" name="AutoShape 12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2" name="AutoShape 12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3" name="AutoShape 12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4" name="AutoShape 12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2" name="Group 1297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0167" name="AutoShape 12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8" name="AutoShape 12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9" name="AutoShape 13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0" name="AutoShape 13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3" name="Group 1302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0163" name="AutoShape 13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4" name="AutoShape 13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5" name="AutoShape 13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6" name="AutoShape 13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4" name="Group 1307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0159" name="AutoShape 13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0" name="AutoShape 13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1" name="AutoShape 13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2" name="AutoShape 13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5" name="Group 1312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0155" name="AutoShape 13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6" name="AutoShape 13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7" name="AutoShape 13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8" name="AutoShape 13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6" name="Group 1317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0151" name="AutoShape 13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2" name="AutoShape 13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3" name="AutoShape 13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4" name="AutoShape 13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7" name="Group 1322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0147" name="AutoShape 13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8" name="AutoShape 13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9" name="AutoShape 13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0" name="AutoShape 13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8" name="Group 1327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0143" name="AutoShape 13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4" name="AutoShape 13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5" name="AutoShape 13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6" name="AutoShape 13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9" name="Group 1332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0139" name="AutoShape 13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0" name="AutoShape 13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1" name="AutoShape 13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2" name="AutoShape 13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0" name="Group 133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0135" name="AutoShape 13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6" name="AutoShape 13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7" name="AutoShape 13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8" name="AutoShape 13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1" name="Group 1342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0131" name="AutoShape 13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2" name="AutoShape 13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3" name="AutoShape 13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4" name="AutoShape 13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2" name="Group 1347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0127" name="AutoShape 13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8" name="AutoShape 13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9" name="AutoShape 13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0" name="AutoShape 13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3" name="Group 135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0123" name="AutoShape 13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4" name="AutoShape 13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5" name="AutoShape 13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6" name="AutoShape 13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4" name="Group 135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0119" name="AutoShape 13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0" name="AutoShape 13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1" name="AutoShape 13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2" name="AutoShape 13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5" name="Group 136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0115" name="AutoShape 13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6" name="AutoShape 13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7" name="AutoShape 13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8" name="AutoShape 13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6" name="Group 136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0111" name="AutoShape 13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2" name="AutoShape 13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3" name="AutoShape 13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4" name="AutoShape 13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7" name="Group 1372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0107" name="AutoShape 13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8" name="AutoShape 13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9" name="AutoShape 13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0" name="AutoShape 13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8" name="Group 1377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0103" name="AutoShape 13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4" name="AutoShape 13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5" name="AutoShape 13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6" name="AutoShape 13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9" name="Group 138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0099" name="AutoShape 13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0" name="AutoShape 13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1" name="AutoShape 13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2" name="AutoShape 13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0" name="Group 1387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0095" name="AutoShape 13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6" name="AutoShape 13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7" name="AutoShape 13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8" name="AutoShape 13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1" name="Group 13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0091" name="AutoShape 13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2" name="AutoShape 13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3" name="AutoShape 13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4" name="AutoShape 13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2" name="Group 13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0087" name="AutoShape 13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8" name="AutoShape 13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9" name="AutoShape 14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0" name="AutoShape 14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3" name="Group 14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0083" name="AutoShape 14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4" name="AutoShape 14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5" name="AutoShape 14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6" name="AutoShape 14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4" name="Group 140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0079" name="AutoShape 14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0" name="AutoShape 14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1" name="AutoShape 14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2" name="AutoShape 14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5" name="Group 1412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0075" name="AutoShape 14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6" name="AutoShape 14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7" name="AutoShape 14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8" name="AutoShape 14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6" name="Group 1417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0071" name="AutoShape 14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2" name="AutoShape 14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3" name="AutoShape 14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4" name="AutoShape 14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7" name="Group 142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0067" name="AutoShape 14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8" name="AutoShape 14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9" name="AutoShape 14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0" name="AutoShape 14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8" name="Group 1427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0063" name="AutoShape 14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4" name="AutoShape 14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5" name="AutoShape 14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6" name="AutoShape 14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9" name="Group 1432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0059" name="AutoShape 14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0" name="AutoShape 14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1" name="AutoShape 14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2" name="AutoShape 14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40" name="Group 1437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0055" name="AutoShape 14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6" name="AutoShape 14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7" name="AutoShape 14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8" name="AutoShape 14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41" name="Group 1442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0051" name="AutoShape 14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2" name="AutoShape 14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3" name="AutoShape 14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4" name="AutoShape 14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0042" name="Text Box 1447"/>
          <p:cNvSpPr txBox="1">
            <a:spLocks noChangeArrowheads="1"/>
          </p:cNvSpPr>
          <p:nvPr/>
        </p:nvSpPr>
        <p:spPr bwMode="auto">
          <a:xfrm rot="-2407244">
            <a:off x="2819400" y="207168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20043" name="Text Box 1449"/>
          <p:cNvSpPr txBox="1">
            <a:spLocks noChangeArrowheads="1"/>
          </p:cNvSpPr>
          <p:nvPr/>
        </p:nvSpPr>
        <p:spPr bwMode="auto">
          <a:xfrm rot="-2431308">
            <a:off x="1752600" y="28194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20044" name="Line 1451"/>
          <p:cNvSpPr>
            <a:spLocks noChangeShapeType="1"/>
          </p:cNvSpPr>
          <p:nvPr/>
        </p:nvSpPr>
        <p:spPr bwMode="auto">
          <a:xfrm>
            <a:off x="2819400" y="2438400"/>
            <a:ext cx="2971800" cy="3581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45" name="Line 1452"/>
          <p:cNvSpPr>
            <a:spLocks noChangeShapeType="1"/>
          </p:cNvSpPr>
          <p:nvPr/>
        </p:nvSpPr>
        <p:spPr bwMode="auto">
          <a:xfrm flipV="1">
            <a:off x="2743200" y="2438400"/>
            <a:ext cx="762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046" name="Group 1453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0047" name="AutoShape 1454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48" name="AutoShape 1455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49" name="AutoShape 1456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0" name="AutoShape 1457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9" name="Oval 1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20" name="Group 17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2688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9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90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91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21" name="Oval 2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2" name="Oval 2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3" name="Oval 2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4" name="Oval 2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5" name="Oval 2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6" name="Oval 2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7" name="Oval 2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8" name="Oval 2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29" name="Group 3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2684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5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6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7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30" name="Oval 3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1" name="Oval 3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2" name="Oval 3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3" name="Oval 3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4" name="Oval 3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5" name="Oval 4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6" name="Oval 4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7" name="Oval 4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38" name="Group 4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2680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1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2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3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39" name="Oval 4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0" name="Oval 4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1" name="Oval 5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2" name="Oval 5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3" name="Oval 5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4" name="Oval 5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45" name="Group 5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2676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7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8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9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46" name="Oval 5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7" name="Oval 6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8" name="Oval 6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9" name="Oval 6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0" name="Oval 6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1" name="Oval 6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2" name="Oval 6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53" name="Group 6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2672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3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4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5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54" name="Oval 7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5" name="Oval 7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6" name="Oval 7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7" name="Oval 7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58" name="Group 7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2668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9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0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1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59" name="Oval 8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0" name="Oval 8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1" name="Oval 8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2" name="Oval 8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3" name="Oval 8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4" name="Oval 8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5" name="Oval 8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6" name="Oval 8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67" name="Group 8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2664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5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6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7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68" name="Oval 9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9" name="Oval 9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0" name="Oval 9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1" name="Oval 9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2" name="Oval 9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3" name="Oval 9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4" name="Oval 9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5" name="Oval 10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76" name="Group 10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2660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1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2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3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77" name="Oval 10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8" name="Oval 10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9" name="Oval 10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0" name="Oval 10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1" name="Oval 11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2" name="Oval 11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3" name="Oval 11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4" name="Oval 11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85" name="Group 11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2656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7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8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9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86" name="Oval 11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7" name="Oval 12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8" name="Oval 12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9" name="Oval 12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0" name="Oval 12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1" name="Oval 12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92" name="Group 12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2652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3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4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5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93" name="Oval 13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4" name="Oval 13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5" name="Oval 13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6" name="Oval 13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7" name="Oval 13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8" name="Oval 13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9" name="Oval 13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00" name="Group 13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2648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9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0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1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01" name="Oval 14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2" name="Oval 14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3" name="Oval 14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4" name="Oval 14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05" name="Group 14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2644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5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6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7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06" name="Oval 15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7" name="Oval 15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8" name="Oval 15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9" name="Oval 15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0" name="Oval 15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1" name="Oval 15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2" name="Oval 15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3" name="Oval 15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4" name="Oval 15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5" name="Oval 16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6" name="Oval 16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7" name="Oval 16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18" name="Group 16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2640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1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2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3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19" name="Oval 16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0" name="Oval 16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1" name="Oval 17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2" name="Oval 17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3" name="Oval 17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4" name="Oval 17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5" name="Oval 17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6" name="Oval 17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7" name="Oval 17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8" name="Oval 17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9" name="Oval 17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0" name="Oval 17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1" name="Oval 18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32" name="Group 18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2636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7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8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9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33" name="Oval 18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4" name="Oval 18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5" name="Oval 18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6" name="Oval 18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7" name="Oval 19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8" name="Oval 19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9" name="Oval 19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0" name="Oval 19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41" name="Group 19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2632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3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4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5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42" name="Oval 19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3" name="Oval 20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4" name="Oval 20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5" name="Oval 20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6" name="Oval 20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7" name="Oval 20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8" name="Oval 20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9" name="Oval 20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50" name="Group 20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2628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9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0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1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51" name="Oval 21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2" name="Oval 21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3" name="Oval 21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4" name="Oval 21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5" name="Oval 21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6" name="Oval 21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57" name="Group 21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2624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5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6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7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58" name="Oval 22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9" name="Oval 22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0" name="Oval 22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1" name="Oval 22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2" name="Oval 22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3" name="Oval 22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4" name="Oval 22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65" name="Group 23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2620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1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2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3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66" name="Oval 23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7" name="Oval 23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8" name="Oval 23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9" name="Oval 23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70" name="Group 23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2616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7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8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9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71" name="Oval 24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2" name="Oval 24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3" name="Oval 24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4" name="Oval 24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5" name="Oval 24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6" name="Oval 24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7" name="Oval 25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8" name="Oval 25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79" name="Group 25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2612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3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4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5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80" name="Oval 25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1" name="Oval 25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2" name="Oval 25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3" name="Oval 26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4" name="Oval 26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5" name="Oval 26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6" name="Oval 26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7" name="Oval 26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88" name="Group 26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2608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9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0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1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89" name="Oval 27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0" name="Oval 27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1" name="Oval 27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2" name="Oval 27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3" name="Oval 27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4" name="Oval 27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5" name="Oval 27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6" name="Oval 27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97" name="Group 27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2604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5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6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7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98" name="Oval 28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9" name="Oval 28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0" name="Oval 28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1" name="Oval 28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2" name="Oval 2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3" name="Oval 28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04" name="Group 28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2600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1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2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3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05" name="Oval 29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6" name="Oval 29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7" name="Oval 29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8" name="Oval 29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9" name="Oval 29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0" name="Oval 29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1" name="Oval 30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12" name="Group 30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2596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7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8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9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13" name="Oval 30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4" name="Oval 30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5" name="Oval 30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6" name="Oval 30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17" name="Group 31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2592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3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4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5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18" name="Oval 31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9" name="Oval 31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0" name="Oval 31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1" name="Oval 31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2" name="Oval 31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3" name="Oval 32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4" name="Oval 32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5" name="Oval 32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26" name="Group 32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2588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9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0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1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27" name="Oval 32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8" name="Oval 32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9" name="Oval 33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0" name="Oval 33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1" name="Oval 33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2" name="Oval 33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3" name="Oval 33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4" name="Oval 33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35" name="Group 33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2584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5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6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7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36" name="Oval 34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7" name="Oval 34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8" name="Oval 34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9" name="Oval 34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0" name="Oval 34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1" name="Oval 34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2" name="Oval 34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3" name="Oval 34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44" name="Group 34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2580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1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2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3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45" name="Oval 35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6" name="Oval 35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7" name="Oval 35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8" name="Oval 35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9" name="Oval 35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0" name="Oval 35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51" name="Group 36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2576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7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8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9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52" name="Oval 36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3" name="Oval 36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4" name="Oval 36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5" name="Oval 36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6" name="Oval 36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7" name="Oval 37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8" name="Oval 37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59" name="Group 37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2572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3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4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5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60" name="Oval 37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1" name="Oval 37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2" name="Oval 37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3" name="Oval 38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64" name="Group 38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2568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9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0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1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65" name="Oval 38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6" name="Oval 38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7" name="Oval 3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8" name="Oval 38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9" name="Oval 39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0" name="Oval 39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1" name="Oval 39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2" name="Oval 39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3" name="Oval 39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4" name="Oval 39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5" name="Oval 39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6" name="Oval 39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77" name="Group 39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2564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5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6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7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78" name="Oval 40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9" name="Oval 40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0" name="Oval 40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1" name="Oval 40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2" name="Oval 40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3" name="Oval 40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4" name="Oval 40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5" name="Oval 41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6" name="Oval 41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7" name="Oval 41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8" name="Oval 41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9" name="Oval 41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0" name="Oval 41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91" name="Group 41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2560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1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2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3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92" name="Oval 42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3" name="Oval 42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4" name="Oval 42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5" name="Oval 42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6" name="Oval 42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7" name="Oval 42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8" name="Oval 42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9" name="Oval 42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00" name="Group 42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2556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7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8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9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01" name="Oval 43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2" name="Oval 43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3" name="Oval 43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4" name="Oval 43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5" name="Oval 43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6" name="Oval 43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7" name="Oval 44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8" name="Oval 44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09" name="Group 44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2552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3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4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5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10" name="Oval 44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1" name="Oval 44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2" name="Oval 4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3" name="Oval 45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4" name="Oval 45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5" name="Oval 45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16" name="Group 45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2548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9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0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1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17" name="Oval 45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8" name="Oval 45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9" name="Oval 46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0" name="Oval 46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1" name="Oval 46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2" name="Oval 46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3" name="Oval 46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24" name="Group 46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2544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5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6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7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25" name="Oval 47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6" name="Oval 47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7" name="Oval 47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8" name="Oval 47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29" name="Group 47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2540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1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2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3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30" name="Oval 479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1" name="Oval 480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2" name="Oval 481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3" name="Oval 482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4" name="Oval 483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5" name="Oval 484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6" name="Oval 485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7" name="Oval 486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38" name="Group 487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2536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7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8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9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39" name="Oval 492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0" name="Oval 49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1" name="Oval 494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2" name="Oval 495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3" name="Oval 496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4" name="Oval 497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5" name="Oval 498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6" name="Oval 499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47" name="Group 500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2532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3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4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5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48" name="Oval 505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9" name="Oval 50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0" name="Oval 507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1" name="Oval 508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2" name="Oval 509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3" name="Oval 510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4" name="Oval 511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5" name="Oval 512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56" name="Group 513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2528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9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0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1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57" name="Oval 518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8" name="Oval 519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9" name="Oval 520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0" name="Oval 521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1" name="Oval 522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2" name="Oval 523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63" name="Group 524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2524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5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6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7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64" name="Oval 529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5" name="Oval 530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6" name="Oval 531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7" name="Oval 532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8" name="Oval 533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9" name="Oval 534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0" name="Oval 535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71" name="Group 536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2520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1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2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3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72" name="Oval 541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3" name="Oval 542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4" name="Oval 543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5" name="Oval 544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76" name="Group 545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2516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7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8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9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77" name="Oval 550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8" name="Oval 5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9" name="Oval 55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0" name="Oval 553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1" name="Oval 554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2" name="Oval 555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3" name="Oval 55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4" name="Oval 557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85" name="Group 558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2512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3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4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5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86" name="Oval 563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7" name="Oval 564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8" name="Oval 565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9" name="Oval 566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0" name="Oval 567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1" name="Oval 568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2" name="Oval 569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3" name="Oval 570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94" name="Group 571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2508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9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0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1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95" name="Oval 576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6" name="Oval 577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7" name="Oval 578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8" name="Oval 579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9" name="Oval 580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0" name="Oval 581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1" name="Oval 582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2" name="Oval 583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03" name="Group 584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2504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5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6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7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04" name="Oval 589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5" name="Oval 590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6" name="Oval 591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7" name="Oval 592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8" name="Oval 593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9" name="Oval 594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10" name="Group 595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2500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1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2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3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11" name="Oval 600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2" name="Oval 601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3" name="Oval 602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4" name="Oval 603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5" name="Oval 604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6" name="Oval 605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7" name="Oval 606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18" name="Group 607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2496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7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8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9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19" name="Oval 612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0" name="Oval 613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1" name="Oval 614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2" name="Oval 615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23" name="Group 616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2492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3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4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5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24" name="Oval 621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5" name="Oval 622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6" name="Oval 623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7" name="Oval 62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8" name="Oval 62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9" name="Oval 62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0" name="Oval 627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1" name="Oval 628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2" name="Oval 629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3" name="Oval 630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4" name="Oval 631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5" name="Oval 632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36" name="Group 633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2488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9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0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1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37" name="Oval 638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8" name="Oval 639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9" name="Oval 640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0" name="Oval 641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1" name="Oval 6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2" name="Oval 643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3" name="Oval 644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4" name="Oval 645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5" name="Oval 64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6" name="Oval 647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7" name="Oval 648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8" name="Oval 649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9" name="Oval 650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50" name="Group 651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2484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5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6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7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51" name="Oval 656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2" name="Oval 657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3" name="Oval 658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4" name="Oval 659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5" name="Oval 660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6" name="Oval 661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7" name="Oval 662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8" name="Oval 663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59" name="Group 664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2480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1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2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3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60" name="Oval 669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1" name="Oval 670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2" name="Oval 671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3" name="Oval 672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4" name="Oval 673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5" name="Oval 674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6" name="Oval 675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7" name="Oval 676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68" name="Group 677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2476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7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8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9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69" name="Oval 682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0" name="Oval 683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1" name="Oval 684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2" name="Oval 685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3" name="Oval 686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4" name="Oval 687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75" name="Group 688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2472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3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4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5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76" name="Oval 693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7" name="Oval 694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8" name="Oval 695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9" name="Oval 696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0" name="Oval 697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1" name="Oval 698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2" name="Oval 69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83" name="Group 700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2468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9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0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1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84" name="Oval 705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5" name="Oval 706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6" name="Oval 707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7" name="Oval 708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88" name="Group 709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2464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5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6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7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89" name="Group 714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2460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1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2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3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0" name="Group 71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2456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7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8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9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1" name="Group 72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2452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3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4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5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2" name="Group 72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2448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9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0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1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3" name="Group 73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2444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5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6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7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4" name="Group 739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2440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1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2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3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5" name="Group 74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2436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7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8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9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6" name="Group 74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2432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3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4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5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7" name="Group 75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2428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9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0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1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8" name="Group 75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2424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5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6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7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9" name="Group 76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2420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1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2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3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0" name="Group 769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2416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7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8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9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1" name="Group 77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2412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3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4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5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2" name="Group 77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2408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9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0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1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3" name="Group 784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2404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5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6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7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4" name="Group 78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2400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1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2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3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5" name="Group 79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2396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7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8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9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6" name="Group 799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2392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3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4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5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7" name="Group 80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2388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9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0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1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8" name="Group 80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2384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5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6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7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9" name="Group 81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2380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1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2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3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0" name="Group 81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2376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7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8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9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1" name="Group 82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2372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3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4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5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2" name="Group 829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2368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9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0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1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3" name="Group 83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2364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5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6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7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4" name="Group 83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2360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1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2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3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5" name="Group 84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2356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7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8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9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6" name="Group 84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2352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3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4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5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7" name="Group 8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2348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9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0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1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8" name="Group 8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2344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5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6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7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9" name="Group 8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2340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1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2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3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0" name="Group 86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2336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7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8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9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1" name="Group 87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2332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3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4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5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2" name="Group 87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2328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9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0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1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3" name="Group 88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2324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5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6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7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4" name="Group 88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2320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1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2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3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5" name="Group 89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2316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7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8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9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6" name="Group 89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2312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3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4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5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7" name="Group 90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2308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9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0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1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8" name="Group 90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2304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5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6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7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9" name="Group 91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2300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1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2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3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0" name="Group 91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2296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7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8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9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1" name="Group 924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2292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3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4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5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2" name="Group 92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2288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9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0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1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3" name="Group 93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2284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5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6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7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4" name="Group 93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2280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1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2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3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2035" name="Oval 944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6" name="Oval 945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7" name="Oval 946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8" name="Oval 947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9" name="Oval 948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40" name="Oval 949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41" name="Oval 95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42" name="Oval 951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2043" name="Group 952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2276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7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8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9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4" name="Group 957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2272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3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4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5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5" name="Group 96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2268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9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0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1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6" name="Group 96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2264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5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6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7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7" name="Group 972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2260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1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2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3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8" name="Group 977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2256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7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8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9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9" name="Group 98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2252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3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4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5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0" name="Group 98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2248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9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0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1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1" name="Group 99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2244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5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6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7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2" name="Group 99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2240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1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2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3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3" name="Group 100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2236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7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8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9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4" name="Group 1007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2232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3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4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5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5" name="Group 101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2228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9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0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1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6" name="Group 101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2224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5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6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7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7" name="Group 1022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2220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1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2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3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8" name="Group 102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2216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7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8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9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9" name="Group 103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2212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3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4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5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0" name="Group 1037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2208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9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0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1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1" name="Group 104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2204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5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6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7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2" name="Group 104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2200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1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2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3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3" name="Group 1052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2196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7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8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9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4" name="Group 105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2192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3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4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5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5" name="Group 106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2188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9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0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1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6" name="Group 1067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2184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5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6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7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7" name="Group 107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2180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1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2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3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8" name="Group 107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2176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7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8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9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9" name="Group 1082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2172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3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4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5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0" name="Group 108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2168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9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0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1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1" name="Group 10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2164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5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6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7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2" name="Group 10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2160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1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2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3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3" name="Group 11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2156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7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8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9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4" name="Group 110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2152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3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4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5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5" name="Group 1112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2148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9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0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1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6" name="Group 111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2144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5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6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7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7" name="Group 1122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2140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1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2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3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8" name="Group 112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2136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7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8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9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9" name="Group 113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2132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3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4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5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0" name="Group 113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2128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9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0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1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1" name="Group 114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2124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5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6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7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2" name="Group 1147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2120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1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2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3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3" name="Group 115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2116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7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8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9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4" name="Group 115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2112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3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4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5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5" name="Group 1162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2108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9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0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1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6" name="Group 116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2104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5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6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7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7" name="Group 117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2100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1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2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3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8" name="Group 117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2096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7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8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9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2089" name="Freeform 1184"/>
          <p:cNvSpPr>
            <a:spLocks/>
          </p:cNvSpPr>
          <p:nvPr/>
        </p:nvSpPr>
        <p:spPr bwMode="auto">
          <a:xfrm>
            <a:off x="3876675" y="1920875"/>
            <a:ext cx="2051050" cy="3767138"/>
          </a:xfrm>
          <a:custGeom>
            <a:avLst/>
            <a:gdLst>
              <a:gd name="T0" fmla="*/ 0 w 1292"/>
              <a:gd name="T1" fmla="*/ 0 h 2373"/>
              <a:gd name="T2" fmla="*/ 2147483647 w 1292"/>
              <a:gd name="T3" fmla="*/ 2147483647 h 2373"/>
              <a:gd name="T4" fmla="*/ 2147483647 w 1292"/>
              <a:gd name="T5" fmla="*/ 2147483647 h 2373"/>
              <a:gd name="T6" fmla="*/ 0 60000 65536"/>
              <a:gd name="T7" fmla="*/ 0 60000 65536"/>
              <a:gd name="T8" fmla="*/ 0 60000 65536"/>
              <a:gd name="T9" fmla="*/ 0 w 1292"/>
              <a:gd name="T10" fmla="*/ 0 h 2373"/>
              <a:gd name="T11" fmla="*/ 1292 w 1292"/>
              <a:gd name="T12" fmla="*/ 2373 h 23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2" h="2373">
                <a:moveTo>
                  <a:pt x="0" y="0"/>
                </a:moveTo>
                <a:lnTo>
                  <a:pt x="31" y="1405"/>
                </a:lnTo>
                <a:lnTo>
                  <a:pt x="1292" y="2373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2090" name="Group 1186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2092" name="AutoShape 1187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3" name="AutoShape 1188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4" name="AutoShape 1189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5" name="AutoShape 1190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2091" name="Text Box 1191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¿cómo separar las mandarinas de las naranjas?</a:t>
            </a:r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6" name="Oval 1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7" name="Oval 1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68" name="Group 17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4736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7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8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9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69" name="Oval 2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0" name="Oval 2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1" name="Oval 2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2" name="Oval 2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3" name="Oval 2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4" name="Oval 2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5" name="Oval 2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6" name="Oval 2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77" name="Group 3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4732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3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4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5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78" name="Oval 3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9" name="Oval 3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0" name="Oval 3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1" name="Oval 3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2" name="Oval 3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3" name="Oval 4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4" name="Oval 4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5" name="Oval 4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86" name="Group 4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4728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9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0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1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87" name="Oval 4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8" name="Oval 4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9" name="Oval 5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0" name="Oval 5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1" name="Oval 5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2" name="Oval 5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93" name="Group 5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4724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5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6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7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94" name="Oval 5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5" name="Oval 6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6" name="Oval 6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7" name="Oval 6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8" name="Oval 6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9" name="Oval 6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0" name="Oval 6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01" name="Group 6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4720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1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2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3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02" name="Oval 7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3" name="Oval 7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4" name="Oval 7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5" name="Oval 7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06" name="Group 7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4716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7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8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9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07" name="Oval 8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8" name="Oval 8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9" name="Oval 8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0" name="Oval 8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1" name="Oval 8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2" name="Oval 8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3" name="Oval 8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4" name="Oval 8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15" name="Group 8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4712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3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4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5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16" name="Oval 9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7" name="Oval 9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8" name="Oval 9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9" name="Oval 9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0" name="Oval 9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1" name="Oval 9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2" name="Oval 9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3" name="Oval 10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24" name="Group 10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4708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9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0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1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25" name="Oval 10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6" name="Oval 10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7" name="Oval 10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8" name="Oval 10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9" name="Oval 11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0" name="Oval 11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1" name="Oval 11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2" name="Oval 11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33" name="Group 11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4704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5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6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7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34" name="Oval 11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5" name="Oval 12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6" name="Oval 12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7" name="Oval 12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8" name="Oval 12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9" name="Oval 12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40" name="Group 12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4700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1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2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3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41" name="Oval 13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2" name="Oval 13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3" name="Oval 13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4" name="Oval 13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5" name="Oval 13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6" name="Oval 13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7" name="Oval 13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48" name="Group 13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4696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7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8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9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49" name="Oval 14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0" name="Oval 14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1" name="Oval 14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2" name="Oval 14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53" name="Group 14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4692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3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4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5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54" name="Oval 15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5" name="Oval 15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6" name="Oval 15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7" name="Oval 15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8" name="Oval 15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9" name="Oval 15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0" name="Oval 15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1" name="Oval 15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2" name="Oval 15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3" name="Oval 16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4" name="Oval 16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5" name="Oval 16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66" name="Group 16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4688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9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0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1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67" name="Oval 16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8" name="Oval 16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9" name="Oval 17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0" name="Oval 17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1" name="Oval 17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2" name="Oval 17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3" name="Oval 17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4" name="Oval 17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5" name="Oval 17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6" name="Oval 17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7" name="Oval 17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8" name="Oval 17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9" name="Oval 18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80" name="Group 18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4684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5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6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7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81" name="Oval 18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2" name="Oval 18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3" name="Oval 18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4" name="Oval 18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5" name="Oval 19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6" name="Oval 19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7" name="Oval 19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8" name="Oval 19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89" name="Group 19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4680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1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2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3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90" name="Oval 19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1" name="Oval 20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2" name="Oval 20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3" name="Oval 20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4" name="Oval 20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5" name="Oval 20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6" name="Oval 20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7" name="Oval 20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98" name="Group 20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4676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7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8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9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99" name="Oval 21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0" name="Oval 21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1" name="Oval 21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2" name="Oval 21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3" name="Oval 21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4" name="Oval 21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05" name="Group 21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4672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3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4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5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06" name="Oval 22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7" name="Oval 22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8" name="Oval 22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9" name="Oval 22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0" name="Oval 22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1" name="Oval 22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2" name="Oval 22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13" name="Group 23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4668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9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0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1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14" name="Oval 23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5" name="Oval 23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6" name="Oval 23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7" name="Oval 23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18" name="Group 23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4664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5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6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7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19" name="Oval 24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0" name="Oval 24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1" name="Oval 24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2" name="Oval 24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3" name="Oval 24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4" name="Oval 24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5" name="Oval 25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6" name="Oval 25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27" name="Group 25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4660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1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2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3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28" name="Oval 25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9" name="Oval 25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0" name="Oval 25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1" name="Oval 26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2" name="Oval 26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3" name="Oval 26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4" name="Oval 26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5" name="Oval 26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36" name="Group 26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4656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7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8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9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37" name="Oval 27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8" name="Oval 27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9" name="Oval 27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0" name="Oval 27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1" name="Oval 27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2" name="Oval 27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3" name="Oval 27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4" name="Oval 27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45" name="Group 27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4652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3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4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5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46" name="Oval 28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7" name="Oval 28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8" name="Oval 28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9" name="Oval 28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0" name="Oval 2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1" name="Oval 28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52" name="Group 28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4648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9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0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1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53" name="Oval 29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4" name="Oval 29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5" name="Oval 29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6" name="Oval 29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7" name="Oval 29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8" name="Oval 29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9" name="Oval 30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60" name="Group 30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4644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5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6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7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61" name="Oval 30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2" name="Oval 30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3" name="Oval 30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4" name="Oval 30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65" name="Group 31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4640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1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2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3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66" name="Oval 31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7" name="Oval 31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8" name="Oval 31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9" name="Oval 31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0" name="Oval 31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1" name="Oval 32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2" name="Oval 32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3" name="Oval 32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74" name="Group 32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4636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7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8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9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75" name="Oval 32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6" name="Oval 32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7" name="Oval 33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8" name="Oval 33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9" name="Oval 33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0" name="Oval 33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1" name="Oval 33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2" name="Oval 33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83" name="Group 33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4632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3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4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5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84" name="Oval 34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5" name="Oval 34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6" name="Oval 34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7" name="Oval 34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8" name="Oval 34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9" name="Oval 34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0" name="Oval 34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1" name="Oval 34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92" name="Group 34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4628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9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0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1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93" name="Oval 35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4" name="Oval 35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5" name="Oval 35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6" name="Oval 35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7" name="Oval 35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8" name="Oval 35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99" name="Group 36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4624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5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6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7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00" name="Oval 36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1" name="Oval 36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2" name="Oval 36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3" name="Oval 36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4" name="Oval 36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5" name="Oval 37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6" name="Oval 37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07" name="Group 37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4620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1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2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3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08" name="Oval 37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9" name="Oval 37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0" name="Oval 37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1" name="Oval 38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12" name="Group 38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4616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7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8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9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13" name="Oval 38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4" name="Oval 38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5" name="Oval 3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6" name="Oval 38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7" name="Oval 39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8" name="Oval 39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9" name="Oval 39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0" name="Oval 39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1" name="Oval 39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2" name="Oval 39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3" name="Oval 39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4" name="Oval 39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25" name="Group 39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4612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3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4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5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26" name="Oval 40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7" name="Oval 40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8" name="Oval 40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9" name="Oval 40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0" name="Oval 40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1" name="Oval 40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2" name="Oval 40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3" name="Oval 41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4" name="Oval 41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5" name="Oval 41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6" name="Oval 41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7" name="Oval 41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8" name="Oval 41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39" name="Group 41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4608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9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0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1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40" name="Oval 42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1" name="Oval 42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2" name="Oval 42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3" name="Oval 42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4" name="Oval 42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5" name="Oval 42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6" name="Oval 42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7" name="Oval 42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48" name="Group 42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4604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5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6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7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49" name="Oval 43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0" name="Oval 43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1" name="Oval 43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2" name="Oval 43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3" name="Oval 43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4" name="Oval 43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5" name="Oval 44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6" name="Oval 44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57" name="Group 44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4600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1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2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3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58" name="Oval 44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9" name="Oval 44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0" name="Oval 4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1" name="Oval 45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2" name="Oval 45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3" name="Oval 45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64" name="Group 45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4596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7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8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9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65" name="Oval 45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6" name="Oval 45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7" name="Oval 46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8" name="Oval 46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9" name="Oval 46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0" name="Oval 46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1" name="Oval 46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72" name="Group 46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4592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3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4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5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73" name="Oval 47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4" name="Oval 47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5" name="Oval 47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6" name="Oval 47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77" name="Group 47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4588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9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0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1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78" name="Oval 479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9" name="Oval 480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0" name="Oval 481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1" name="Oval 482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2" name="Oval 483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3" name="Oval 484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4" name="Oval 485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5" name="Oval 486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86" name="Group 487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4584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5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6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7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87" name="Oval 492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8" name="Oval 49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9" name="Oval 494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0" name="Oval 495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1" name="Oval 496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2" name="Oval 497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3" name="Oval 498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4" name="Oval 499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95" name="Group 500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4580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1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2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3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96" name="Oval 505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7" name="Oval 50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8" name="Oval 507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9" name="Oval 508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0" name="Oval 509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1" name="Oval 510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2" name="Oval 511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3" name="Oval 512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04" name="Group 513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4576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7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8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9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05" name="Oval 518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6" name="Oval 519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7" name="Oval 520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8" name="Oval 521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9" name="Oval 522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0" name="Oval 523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11" name="Group 524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4572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3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4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5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12" name="Oval 529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3" name="Oval 530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4" name="Oval 531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5" name="Oval 532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6" name="Oval 533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7" name="Oval 534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8" name="Oval 535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19" name="Group 536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4568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9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0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1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20" name="Oval 541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1" name="Oval 542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2" name="Oval 543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3" name="Oval 544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24" name="Group 545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4564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5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6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7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25" name="Oval 550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6" name="Oval 5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7" name="Oval 55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8" name="Oval 553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9" name="Oval 554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0" name="Oval 555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1" name="Oval 55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2" name="Oval 557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33" name="Group 558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4560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1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2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3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34" name="Oval 563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5" name="Oval 564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6" name="Oval 565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7" name="Oval 566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8" name="Oval 567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9" name="Oval 568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0" name="Oval 569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1" name="Oval 570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42" name="Group 571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4556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7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8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9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43" name="Oval 576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4" name="Oval 577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5" name="Oval 578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6" name="Oval 579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7" name="Oval 580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8" name="Oval 581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9" name="Oval 582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0" name="Oval 583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51" name="Group 584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4552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3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4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5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52" name="Oval 589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3" name="Oval 590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4" name="Oval 591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5" name="Oval 592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6" name="Oval 593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7" name="Oval 594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58" name="Group 595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4548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9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0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1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59" name="Oval 600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0" name="Oval 601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1" name="Oval 602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2" name="Oval 603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3" name="Oval 604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4" name="Oval 605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5" name="Oval 606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66" name="Group 607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4544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5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6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7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67" name="Oval 612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8" name="Oval 613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9" name="Oval 614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0" name="Oval 615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71" name="Group 616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4540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1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2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3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72" name="Oval 621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3" name="Oval 622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4" name="Oval 623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5" name="Oval 62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6" name="Oval 62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7" name="Oval 62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8" name="Oval 627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9" name="Oval 628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0" name="Oval 629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1" name="Oval 630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2" name="Oval 631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3" name="Oval 632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84" name="Group 633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4536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7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8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9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85" name="Oval 638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6" name="Oval 639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7" name="Oval 640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8" name="Oval 641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9" name="Oval 6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0" name="Oval 643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1" name="Oval 644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2" name="Oval 645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3" name="Oval 64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4" name="Oval 647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5" name="Oval 648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6" name="Oval 649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7" name="Oval 650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98" name="Group 651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4532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3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4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5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99" name="Oval 656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0" name="Oval 657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1" name="Oval 658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2" name="Oval 659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3" name="Oval 660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4" name="Oval 661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5" name="Oval 662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6" name="Oval 663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07" name="Group 664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4528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9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0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1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08" name="Oval 669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9" name="Oval 670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0" name="Oval 671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1" name="Oval 672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2" name="Oval 673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3" name="Oval 674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4" name="Oval 675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5" name="Oval 676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16" name="Group 677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4524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5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6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7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17" name="Oval 682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8" name="Oval 683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9" name="Oval 684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0" name="Oval 685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1" name="Oval 686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2" name="Oval 687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23" name="Group 688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4520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1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2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3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24" name="Oval 693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5" name="Oval 694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6" name="Oval 695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7" name="Oval 696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8" name="Oval 697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9" name="Oval 698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0" name="Oval 69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31" name="Group 700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4516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7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8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9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32" name="Oval 705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3" name="Oval 706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4" name="Oval 707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5" name="Oval 708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36" name="Group 709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4512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3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4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5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37" name="Group 714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4508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9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0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1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38" name="Group 71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4504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5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6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7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39" name="Group 72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4500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1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2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3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0" name="Group 72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4496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7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8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9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1" name="Group 73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4492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3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4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5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2" name="Group 739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4488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9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0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1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3" name="Group 74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4484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5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6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7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4" name="Group 74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4480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1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2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3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5" name="Group 75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4476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7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8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9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6" name="Group 75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4472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3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4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5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7" name="Group 76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4468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9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0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1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8" name="Group 769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4464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5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6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7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9" name="Group 77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4460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1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2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3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0" name="Group 77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4456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7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8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9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1" name="Group 784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4452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3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4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5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2" name="Group 78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4448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9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0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1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3" name="Group 79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4444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5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6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7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4" name="Group 799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4440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1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2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3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5" name="Group 80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4436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7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8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9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6" name="Group 80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4432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3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4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5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7" name="Group 81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4428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9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0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1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8" name="Group 81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4424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5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6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7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9" name="Group 82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4420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1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2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3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0" name="Group 829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4416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7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8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9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1" name="Group 83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4412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3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4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5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2" name="Group 83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4408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9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0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1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3" name="Group 84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4404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5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6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7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4" name="Group 84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4400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1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2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3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5" name="Group 8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4396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7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8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9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6" name="Group 8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4392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3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4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5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7" name="Group 8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4388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9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0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1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8" name="Group 86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4384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5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6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7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9" name="Group 87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4380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1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2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3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0" name="Group 87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4376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7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8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9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1" name="Group 88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4372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3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4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5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2" name="Group 88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4368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9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0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1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3" name="Group 89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4364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5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6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7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4" name="Group 89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4360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1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2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3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5" name="Group 90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4356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7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8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9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6" name="Group 90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4352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3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4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5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7" name="Group 91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4348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9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0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1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8" name="Group 91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4344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5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6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7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9" name="Group 924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4340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1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2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3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80" name="Group 92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4336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7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8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9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81" name="Group 93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4332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3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4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5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82" name="Group 93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4328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9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0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1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83" name="Oval 944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4" name="Oval 945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5" name="Oval 946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6" name="Oval 947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7" name="Oval 948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8" name="Oval 949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9" name="Oval 95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90" name="Oval 951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91" name="Group 952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4324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5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6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7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2" name="Group 957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4320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1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2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3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3" name="Group 96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4316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7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8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9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4" name="Group 96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4312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3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4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5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5" name="Group 972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4308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9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0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1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6" name="Group 977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4304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5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6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7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7" name="Group 98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4300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1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2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3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8" name="Group 98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4296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7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8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9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9" name="Group 99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4292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3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4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5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0" name="Group 99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4288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9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0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1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1" name="Group 100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4284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5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6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7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2" name="Group 1007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4280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1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2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3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3" name="Group 101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4276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7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8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9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4" name="Group 101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4272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3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4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5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5" name="Group 1022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4268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9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0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1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6" name="Group 102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4264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5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6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7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7" name="Group 103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4260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1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2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3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8" name="Group 1037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4256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7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8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9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9" name="Group 104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4252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3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4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5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0" name="Group 104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4248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9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0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1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1" name="Group 1052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4244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5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6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7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2" name="Group 105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4240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1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2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3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3" name="Group 106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4236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7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8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9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4" name="Group 1067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4232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3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4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5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5" name="Group 107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4228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9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0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1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6" name="Group 107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4224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5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6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7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7" name="Group 1082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4220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1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2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3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8" name="Group 108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4216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7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8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9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9" name="Group 10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4212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3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4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5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0" name="Group 10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4208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9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0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1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1" name="Group 11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4204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5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6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7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2" name="Group 110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4200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1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2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3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3" name="Group 1112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4196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7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8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9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4" name="Group 111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4192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3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4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5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5" name="Group 1122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4188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9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0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1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6" name="Group 112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4184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5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6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7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7" name="Group 113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4180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1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2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3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8" name="Group 113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4176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7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8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9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9" name="Group 114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4172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3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4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5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0" name="Group 1147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4168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9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0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1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1" name="Group 115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4164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5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6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7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2" name="Group 115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4160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1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2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3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3" name="Group 1162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4156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7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8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9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4" name="Group 116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4152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3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4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5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5" name="Group 117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4148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9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0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1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6" name="Group 117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4144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5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6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7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7" name="Group 1183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4140" name="AutoShape 1184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1" name="AutoShape 1185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2" name="AutoShape 1186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3" name="AutoShape 1187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138" name="Freeform 1188"/>
          <p:cNvSpPr>
            <a:spLocks/>
          </p:cNvSpPr>
          <p:nvPr/>
        </p:nvSpPr>
        <p:spPr bwMode="auto">
          <a:xfrm>
            <a:off x="3797300" y="1981200"/>
            <a:ext cx="2603500" cy="3543300"/>
          </a:xfrm>
          <a:custGeom>
            <a:avLst/>
            <a:gdLst>
              <a:gd name="T0" fmla="*/ 2147483647 w 1640"/>
              <a:gd name="T1" fmla="*/ 0 h 2232"/>
              <a:gd name="T2" fmla="*/ 2147483647 w 1640"/>
              <a:gd name="T3" fmla="*/ 2147483647 h 2232"/>
              <a:gd name="T4" fmla="*/ 2147483647 w 1640"/>
              <a:gd name="T5" fmla="*/ 2147483647 h 2232"/>
              <a:gd name="T6" fmla="*/ 2147483647 w 1640"/>
              <a:gd name="T7" fmla="*/ 2147483647 h 2232"/>
              <a:gd name="T8" fmla="*/ 2147483647 w 1640"/>
              <a:gd name="T9" fmla="*/ 2147483647 h 2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0"/>
              <a:gd name="T16" fmla="*/ 0 h 2232"/>
              <a:gd name="T17" fmla="*/ 1640 w 1640"/>
              <a:gd name="T18" fmla="*/ 2232 h 2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0" h="2232">
                <a:moveTo>
                  <a:pt x="248" y="0"/>
                </a:moveTo>
                <a:cubicBezTo>
                  <a:pt x="124" y="332"/>
                  <a:pt x="0" y="664"/>
                  <a:pt x="8" y="912"/>
                </a:cubicBezTo>
                <a:cubicBezTo>
                  <a:pt x="16" y="1160"/>
                  <a:pt x="152" y="1288"/>
                  <a:pt x="296" y="1488"/>
                </a:cubicBezTo>
                <a:cubicBezTo>
                  <a:pt x="440" y="1688"/>
                  <a:pt x="648" y="1992"/>
                  <a:pt x="872" y="2112"/>
                </a:cubicBezTo>
                <a:cubicBezTo>
                  <a:pt x="1096" y="2232"/>
                  <a:pt x="1368" y="2220"/>
                  <a:pt x="1640" y="220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139" name="Text Box 1189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2" name="Oval 1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16" name="Group 17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6785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6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7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8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17" name="Oval 2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8" name="Oval 2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9" name="Oval 2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0" name="Oval 2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1" name="Oval 2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2" name="Oval 2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3" name="Oval 2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4" name="Oval 2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25" name="Group 3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6781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2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3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4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26" name="Oval 3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7" name="Oval 3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8" name="Oval 3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9" name="Oval 3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0" name="Oval 3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1" name="Oval 4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2" name="Oval 4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3" name="Oval 4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34" name="Group 4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6777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8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9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0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35" name="Oval 4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6" name="Oval 4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7" name="Oval 5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8" name="Oval 5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9" name="Oval 5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0" name="Oval 5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41" name="Group 5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6773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4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5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6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42" name="Oval 5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3" name="Oval 6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4" name="Oval 6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5" name="Oval 6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6" name="Oval 6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7" name="Oval 6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8" name="Oval 6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49" name="Group 6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6769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0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1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2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50" name="Oval 7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1" name="Oval 7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2" name="Oval 7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3" name="Oval 7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54" name="Group 7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6765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6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7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8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55" name="Oval 8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6" name="Oval 8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7" name="Oval 8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8" name="Oval 8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9" name="Oval 8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0" name="Oval 8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1" name="Oval 8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2" name="Oval 8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63" name="Group 8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6761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2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3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4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64" name="Oval 9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5" name="Oval 9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6" name="Oval 9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7" name="Oval 9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8" name="Oval 9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9" name="Oval 9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0" name="Oval 9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1" name="Oval 10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72" name="Group 10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6757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8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9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0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73" name="Oval 10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4" name="Oval 10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5" name="Oval 10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6" name="Oval 10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7" name="Oval 11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8" name="Oval 11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9" name="Oval 11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0" name="Oval 11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81" name="Group 11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6753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4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5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6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82" name="Oval 11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3" name="Oval 12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4" name="Oval 12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5" name="Oval 12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6" name="Oval 12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7" name="Oval 12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88" name="Group 12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6749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0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1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2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89" name="Oval 13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0" name="Oval 13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1" name="Oval 13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2" name="Oval 13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3" name="Oval 13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4" name="Oval 13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5" name="Oval 13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96" name="Group 13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6745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6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7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8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97" name="Oval 14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8" name="Oval 14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9" name="Oval 14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0" name="Oval 14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01" name="Group 14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6741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2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3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4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02" name="Oval 15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3" name="Oval 15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4" name="Oval 15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5" name="Oval 15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6" name="Oval 15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7" name="Oval 15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8" name="Oval 15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9" name="Oval 15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0" name="Oval 15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1" name="Oval 16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2" name="Oval 16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3" name="Oval 16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14" name="Group 16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6737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8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9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0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15" name="Oval 16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6" name="Oval 16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7" name="Oval 17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8" name="Oval 17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9" name="Oval 17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0" name="Oval 17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1" name="Oval 17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2" name="Oval 17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3" name="Oval 17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4" name="Oval 17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5" name="Oval 17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6" name="Oval 17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7" name="Oval 18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28" name="Group 18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6733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4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5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6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29" name="Oval 18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0" name="Oval 18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1" name="Oval 18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2" name="Oval 18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3" name="Oval 19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4" name="Oval 19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5" name="Oval 19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6" name="Oval 19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37" name="Group 19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6729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0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1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2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38" name="Oval 19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9" name="Oval 20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0" name="Oval 20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1" name="Oval 20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2" name="Oval 20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3" name="Oval 20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4" name="Oval 20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5" name="Oval 20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46" name="Group 20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6725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6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7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8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47" name="Oval 21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8" name="Oval 21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9" name="Oval 21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0" name="Oval 21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1" name="Oval 21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2" name="Oval 21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53" name="Group 21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6721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2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3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4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54" name="Oval 22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5" name="Oval 22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6" name="Oval 22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7" name="Oval 22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8" name="Oval 22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9" name="Oval 22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0" name="Oval 22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61" name="Group 23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6717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8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9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0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62" name="Oval 23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3" name="Oval 23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4" name="Oval 23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5" name="Oval 23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66" name="Group 23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6713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4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5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6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67" name="Oval 24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8" name="Oval 24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9" name="Oval 24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0" name="Oval 24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1" name="Oval 24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2" name="Oval 24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3" name="Oval 25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4" name="Oval 25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75" name="Group 25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6709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0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1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2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76" name="Oval 25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7" name="Oval 25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8" name="Oval 25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9" name="Oval 26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0" name="Oval 26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1" name="Oval 26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2" name="Oval 26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3" name="Oval 26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84" name="Group 26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6705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6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7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8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85" name="Oval 27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6" name="Oval 27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7" name="Oval 27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8" name="Oval 27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9" name="Oval 27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0" name="Oval 27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1" name="Oval 27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2" name="Oval 27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93" name="Group 27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6701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2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3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4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94" name="Oval 28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5" name="Oval 28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6" name="Oval 28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7" name="Oval 28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8" name="Oval 2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9" name="Oval 28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00" name="Group 28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6697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8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9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0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01" name="Oval 29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2" name="Oval 29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3" name="Oval 29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4" name="Oval 29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5" name="Oval 29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6" name="Oval 29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7" name="Oval 30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08" name="Group 30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6693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4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5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6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09" name="Oval 30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0" name="Oval 30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1" name="Oval 30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2" name="Oval 30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13" name="Group 31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6689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0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1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2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14" name="Oval 31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5" name="Oval 31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6" name="Oval 31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7" name="Oval 31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8" name="Oval 31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9" name="Oval 32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0" name="Oval 32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1" name="Oval 32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22" name="Group 32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6685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6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7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8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23" name="Oval 32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4" name="Oval 32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5" name="Oval 33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6" name="Oval 33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7" name="Oval 33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8" name="Oval 33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9" name="Oval 33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0" name="Oval 33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31" name="Group 33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6681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2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3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4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32" name="Oval 34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3" name="Oval 34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4" name="Oval 34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5" name="Oval 34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6" name="Oval 34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7" name="Oval 34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8" name="Oval 34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9" name="Oval 34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40" name="Group 34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6677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8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9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0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41" name="Oval 35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2" name="Oval 35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3" name="Oval 35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4" name="Oval 35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5" name="Oval 35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6" name="Oval 35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47" name="Group 36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6673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4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5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6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48" name="Oval 36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9" name="Oval 36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0" name="Oval 36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1" name="Oval 36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2" name="Oval 36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3" name="Oval 37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4" name="Oval 37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55" name="Group 37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6669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0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1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2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56" name="Oval 37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7" name="Oval 37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8" name="Oval 37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9" name="Oval 38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60" name="Group 38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6665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6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7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8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61" name="Oval 38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2" name="Oval 38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3" name="Oval 3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4" name="Oval 38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5" name="Oval 39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6" name="Oval 39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7" name="Oval 39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8" name="Oval 39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9" name="Oval 39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0" name="Oval 39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1" name="Oval 39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2" name="Oval 39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73" name="Group 39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6661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2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3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4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74" name="Oval 40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5" name="Oval 40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6" name="Oval 40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7" name="Oval 40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8" name="Oval 40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9" name="Oval 40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0" name="Oval 40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1" name="Oval 41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2" name="Oval 41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3" name="Oval 41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4" name="Oval 41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5" name="Oval 41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6" name="Oval 41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87" name="Group 41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6657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8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9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0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88" name="Oval 42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9" name="Oval 42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0" name="Oval 42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1" name="Oval 42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2" name="Oval 42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3" name="Oval 42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4" name="Oval 42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5" name="Oval 42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96" name="Group 42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6653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4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5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6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97" name="Oval 43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8" name="Oval 43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9" name="Oval 43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0" name="Oval 43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1" name="Oval 43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2" name="Oval 43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3" name="Oval 44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4" name="Oval 44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05" name="Group 44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6649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0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1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2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06" name="Oval 44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7" name="Oval 44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8" name="Oval 4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9" name="Oval 45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0" name="Oval 45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1" name="Oval 45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12" name="Group 45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6645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6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7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8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13" name="Oval 45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4" name="Oval 45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5" name="Oval 46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6" name="Oval 46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7" name="Oval 46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8" name="Oval 46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9" name="Oval 46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20" name="Group 46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6641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2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3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4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21" name="Oval 47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2" name="Oval 47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3" name="Oval 47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4" name="Oval 47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25" name="Group 47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6637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8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9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0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26" name="Oval 479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7" name="Oval 480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8" name="Oval 481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9" name="Oval 482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0" name="Oval 483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1" name="Oval 484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2" name="Oval 485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3" name="Oval 486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34" name="Group 487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6633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4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5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6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35" name="Oval 492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6" name="Oval 49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7" name="Oval 494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8" name="Oval 495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9" name="Oval 496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0" name="Oval 497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1" name="Oval 498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2" name="Oval 499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43" name="Group 500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6629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0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1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2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44" name="Oval 505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5" name="Oval 50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6" name="Oval 507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7" name="Oval 508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8" name="Oval 509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9" name="Oval 510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0" name="Oval 511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1" name="Oval 512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52" name="Group 513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6625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6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7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8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53" name="Oval 518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4" name="Oval 519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5" name="Oval 520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6" name="Oval 521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7" name="Oval 522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8" name="Oval 523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59" name="Group 524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6621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2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3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4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60" name="Oval 529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1" name="Oval 530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2" name="Oval 531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3" name="Oval 532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4" name="Oval 533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5" name="Oval 534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6" name="Oval 535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67" name="Group 536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6617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8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9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0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68" name="Oval 541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9" name="Oval 542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0" name="Oval 543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1" name="Oval 544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72" name="Group 545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6613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4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5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6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73" name="Oval 550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4" name="Oval 5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5" name="Oval 55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6" name="Oval 553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7" name="Oval 554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8" name="Oval 555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9" name="Oval 55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0" name="Oval 557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81" name="Group 558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6609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0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1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2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82" name="Oval 563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3" name="Oval 564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4" name="Oval 565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5" name="Oval 566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6" name="Oval 567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7" name="Oval 568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8" name="Oval 569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9" name="Oval 570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90" name="Group 571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6605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6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7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8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91" name="Oval 576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2" name="Oval 577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3" name="Oval 578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4" name="Oval 579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5" name="Oval 580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6" name="Oval 581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7" name="Oval 582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8" name="Oval 583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99" name="Group 584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6601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2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3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4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00" name="Oval 589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1" name="Oval 590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2" name="Oval 591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3" name="Oval 592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4" name="Oval 593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5" name="Oval 594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06" name="Group 595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6597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8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9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0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07" name="Oval 600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8" name="Oval 601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9" name="Oval 602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0" name="Oval 603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1" name="Oval 604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2" name="Oval 605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3" name="Oval 606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14" name="Group 607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6593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4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5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6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15" name="Oval 612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6" name="Oval 613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7" name="Oval 614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8" name="Oval 615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19" name="Group 616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6589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0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1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2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20" name="Oval 621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1" name="Oval 622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2" name="Oval 623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3" name="Oval 62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4" name="Oval 62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5" name="Oval 62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6" name="Oval 627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7" name="Oval 628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8" name="Oval 629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9" name="Oval 630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0" name="Oval 631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1" name="Oval 632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32" name="Group 633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6585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6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7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8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33" name="Oval 638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4" name="Oval 639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5" name="Oval 640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6" name="Oval 641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7" name="Oval 6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8" name="Oval 643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9" name="Oval 644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0" name="Oval 645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1" name="Oval 64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2" name="Oval 647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3" name="Oval 648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4" name="Oval 649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5" name="Oval 650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46" name="Group 651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6581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2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3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4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47" name="Oval 656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8" name="Oval 657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9" name="Oval 658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0" name="Oval 659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1" name="Oval 660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2" name="Oval 661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3" name="Oval 662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4" name="Oval 663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55" name="Group 664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6577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8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9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0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56" name="Oval 669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7" name="Oval 670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8" name="Oval 671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9" name="Oval 672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0" name="Oval 673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1" name="Oval 674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2" name="Oval 675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3" name="Oval 676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64" name="Group 677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6573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4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5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6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65" name="Oval 682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6" name="Oval 683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7" name="Oval 684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8" name="Oval 685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9" name="Oval 686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0" name="Oval 687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71" name="Group 688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6569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0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1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2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72" name="Oval 693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3" name="Oval 694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4" name="Oval 695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5" name="Oval 696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6" name="Oval 697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7" name="Oval 698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8" name="Oval 69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79" name="Group 700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6565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6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7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8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80" name="Oval 705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81" name="Oval 706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82" name="Oval 707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83" name="Oval 708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84" name="Group 709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6561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2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3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4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5" name="Group 714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6557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8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9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0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6" name="Group 71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6553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4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5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6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7" name="Group 72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6549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0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1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2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8" name="Group 72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6545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6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7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8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9" name="Group 73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6541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2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3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4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0" name="Group 739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6537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8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9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0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1" name="Group 74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6533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4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5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6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2" name="Group 74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6529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0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1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2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3" name="Group 75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6525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6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7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8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4" name="Group 75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6521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2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3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4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5" name="Group 76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6517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8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9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0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6" name="Group 769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6513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4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5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6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7" name="Group 77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6509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0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1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2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8" name="Group 77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6505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6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7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8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9" name="Group 784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6501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2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3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4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0" name="Group 78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6497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8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9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0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1" name="Group 79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6493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4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5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6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2" name="Group 799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6489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0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1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2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3" name="Group 80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6485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6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7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8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4" name="Group 80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6481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2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3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4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5" name="Group 81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6477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8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9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0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6" name="Group 81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6473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4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5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6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7" name="Group 82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6469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0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1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2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8" name="Group 829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6465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6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7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8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9" name="Group 83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6461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2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3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4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0" name="Group 83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6457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8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9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0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1" name="Group 84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6453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4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5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6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2" name="Group 84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6449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0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1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2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3" name="Group 8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6445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6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7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8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4" name="Group 8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6441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2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3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4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5" name="Group 8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6437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8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9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0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6" name="Group 86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6433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4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5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6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7" name="Group 87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6429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0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1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2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8" name="Group 87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6425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6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7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8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9" name="Group 88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6421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2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3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4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0" name="Group 88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6417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8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9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0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1" name="Group 89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6413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4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5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6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2" name="Group 89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6409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0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1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2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3" name="Group 90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6405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6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7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8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4" name="Group 90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6401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2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3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4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5" name="Group 91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6397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8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9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0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6" name="Group 91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6393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4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5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6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7" name="Group 924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6389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0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1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2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8" name="Group 92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6385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6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7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8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9" name="Group 93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6381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2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3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4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30" name="Group 93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6377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8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9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0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131" name="Oval 944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2" name="Oval 945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3" name="Oval 946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4" name="Oval 947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5" name="Oval 948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6" name="Oval 949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7" name="Oval 95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8" name="Oval 951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139" name="Group 952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6373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4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5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6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0" name="Group 957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6369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0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1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2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1" name="Group 96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6365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6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7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8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2" name="Group 96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6361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2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3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4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3" name="Group 972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6357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8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9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0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4" name="Group 977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6353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4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5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6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5" name="Group 98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6349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0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1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2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6" name="Group 98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6345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6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7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8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7" name="Group 99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6341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2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3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4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8" name="Group 99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6337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8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9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0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9" name="Group 100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6333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4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5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6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0" name="Group 1007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6329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0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1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2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1" name="Group 101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6325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6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7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8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2" name="Group 101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6321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2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3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4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3" name="Group 1022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6317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8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9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0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4" name="Group 102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6313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4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5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6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5" name="Group 103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6309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0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1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2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6" name="Group 1037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6305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6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7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8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7" name="Group 104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6301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2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3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4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8" name="Group 104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6297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8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9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0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9" name="Group 1052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6293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4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5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6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0" name="Group 105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6289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0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1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2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1" name="Group 106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6285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6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7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8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2" name="Group 1067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6281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2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3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4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3" name="Group 107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6277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8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9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0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4" name="Group 107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6273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4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5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6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5" name="Group 1082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6269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0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1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2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6" name="Group 108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6265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6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7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8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7" name="Group 10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6261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2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3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4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8" name="Group 10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6257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8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9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0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9" name="Group 11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6253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4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5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6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0" name="Group 110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6249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0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1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2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1" name="Group 1112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6245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6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7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8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2" name="Group 111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6241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2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3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4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3" name="Group 1122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6237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8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9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0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4" name="Group 112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6233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4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5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6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5" name="Group 113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6229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0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1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2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6" name="Group 113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6225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6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7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8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7" name="Group 114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6221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2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3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4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8" name="Group 1147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6217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8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9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0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9" name="Group 115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6213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4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5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6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0" name="Group 115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6209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0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1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2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1" name="Group 1162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6205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6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7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8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2" name="Group 116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6201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2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3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4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3" name="Group 117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6197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8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9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0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4" name="Group 117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6193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4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5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6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5" name="Group 1182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6189" name="AutoShape 11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0" name="AutoShape 11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1" name="AutoShape 11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2" name="AutoShape 11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186" name="Freeform 1187"/>
          <p:cNvSpPr>
            <a:spLocks/>
          </p:cNvSpPr>
          <p:nvPr/>
        </p:nvSpPr>
        <p:spPr bwMode="auto">
          <a:xfrm>
            <a:off x="2286000" y="1981200"/>
            <a:ext cx="2557463" cy="3605213"/>
          </a:xfrm>
          <a:custGeom>
            <a:avLst/>
            <a:gdLst>
              <a:gd name="T0" fmla="*/ 2147483647 w 1611"/>
              <a:gd name="T1" fmla="*/ 0 h 2271"/>
              <a:gd name="T2" fmla="*/ 2147483647 w 1611"/>
              <a:gd name="T3" fmla="*/ 2147483647 h 2271"/>
              <a:gd name="T4" fmla="*/ 2147483647 w 1611"/>
              <a:gd name="T5" fmla="*/ 2147483647 h 2271"/>
              <a:gd name="T6" fmla="*/ 2147483647 w 1611"/>
              <a:gd name="T7" fmla="*/ 2147483647 h 2271"/>
              <a:gd name="T8" fmla="*/ 2147483647 w 1611"/>
              <a:gd name="T9" fmla="*/ 2147483647 h 2271"/>
              <a:gd name="T10" fmla="*/ 2147483647 w 1611"/>
              <a:gd name="T11" fmla="*/ 2147483647 h 2271"/>
              <a:gd name="T12" fmla="*/ 2147483647 w 1611"/>
              <a:gd name="T13" fmla="*/ 2147483647 h 2271"/>
              <a:gd name="T14" fmla="*/ 2147483647 w 1611"/>
              <a:gd name="T15" fmla="*/ 2147483647 h 2271"/>
              <a:gd name="T16" fmla="*/ 2147483647 w 1611"/>
              <a:gd name="T17" fmla="*/ 2147483647 h 2271"/>
              <a:gd name="T18" fmla="*/ 2147483647 w 1611"/>
              <a:gd name="T19" fmla="*/ 2147483647 h 2271"/>
              <a:gd name="T20" fmla="*/ 0 w 1611"/>
              <a:gd name="T21" fmla="*/ 2147483647 h 22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11"/>
              <a:gd name="T34" fmla="*/ 0 h 2271"/>
              <a:gd name="T35" fmla="*/ 1611 w 1611"/>
              <a:gd name="T36" fmla="*/ 2271 h 22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11" h="2271">
                <a:moveTo>
                  <a:pt x="1200" y="0"/>
                </a:moveTo>
                <a:cubicBezTo>
                  <a:pt x="1076" y="332"/>
                  <a:pt x="979" y="735"/>
                  <a:pt x="960" y="912"/>
                </a:cubicBezTo>
                <a:cubicBezTo>
                  <a:pt x="941" y="1089"/>
                  <a:pt x="1075" y="999"/>
                  <a:pt x="1089" y="1062"/>
                </a:cubicBezTo>
                <a:cubicBezTo>
                  <a:pt x="1103" y="1125"/>
                  <a:pt x="1020" y="1247"/>
                  <a:pt x="1043" y="1292"/>
                </a:cubicBezTo>
                <a:cubicBezTo>
                  <a:pt x="1066" y="1337"/>
                  <a:pt x="1186" y="1308"/>
                  <a:pt x="1227" y="1332"/>
                </a:cubicBezTo>
                <a:cubicBezTo>
                  <a:pt x="1268" y="1356"/>
                  <a:pt x="1253" y="1418"/>
                  <a:pt x="1290" y="1436"/>
                </a:cubicBezTo>
                <a:cubicBezTo>
                  <a:pt x="1327" y="1454"/>
                  <a:pt x="1417" y="1415"/>
                  <a:pt x="1452" y="1442"/>
                </a:cubicBezTo>
                <a:cubicBezTo>
                  <a:pt x="1487" y="1469"/>
                  <a:pt x="1499" y="1528"/>
                  <a:pt x="1503" y="1597"/>
                </a:cubicBezTo>
                <a:cubicBezTo>
                  <a:pt x="1507" y="1666"/>
                  <a:pt x="1498" y="1753"/>
                  <a:pt x="1475" y="1857"/>
                </a:cubicBezTo>
                <a:cubicBezTo>
                  <a:pt x="1452" y="1961"/>
                  <a:pt x="1611" y="2169"/>
                  <a:pt x="1365" y="2220"/>
                </a:cubicBezTo>
                <a:cubicBezTo>
                  <a:pt x="1119" y="2271"/>
                  <a:pt x="284" y="2174"/>
                  <a:pt x="0" y="2162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87" name="Text Box 1188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26188" name="Text Box 1189"/>
          <p:cNvSpPr txBox="1">
            <a:spLocks noChangeArrowheads="1"/>
          </p:cNvSpPr>
          <p:nvPr/>
        </p:nvSpPr>
        <p:spPr bwMode="auto">
          <a:xfrm>
            <a:off x="2270125" y="6208713"/>
            <a:ext cx="309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SOBREENTRENAMIENTO!!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680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Medición del tamaño es una buena alternativa: (</a:t>
            </a:r>
            <a:r>
              <a:rPr lang="es-CL" i="1"/>
              <a:t>las mandarinas son más pequeñas</a:t>
            </a:r>
            <a:r>
              <a:rPr lang="es-CL"/>
              <a:t>)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15.457 pixeles</a:t>
            </a:r>
            <a:endParaRPr lang="en-US"/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18.583 pixeles</a:t>
            </a:r>
            <a:endParaRPr 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74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Recolección de información: Área en Pixeles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/>
                <a:gridCol w="1524000"/>
                <a:gridCol w="2514600"/>
                <a:gridCol w="19812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5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7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8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9" name="Rectangle 32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00" name="Line 33"/>
          <p:cNvSpPr>
            <a:spLocks noChangeShapeType="1"/>
          </p:cNvSpPr>
          <p:nvPr/>
        </p:nvSpPr>
        <p:spPr bwMode="auto">
          <a:xfrm>
            <a:off x="5181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1" name="Line 34"/>
          <p:cNvSpPr>
            <a:spLocks noChangeShapeType="1"/>
          </p:cNvSpPr>
          <p:nvPr/>
        </p:nvSpPr>
        <p:spPr bwMode="auto">
          <a:xfrm>
            <a:off x="5181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2" name="Text Box 35"/>
          <p:cNvSpPr txBox="1">
            <a:spLocks noChangeArrowheads="1"/>
          </p:cNvSpPr>
          <p:nvPr/>
        </p:nvSpPr>
        <p:spPr bwMode="auto">
          <a:xfrm>
            <a:off x="5334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7203" name="Line 36"/>
          <p:cNvSpPr>
            <a:spLocks noChangeShapeType="1"/>
          </p:cNvSpPr>
          <p:nvPr/>
        </p:nvSpPr>
        <p:spPr bwMode="auto">
          <a:xfrm flipH="1">
            <a:off x="4267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4" name="Text Box 37"/>
          <p:cNvSpPr txBox="1">
            <a:spLocks noChangeArrowheads="1"/>
          </p:cNvSpPr>
          <p:nvPr/>
        </p:nvSpPr>
        <p:spPr bwMode="auto">
          <a:xfrm>
            <a:off x="3810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7205" name="Text Box 38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465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La separación es buena pero no es perfecta</a:t>
            </a:r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2209800" y="2667000"/>
            <a:ext cx="609600" cy="685800"/>
            <a:chOff x="1392" y="1680"/>
            <a:chExt cx="384" cy="432"/>
          </a:xfrm>
        </p:grpSpPr>
        <p:sp>
          <p:nvSpPr>
            <p:cNvPr id="8228" name="Line 6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9" name="Line 7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5791200" y="4267200"/>
            <a:ext cx="609600" cy="685800"/>
            <a:chOff x="1392" y="1680"/>
            <a:chExt cx="384" cy="432"/>
          </a:xfrm>
        </p:grpSpPr>
        <p:sp>
          <p:nvSpPr>
            <p:cNvPr id="8226" name="Line 10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7" name="Line 11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00" name="Group 12"/>
          <p:cNvGrpSpPr>
            <a:grpSpLocks/>
          </p:cNvGrpSpPr>
          <p:nvPr/>
        </p:nvGrpSpPr>
        <p:grpSpPr bwMode="auto">
          <a:xfrm>
            <a:off x="5715000" y="3124200"/>
            <a:ext cx="304800" cy="381000"/>
            <a:chOff x="1392" y="1680"/>
            <a:chExt cx="384" cy="432"/>
          </a:xfrm>
        </p:grpSpPr>
        <p:sp>
          <p:nvSpPr>
            <p:cNvPr id="8224" name="Line 13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5" name="Line 14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01" name="Group 18"/>
          <p:cNvGrpSpPr>
            <a:grpSpLocks/>
          </p:cNvGrpSpPr>
          <p:nvPr/>
        </p:nvGrpSpPr>
        <p:grpSpPr bwMode="auto">
          <a:xfrm>
            <a:off x="1752600" y="4267200"/>
            <a:ext cx="304800" cy="381000"/>
            <a:chOff x="1392" y="1680"/>
            <a:chExt cx="384" cy="432"/>
          </a:xfrm>
        </p:grpSpPr>
        <p:sp>
          <p:nvSpPr>
            <p:cNvPr id="8222" name="Line 19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3" name="Line 20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02" name="Freeform 21"/>
          <p:cNvSpPr>
            <a:spLocks/>
          </p:cNvSpPr>
          <p:nvPr/>
        </p:nvSpPr>
        <p:spPr bwMode="auto">
          <a:xfrm>
            <a:off x="838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3" name="Freeform 22"/>
          <p:cNvSpPr>
            <a:spLocks/>
          </p:cNvSpPr>
          <p:nvPr/>
        </p:nvSpPr>
        <p:spPr bwMode="auto">
          <a:xfrm>
            <a:off x="5638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4" name="Freeform 23"/>
          <p:cNvSpPr>
            <a:spLocks/>
          </p:cNvSpPr>
          <p:nvPr/>
        </p:nvSpPr>
        <p:spPr bwMode="auto">
          <a:xfrm>
            <a:off x="533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5" name="Freeform 24"/>
          <p:cNvSpPr>
            <a:spLocks/>
          </p:cNvSpPr>
          <p:nvPr/>
        </p:nvSpPr>
        <p:spPr bwMode="auto">
          <a:xfrm>
            <a:off x="4419600" y="2743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6" name="Freeform 25"/>
          <p:cNvSpPr>
            <a:spLocks/>
          </p:cNvSpPr>
          <p:nvPr/>
        </p:nvSpPr>
        <p:spPr bwMode="auto">
          <a:xfrm>
            <a:off x="3429000" y="3810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7" name="Freeform 26"/>
          <p:cNvSpPr>
            <a:spLocks/>
          </p:cNvSpPr>
          <p:nvPr/>
        </p:nvSpPr>
        <p:spPr bwMode="auto">
          <a:xfrm>
            <a:off x="6705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8" name="Freeform 27"/>
          <p:cNvSpPr>
            <a:spLocks/>
          </p:cNvSpPr>
          <p:nvPr/>
        </p:nvSpPr>
        <p:spPr bwMode="auto">
          <a:xfrm>
            <a:off x="7848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9" name="Freeform 28"/>
          <p:cNvSpPr>
            <a:spLocks/>
          </p:cNvSpPr>
          <p:nvPr/>
        </p:nvSpPr>
        <p:spPr bwMode="auto">
          <a:xfrm>
            <a:off x="7010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0" name="Freeform 29"/>
          <p:cNvSpPr>
            <a:spLocks/>
          </p:cNvSpPr>
          <p:nvPr/>
        </p:nvSpPr>
        <p:spPr bwMode="auto">
          <a:xfrm>
            <a:off x="2133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1" name="Freeform 31"/>
          <p:cNvSpPr>
            <a:spLocks/>
          </p:cNvSpPr>
          <p:nvPr/>
        </p:nvSpPr>
        <p:spPr bwMode="auto">
          <a:xfrm>
            <a:off x="3352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2" name="Freeform 32"/>
          <p:cNvSpPr>
            <a:spLocks/>
          </p:cNvSpPr>
          <p:nvPr/>
        </p:nvSpPr>
        <p:spPr bwMode="auto">
          <a:xfrm>
            <a:off x="4419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3" name="Freeform 33"/>
          <p:cNvSpPr>
            <a:spLocks/>
          </p:cNvSpPr>
          <p:nvPr/>
        </p:nvSpPr>
        <p:spPr bwMode="auto">
          <a:xfrm>
            <a:off x="6781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4" name="Freeform 34"/>
          <p:cNvSpPr>
            <a:spLocks/>
          </p:cNvSpPr>
          <p:nvPr/>
        </p:nvSpPr>
        <p:spPr bwMode="auto">
          <a:xfrm>
            <a:off x="7620000" y="2286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5" name="Freeform 35"/>
          <p:cNvSpPr>
            <a:spLocks/>
          </p:cNvSpPr>
          <p:nvPr/>
        </p:nvSpPr>
        <p:spPr bwMode="auto">
          <a:xfrm>
            <a:off x="8229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6" name="Freeform 36"/>
          <p:cNvSpPr>
            <a:spLocks/>
          </p:cNvSpPr>
          <p:nvPr/>
        </p:nvSpPr>
        <p:spPr bwMode="auto">
          <a:xfrm>
            <a:off x="4800600" y="4038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7" name="Freeform 45"/>
          <p:cNvSpPr>
            <a:spLocks/>
          </p:cNvSpPr>
          <p:nvPr/>
        </p:nvSpPr>
        <p:spPr bwMode="auto">
          <a:xfrm>
            <a:off x="3429000" y="2819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8" name="Freeform 46"/>
          <p:cNvSpPr>
            <a:spLocks/>
          </p:cNvSpPr>
          <p:nvPr/>
        </p:nvSpPr>
        <p:spPr bwMode="auto">
          <a:xfrm>
            <a:off x="2590800" y="3733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9" name="Freeform 47"/>
          <p:cNvSpPr>
            <a:spLocks/>
          </p:cNvSpPr>
          <p:nvPr/>
        </p:nvSpPr>
        <p:spPr bwMode="auto">
          <a:xfrm>
            <a:off x="1219200" y="3124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20" name="Freeform 48"/>
          <p:cNvSpPr>
            <a:spLocks/>
          </p:cNvSpPr>
          <p:nvPr/>
        </p:nvSpPr>
        <p:spPr bwMode="auto">
          <a:xfrm>
            <a:off x="304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21" name="Freeform 49"/>
          <p:cNvSpPr>
            <a:spLocks/>
          </p:cNvSpPr>
          <p:nvPr/>
        </p:nvSpPr>
        <p:spPr bwMode="auto">
          <a:xfrm>
            <a:off x="2590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2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4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6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>
            <a:off x="5181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9" name="Line 34"/>
          <p:cNvSpPr>
            <a:spLocks noChangeShapeType="1"/>
          </p:cNvSpPr>
          <p:nvPr/>
        </p:nvSpPr>
        <p:spPr bwMode="auto">
          <a:xfrm>
            <a:off x="5181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5334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9251" name="Line 36"/>
          <p:cNvSpPr>
            <a:spLocks noChangeShapeType="1"/>
          </p:cNvSpPr>
          <p:nvPr/>
        </p:nvSpPr>
        <p:spPr bwMode="auto">
          <a:xfrm flipH="1">
            <a:off x="4267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2" name="Text Box 37"/>
          <p:cNvSpPr txBox="1">
            <a:spLocks noChangeArrowheads="1"/>
          </p:cNvSpPr>
          <p:nvPr/>
        </p:nvSpPr>
        <p:spPr bwMode="auto">
          <a:xfrm>
            <a:off x="3810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9253" name="Text Box 38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 rot="-1663695">
            <a:off x="-295275" y="2397125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las mandarinas son mucho</a:t>
            </a:r>
          </a:p>
          <a:p>
            <a:r>
              <a:rPr lang="es-CL"/>
              <a:t>más caras que las naranjas?</a:t>
            </a:r>
            <a:endParaRPr lang="en-US"/>
          </a:p>
        </p:txBody>
      </p:sp>
      <p:sp>
        <p:nvSpPr>
          <p:cNvPr id="9255" name="Text Box 41"/>
          <p:cNvSpPr txBox="1">
            <a:spLocks noChangeArrowheads="1"/>
          </p:cNvSpPr>
          <p:nvPr/>
        </p:nvSpPr>
        <p:spPr bwMode="auto">
          <a:xfrm>
            <a:off x="4743450" y="3962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solidFill>
                  <a:srgbClr val="FF3300"/>
                </a:solidFill>
              </a:rPr>
              <a:t>?????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9256" name="Line 42"/>
          <p:cNvSpPr>
            <a:spLocks noChangeShapeType="1"/>
          </p:cNvSpPr>
          <p:nvPr/>
        </p:nvSpPr>
        <p:spPr bwMode="auto">
          <a:xfrm>
            <a:off x="51816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7" name="Line 43"/>
          <p:cNvSpPr>
            <a:spLocks noChangeShapeType="1"/>
          </p:cNvSpPr>
          <p:nvPr/>
        </p:nvSpPr>
        <p:spPr bwMode="auto">
          <a:xfrm flipH="1">
            <a:off x="42672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7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8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9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0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1" name="Rectangle 32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2" name="Line 33"/>
          <p:cNvSpPr>
            <a:spLocks noChangeShapeType="1"/>
          </p:cNvSpPr>
          <p:nvPr/>
        </p:nvSpPr>
        <p:spPr bwMode="auto">
          <a:xfrm>
            <a:off x="58674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3" name="Line 34"/>
          <p:cNvSpPr>
            <a:spLocks noChangeShapeType="1"/>
          </p:cNvSpPr>
          <p:nvPr/>
        </p:nvSpPr>
        <p:spPr bwMode="auto">
          <a:xfrm>
            <a:off x="58674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4" name="Text Box 35"/>
          <p:cNvSpPr txBox="1">
            <a:spLocks noChangeArrowheads="1"/>
          </p:cNvSpPr>
          <p:nvPr/>
        </p:nvSpPr>
        <p:spPr bwMode="auto">
          <a:xfrm>
            <a:off x="60198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0275" name="Line 36"/>
          <p:cNvSpPr>
            <a:spLocks noChangeShapeType="1"/>
          </p:cNvSpPr>
          <p:nvPr/>
        </p:nvSpPr>
        <p:spPr bwMode="auto">
          <a:xfrm flipH="1">
            <a:off x="49530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6" name="Text Box 37"/>
          <p:cNvSpPr txBox="1">
            <a:spLocks noChangeArrowheads="1"/>
          </p:cNvSpPr>
          <p:nvPr/>
        </p:nvSpPr>
        <p:spPr bwMode="auto">
          <a:xfrm>
            <a:off x="44958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0277" name="Text Box 38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10278" name="Rectangle 39"/>
          <p:cNvSpPr>
            <a:spLocks noChangeArrowheads="1"/>
          </p:cNvSpPr>
          <p:nvPr/>
        </p:nvSpPr>
        <p:spPr bwMode="auto">
          <a:xfrm rot="-1663695">
            <a:off x="-295275" y="2397125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las mandarinas son mucho</a:t>
            </a:r>
          </a:p>
          <a:p>
            <a:r>
              <a:rPr lang="es-CL"/>
              <a:t>más caras que las naranjas?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522</Words>
  <Application>Microsoft Macintosh PowerPoint</Application>
  <PresentationFormat>On-screen Show (4:3)</PresentationFormat>
  <Paragraphs>233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ＭＳ Ｐゴシック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21</cp:revision>
  <dcterms:created xsi:type="dcterms:W3CDTF">2013-03-14T12:02:24Z</dcterms:created>
  <dcterms:modified xsi:type="dcterms:W3CDTF">2018-03-07T23:36:06Z</dcterms:modified>
</cp:coreProperties>
</file>