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9" r:id="rId2"/>
    <p:sldId id="283" r:id="rId3"/>
    <p:sldId id="282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76" d="100"/>
          <a:sy n="76" d="100"/>
        </p:scale>
        <p:origin x="3224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Sistema de Reconocimiento de Patrones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17731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             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56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 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26615" y="2339612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  ???                   ???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latin typeface="Trebuchet MS"/>
                <a:cs typeface="Trebuchet MS"/>
              </a:rPr>
              <a:t>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 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26615" y="2339612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  ???                   ???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latin typeface="Trebuchet MS"/>
                <a:cs typeface="Trebuchet MS"/>
              </a:rPr>
              <a:t>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 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latin typeface="Trebuchet MS"/>
                <a:cs typeface="Trebuchet MS"/>
              </a:rPr>
              <a:t>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Test Image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218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?                    ???               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 smtClean="0">
                <a:latin typeface="Trebuchet MS"/>
                <a:cs typeface="Trebuchet MS"/>
              </a:rPr>
              <a:t>known classes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1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2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Class n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1: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 smtClean="0">
                <a:latin typeface="Trebuchet MS"/>
                <a:cs typeface="Trebuchet MS"/>
              </a:rPr>
              <a:t> 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Stage 2:   </a:t>
            </a:r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 smtClean="0">
                <a:latin typeface="Trebuchet MS"/>
                <a:cs typeface="Trebuchet MS"/>
              </a:rPr>
              <a:t>     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Output: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rebuchet MS"/>
                <a:cs typeface="Trebuchet MS"/>
              </a:rPr>
              <a:t>Input</a:t>
            </a:r>
            <a:r>
              <a:rPr lang="en-US" sz="2400" dirty="0" err="1" smtClean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 smtClean="0">
                <a:latin typeface="Trebuchet MS"/>
                <a:cs typeface="Trebuchet MS"/>
              </a:rPr>
              <a:t>: </a:t>
            </a:r>
            <a:r>
              <a:rPr lang="en-US" dirty="0" smtClean="0">
                <a:solidFill>
                  <a:srgbClr val="FF0000"/>
                </a:solidFill>
                <a:latin typeface="Trebuchet MS"/>
                <a:cs typeface="Trebuchet MS"/>
              </a:rPr>
              <a:t>Test Image</a:t>
            </a:r>
            <a:r>
              <a:rPr lang="en-US" dirty="0" smtClean="0">
                <a:latin typeface="Trebuchet MS"/>
                <a:cs typeface="Trebuchet MS"/>
              </a:rPr>
              <a:t>              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89042" y="5299545"/>
            <a:ext cx="1338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 Extraction of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selected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features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Trebuchet MS"/>
                <a:cs typeface="Trebuchet MS"/>
              </a:rPr>
              <a:t>Classification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54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223</Words>
  <Application>Microsoft Macintosh PowerPoint</Application>
  <PresentationFormat>On-screen Show (4:3)</PresentationFormat>
  <Paragraphs>89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24</cp:revision>
  <dcterms:created xsi:type="dcterms:W3CDTF">2010-05-25T21:48:43Z</dcterms:created>
  <dcterms:modified xsi:type="dcterms:W3CDTF">2018-03-07T23:37:09Z</dcterms:modified>
</cp:coreProperties>
</file>