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6"/>
  </p:notesMasterIdLst>
  <p:sldIdLst>
    <p:sldId id="503" r:id="rId3"/>
    <p:sldId id="508" r:id="rId4"/>
    <p:sldId id="50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FC1"/>
    <a:srgbClr val="EAC3B4"/>
    <a:srgbClr val="AC8654"/>
    <a:srgbClr val="E3AC83"/>
    <a:srgbClr val="FFFF66"/>
    <a:srgbClr val="FF0000"/>
    <a:srgbClr val="BBE0E3"/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6" autoAdjust="0"/>
    <p:restoredTop sz="94628"/>
  </p:normalViewPr>
  <p:slideViewPr>
    <p:cSldViewPr snapToGrid="0">
      <p:cViewPr>
        <p:scale>
          <a:sx n="148" d="100"/>
          <a:sy n="148" d="100"/>
        </p:scale>
        <p:origin x="216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492AF-BD28-844A-9AE6-7501834C0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 userDrawn="1"/>
        </p:nvSpPr>
        <p:spPr bwMode="auto">
          <a:xfrm>
            <a:off x="4083050" y="6659563"/>
            <a:ext cx="6172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 userDrawn="1"/>
        </p:nvSpPr>
        <p:spPr bwMode="auto">
          <a:xfrm>
            <a:off x="31750" y="6526213"/>
            <a:ext cx="3689350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000">
                <a:solidFill>
                  <a:schemeClr val="bg2"/>
                </a:solidFill>
                <a:latin typeface="Trebuchet MS" charset="0"/>
              </a:rPr>
              <a:t>D.Mery: Aplicaciones de Visión por Computador               </a:t>
            </a:r>
            <a:fld id="{50165BC5-14CF-284C-9B39-B7DCAA8ACE84}" type="slidenum">
              <a:rPr lang="es-CL" sz="1000">
                <a:solidFill>
                  <a:schemeClr val="bg2"/>
                </a:solidFill>
                <a:latin typeface="Trebuchet MS" charset="0"/>
              </a:rPr>
              <a:pPr/>
              <a:t>‹#›</a:t>
            </a:fld>
            <a:endParaRPr lang="en-US" sz="10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índice</a:t>
            </a:r>
            <a:endParaRPr lang="en-US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36020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Introducción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Luz, espectro y percepción visual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Adquisición de imágenes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 userDrawn="1"/>
        </p:nvSpPr>
        <p:spPr bwMode="auto">
          <a:xfrm>
            <a:off x="2006600" y="3775075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pic>
        <p:nvPicPr>
          <p:cNvPr id="1034" name="Picture 15"/>
          <p:cNvPicPr>
            <a:picLocks noChangeAspect="1" noChangeArrowheads="1"/>
          </p:cNvPicPr>
          <p:nvPr userDrawn="1"/>
        </p:nvPicPr>
        <p:blipFill>
          <a:blip r:embed="rId13">
            <a:lum bright="66000" contrast="18000"/>
          </a:blip>
          <a:srcRect/>
          <a:stretch>
            <a:fillRect/>
          </a:stretch>
        </p:blipFill>
        <p:spPr bwMode="auto">
          <a:xfrm>
            <a:off x="7442200" y="127000"/>
            <a:ext cx="1320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Line 16"/>
          <p:cNvSpPr>
            <a:spLocks noChangeShapeType="1"/>
          </p:cNvSpPr>
          <p:nvPr userDrawn="1"/>
        </p:nvSpPr>
        <p:spPr bwMode="auto">
          <a:xfrm flipH="1">
            <a:off x="-119063" y="339725"/>
            <a:ext cx="8305801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Proyecto</a:t>
            </a:r>
            <a:endParaRPr lang="es-CL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4" y="2487666"/>
            <a:ext cx="1073943" cy="15621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91676" y="2616847"/>
            <a:ext cx="2645517" cy="1321252"/>
            <a:chOff x="2891676" y="2616847"/>
            <a:chExt cx="2645517" cy="1321252"/>
          </a:xfrm>
        </p:grpSpPr>
        <p:sp>
          <p:nvSpPr>
            <p:cNvPr id="5" name="Rectangle 4"/>
            <p:cNvSpPr/>
            <p:nvPr/>
          </p:nvSpPr>
          <p:spPr>
            <a:xfrm>
              <a:off x="3207296" y="2616847"/>
              <a:ext cx="2322082" cy="132125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2180" y="3075780"/>
              <a:ext cx="236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>
                  <a:latin typeface="Trebuchet MS"/>
                  <a:cs typeface="Trebuchet MS"/>
                </a:rPr>
                <a:t>Age Estimator</a:t>
              </a:r>
              <a:endParaRPr lang="es-CL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891676" y="3268716"/>
              <a:ext cx="31562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00821" y="4041702"/>
            <a:ext cx="5864651" cy="270201"/>
            <a:chOff x="1300821" y="4041702"/>
            <a:chExt cx="5864651" cy="270201"/>
          </a:xfrm>
        </p:grpSpPr>
        <p:sp>
          <p:nvSpPr>
            <p:cNvPr id="15" name="TextBox 14"/>
            <p:cNvSpPr txBox="1"/>
            <p:nvPr/>
          </p:nvSpPr>
          <p:spPr>
            <a:xfrm>
              <a:off x="1300821" y="4041702"/>
              <a:ext cx="70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 smtClean="0">
                  <a:latin typeface="Trebuchet MS"/>
                  <a:cs typeface="Trebuchet MS"/>
                </a:rPr>
                <a:t>[ INPUT ]</a:t>
              </a:r>
              <a:endParaRPr lang="es-CL" sz="1000" dirty="0">
                <a:latin typeface="Trebuchet MS"/>
                <a:cs typeface="Trebuchet M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38540" y="4065682"/>
              <a:ext cx="826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 smtClean="0">
                  <a:latin typeface="Trebuchet MS"/>
                  <a:cs typeface="Trebuchet MS"/>
                </a:rPr>
                <a:t>[ OUTPUT ]</a:t>
              </a:r>
              <a:endParaRPr lang="es-CL" sz="1000" dirty="0">
                <a:latin typeface="Trebuchet MS"/>
                <a:cs typeface="Trebuchet MS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5550208" y="3285652"/>
            <a:ext cx="3156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78843" y="3029613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smtClean="0"/>
              <a:t>entre 50 y 60 años</a:t>
            </a:r>
            <a:endParaRPr lang="es-ES_tradn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9675" y="159588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(Proyecto del 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9675" y="159588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(Proyecto del 2019)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0830" y="261380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anunciará</a:t>
            </a:r>
            <a:r>
              <a:rPr lang="en-US" dirty="0" smtClean="0"/>
              <a:t> pronto...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48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ＭＳ Ｐゴシック</vt:lpstr>
      <vt:lpstr>Trebuchet MS</vt:lpstr>
      <vt:lpstr>1_Diseño predeterminado</vt:lpstr>
      <vt:lpstr>2_Diseño predeterminado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79</cp:revision>
  <dcterms:created xsi:type="dcterms:W3CDTF">2012-08-01T13:57:31Z</dcterms:created>
  <dcterms:modified xsi:type="dcterms:W3CDTF">2019-03-07T17:42:11Z</dcterms:modified>
</cp:coreProperties>
</file>