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8" r:id="rId2"/>
    <p:sldId id="287" r:id="rId3"/>
    <p:sldId id="259" r:id="rId4"/>
    <p:sldId id="260" r:id="rId5"/>
    <p:sldId id="261" r:id="rId6"/>
    <p:sldId id="262" r:id="rId7"/>
    <p:sldId id="277" r:id="rId8"/>
    <p:sldId id="272" r:id="rId9"/>
    <p:sldId id="274" r:id="rId10"/>
    <p:sldId id="278" r:id="rId11"/>
    <p:sldId id="275" r:id="rId12"/>
    <p:sldId id="276" r:id="rId13"/>
    <p:sldId id="279" r:id="rId14"/>
    <p:sldId id="263" r:id="rId15"/>
    <p:sldId id="264" r:id="rId16"/>
    <p:sldId id="265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3300"/>
    <a:srgbClr val="404040"/>
    <a:srgbClr val="464646"/>
    <a:srgbClr val="333333"/>
    <a:srgbClr val="4D4D4D"/>
    <a:srgbClr val="5F5F5F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11"/>
  </p:normalViewPr>
  <p:slideViewPr>
    <p:cSldViewPr>
      <p:cViewPr varScale="1">
        <p:scale>
          <a:sx n="94" d="100"/>
          <a:sy n="94" d="100"/>
        </p:scale>
        <p:origin x="16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DD20FF-A61B-2C4B-905A-A76A71F666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09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72370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99892-A871-2748-A978-3D34311E71A0}" type="slidenum">
              <a:rPr lang="en-US"/>
              <a:pPr/>
              <a:t>10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6547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EDB72-0FFB-1D43-8D46-4A7CFCBA0869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112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54B34-BC46-AF47-A649-0A476A43B61D}" type="slidenum">
              <a:rPr lang="en-US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375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7C008-256B-424B-A11B-6F164C9C9BCB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060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4434A-1110-DD48-AA0D-5851173680BD}" type="slidenum">
              <a:rPr lang="en-US"/>
              <a:pPr/>
              <a:t>14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2916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60E79-4186-9946-AF79-60B84A4C1AE0}" type="slidenum">
              <a:rPr lang="en-US"/>
              <a:pPr/>
              <a:t>15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9962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947186-941B-3446-A256-EDFFE9101F4F}" type="slidenum">
              <a:rPr lang="en-US"/>
              <a:pPr/>
              <a:t>16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7780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5F6F63-CA74-9748-B5A4-6161E1316516}" type="slidenum">
              <a:rPr lang="en-US"/>
              <a:pPr/>
              <a:t>17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7601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5800D-3179-E040-8AB0-9B6A77C82426}" type="slidenum">
              <a:rPr lang="en-US"/>
              <a:pPr/>
              <a:t>18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138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15D40-3017-714F-9D84-6A30A7C61581}" type="slidenum">
              <a:rPr lang="en-US"/>
              <a:pPr/>
              <a:t>19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0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4C4E8-482E-894A-972D-B3D5F3FF433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3814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4C6CB-DF56-0247-BBAB-31157F0869C8}" type="slidenum">
              <a:rPr lang="en-US"/>
              <a:pPr/>
              <a:t>20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8391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EEF1E-AA51-9549-BC93-9582720DF933}" type="slidenum">
              <a:rPr lang="en-US"/>
              <a:pPr/>
              <a:t>21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897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8B05D-FD04-9247-A09E-5A81F5BAA23E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71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C48E1-00D8-B84D-8B17-ECB8668D277F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6911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105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B48B6B-51EB-CF43-8569-F71483022BEB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5871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7B592-F7C7-8240-9D42-7F257EA50DC4}" type="slidenum">
              <a:rPr lang="en-US"/>
              <a:pPr/>
              <a:t>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622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1509D-C680-0E4D-9BBA-4A76974DCB3C}" type="slidenum">
              <a:rPr lang="en-US"/>
              <a:pPr/>
              <a:t>8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544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65A63-1613-614A-8327-A21BEBE4E51E}" type="slidenum">
              <a:rPr lang="en-US"/>
              <a:pPr/>
              <a:t>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577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5861EF-87E1-6141-BF19-02851F4A88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D07DEA-763F-5B48-8F3D-BF6539D9C0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CD390-F9FE-B34E-911E-DC3769EF63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C653B-2792-104A-874B-264BE670A7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BB3384-C598-F04E-8B5D-06B1408B20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39294-939C-9947-9BC6-C807396E1A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05718-8235-CE47-A434-F04FC10A47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60785-79E8-F143-B82B-D6715F1010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A052FE-0EE7-2B41-A837-81EAA75E2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9F506D-95E7-074B-A6E7-3BA4A3705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90715A-E1E0-954E-BB25-0F25EEC6D4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019B53-FCF4-E34D-9FE9-988BCB9200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Ejemplo Práctico – Mandarinas vs. Naranjas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1 ]</a:t>
            </a:r>
          </a:p>
        </p:txBody>
      </p:sp>
    </p:spTree>
    <p:extLst>
      <p:ext uri="{BB962C8B-B14F-4D97-AF65-F5344CB8AC3E}">
        <p14:creationId xmlns:p14="http://schemas.microsoft.com/office/powerpoint/2010/main" val="133908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828800" y="5715000"/>
            <a:ext cx="625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/>
              <a:t>Todas las mandarinas son clasificadas perfectamente</a:t>
            </a:r>
          </a:p>
          <a:p>
            <a:r>
              <a:rPr lang="es-CL"/>
              <a:t>… pero el costo es que hay varias naranjas mal clasificadas</a:t>
            </a:r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2209800" y="2667000"/>
            <a:ext cx="609600" cy="685800"/>
            <a:chOff x="1392" y="1680"/>
            <a:chExt cx="384" cy="432"/>
          </a:xfrm>
        </p:grpSpPr>
        <p:sp>
          <p:nvSpPr>
            <p:cNvPr id="11300" name="Line 7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1" name="Line 8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71" name="Group 9"/>
          <p:cNvGrpSpPr>
            <a:grpSpLocks/>
          </p:cNvGrpSpPr>
          <p:nvPr/>
        </p:nvGrpSpPr>
        <p:grpSpPr bwMode="auto">
          <a:xfrm>
            <a:off x="5791200" y="4267200"/>
            <a:ext cx="609600" cy="685800"/>
            <a:chOff x="1392" y="1680"/>
            <a:chExt cx="384" cy="432"/>
          </a:xfrm>
        </p:grpSpPr>
        <p:sp>
          <p:nvSpPr>
            <p:cNvPr id="11298" name="Line 10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9" name="Line 11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2" name="Freeform 18"/>
          <p:cNvSpPr>
            <a:spLocks/>
          </p:cNvSpPr>
          <p:nvPr/>
        </p:nvSpPr>
        <p:spPr bwMode="auto">
          <a:xfrm>
            <a:off x="838200" y="16764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3" name="Freeform 19"/>
          <p:cNvSpPr>
            <a:spLocks/>
          </p:cNvSpPr>
          <p:nvPr/>
        </p:nvSpPr>
        <p:spPr bwMode="auto">
          <a:xfrm>
            <a:off x="5638800" y="18288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4" name="Freeform 20"/>
          <p:cNvSpPr>
            <a:spLocks/>
          </p:cNvSpPr>
          <p:nvPr/>
        </p:nvSpPr>
        <p:spPr bwMode="auto">
          <a:xfrm>
            <a:off x="533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5" name="Freeform 23"/>
          <p:cNvSpPr>
            <a:spLocks/>
          </p:cNvSpPr>
          <p:nvPr/>
        </p:nvSpPr>
        <p:spPr bwMode="auto">
          <a:xfrm>
            <a:off x="6705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6" name="Freeform 24"/>
          <p:cNvSpPr>
            <a:spLocks/>
          </p:cNvSpPr>
          <p:nvPr/>
        </p:nvSpPr>
        <p:spPr bwMode="auto">
          <a:xfrm>
            <a:off x="7848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7" name="Freeform 25"/>
          <p:cNvSpPr>
            <a:spLocks/>
          </p:cNvSpPr>
          <p:nvPr/>
        </p:nvSpPr>
        <p:spPr bwMode="auto">
          <a:xfrm>
            <a:off x="7010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8" name="Freeform 26"/>
          <p:cNvSpPr>
            <a:spLocks/>
          </p:cNvSpPr>
          <p:nvPr/>
        </p:nvSpPr>
        <p:spPr bwMode="auto">
          <a:xfrm>
            <a:off x="2133600" y="1828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9" name="Freeform 27"/>
          <p:cNvSpPr>
            <a:spLocks/>
          </p:cNvSpPr>
          <p:nvPr/>
        </p:nvSpPr>
        <p:spPr bwMode="auto">
          <a:xfrm>
            <a:off x="3352800" y="1981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0" name="Freeform 28"/>
          <p:cNvSpPr>
            <a:spLocks/>
          </p:cNvSpPr>
          <p:nvPr/>
        </p:nvSpPr>
        <p:spPr bwMode="auto">
          <a:xfrm>
            <a:off x="4419600" y="1905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1" name="Freeform 29"/>
          <p:cNvSpPr>
            <a:spLocks/>
          </p:cNvSpPr>
          <p:nvPr/>
        </p:nvSpPr>
        <p:spPr bwMode="auto">
          <a:xfrm>
            <a:off x="6781800" y="2057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2" name="Freeform 30"/>
          <p:cNvSpPr>
            <a:spLocks/>
          </p:cNvSpPr>
          <p:nvPr/>
        </p:nvSpPr>
        <p:spPr bwMode="auto">
          <a:xfrm>
            <a:off x="7620000" y="2286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3" name="Freeform 31"/>
          <p:cNvSpPr>
            <a:spLocks/>
          </p:cNvSpPr>
          <p:nvPr/>
        </p:nvSpPr>
        <p:spPr bwMode="auto">
          <a:xfrm>
            <a:off x="8229600" y="4419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4" name="Freeform 32"/>
          <p:cNvSpPr>
            <a:spLocks/>
          </p:cNvSpPr>
          <p:nvPr/>
        </p:nvSpPr>
        <p:spPr bwMode="auto">
          <a:xfrm>
            <a:off x="4800600" y="4038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5" name="Freeform 33"/>
          <p:cNvSpPr>
            <a:spLocks/>
          </p:cNvSpPr>
          <p:nvPr/>
        </p:nvSpPr>
        <p:spPr bwMode="auto">
          <a:xfrm>
            <a:off x="3429000" y="2819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6" name="Freeform 34"/>
          <p:cNvSpPr>
            <a:spLocks/>
          </p:cNvSpPr>
          <p:nvPr/>
        </p:nvSpPr>
        <p:spPr bwMode="auto">
          <a:xfrm>
            <a:off x="2590800" y="3733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7" name="Freeform 35"/>
          <p:cNvSpPr>
            <a:spLocks/>
          </p:cNvSpPr>
          <p:nvPr/>
        </p:nvSpPr>
        <p:spPr bwMode="auto">
          <a:xfrm>
            <a:off x="1219200" y="3124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8" name="Freeform 36"/>
          <p:cNvSpPr>
            <a:spLocks/>
          </p:cNvSpPr>
          <p:nvPr/>
        </p:nvSpPr>
        <p:spPr bwMode="auto">
          <a:xfrm>
            <a:off x="304800" y="3200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9" name="Freeform 37"/>
          <p:cNvSpPr>
            <a:spLocks/>
          </p:cNvSpPr>
          <p:nvPr/>
        </p:nvSpPr>
        <p:spPr bwMode="auto">
          <a:xfrm>
            <a:off x="2590800" y="4648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90" name="Freeform 38"/>
          <p:cNvSpPr>
            <a:spLocks/>
          </p:cNvSpPr>
          <p:nvPr/>
        </p:nvSpPr>
        <p:spPr bwMode="auto">
          <a:xfrm>
            <a:off x="1752600" y="4267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91" name="Freeform 39"/>
          <p:cNvSpPr>
            <a:spLocks/>
          </p:cNvSpPr>
          <p:nvPr/>
        </p:nvSpPr>
        <p:spPr bwMode="auto">
          <a:xfrm>
            <a:off x="5791200" y="3048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1292" name="Group 40"/>
          <p:cNvGrpSpPr>
            <a:grpSpLocks/>
          </p:cNvGrpSpPr>
          <p:nvPr/>
        </p:nvGrpSpPr>
        <p:grpSpPr bwMode="auto">
          <a:xfrm>
            <a:off x="4495800" y="2819400"/>
            <a:ext cx="609600" cy="685800"/>
            <a:chOff x="1392" y="1680"/>
            <a:chExt cx="384" cy="432"/>
          </a:xfrm>
        </p:grpSpPr>
        <p:sp>
          <p:nvSpPr>
            <p:cNvPr id="11296" name="Line 41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7" name="Line 42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93" name="Group 43"/>
          <p:cNvGrpSpPr>
            <a:grpSpLocks/>
          </p:cNvGrpSpPr>
          <p:nvPr/>
        </p:nvGrpSpPr>
        <p:grpSpPr bwMode="auto">
          <a:xfrm>
            <a:off x="3505200" y="3810000"/>
            <a:ext cx="609600" cy="685800"/>
            <a:chOff x="1392" y="1680"/>
            <a:chExt cx="384" cy="432"/>
          </a:xfrm>
        </p:grpSpPr>
        <p:sp>
          <p:nvSpPr>
            <p:cNvPr id="11294" name="Line 44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5" name="Line 45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Línea de decisión: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51816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51816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53340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 flipH="1">
            <a:off x="4267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38100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7772400" y="63246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pixeles</a:t>
            </a:r>
            <a:endParaRPr lang="en-US"/>
          </a:p>
        </p:txBody>
      </p:sp>
      <p:sp>
        <p:nvSpPr>
          <p:cNvPr id="12326" name="Text Box 39"/>
          <p:cNvSpPr txBox="1">
            <a:spLocks noChangeArrowheads="1"/>
          </p:cNvSpPr>
          <p:nvPr/>
        </p:nvSpPr>
        <p:spPr bwMode="auto">
          <a:xfrm>
            <a:off x="4743450" y="39624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solidFill>
                  <a:srgbClr val="FF3300"/>
                </a:solidFill>
              </a:rPr>
              <a:t>?????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2327" name="Line 40"/>
          <p:cNvSpPr>
            <a:spLocks noChangeShapeType="1"/>
          </p:cNvSpPr>
          <p:nvPr/>
        </p:nvSpPr>
        <p:spPr bwMode="auto">
          <a:xfrm>
            <a:off x="5181600" y="43434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8" name="Line 41"/>
          <p:cNvSpPr>
            <a:spLocks noChangeShapeType="1"/>
          </p:cNvSpPr>
          <p:nvPr/>
        </p:nvSpPr>
        <p:spPr bwMode="auto">
          <a:xfrm flipH="1">
            <a:off x="4267200" y="43434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9" name="Rectangle 42"/>
          <p:cNvSpPr>
            <a:spLocks noChangeArrowheads="1"/>
          </p:cNvSpPr>
          <p:nvPr/>
        </p:nvSpPr>
        <p:spPr bwMode="auto">
          <a:xfrm rot="2445352">
            <a:off x="5105400" y="1371600"/>
            <a:ext cx="457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s-CL"/>
              <a:t>¿Y si hay muchas más naranjas </a:t>
            </a:r>
          </a:p>
          <a:p>
            <a:r>
              <a:rPr lang="es-CL"/>
              <a:t>que mandarinas (y valen lo mismo)?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Línea de decisión: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6482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648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48006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37338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32766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7772400" y="63246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pixeles</a:t>
            </a:r>
            <a:endParaRPr lang="en-US"/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 rot="2445352">
            <a:off x="5105400" y="1371600"/>
            <a:ext cx="457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s-CL"/>
              <a:t>¿Y si hay muchas más naranjas </a:t>
            </a:r>
          </a:p>
          <a:p>
            <a:r>
              <a:rPr lang="es-CL"/>
              <a:t>que mandarinas (y valen lo mismo)?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670050" y="5715000"/>
            <a:ext cx="657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/>
              <a:t>Todas las naranjas son clasificadas perfectamente</a:t>
            </a:r>
          </a:p>
          <a:p>
            <a:r>
              <a:rPr lang="es-CL"/>
              <a:t>… pero el costo es que hay varias mandarinas mal clasificadas</a:t>
            </a:r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Freeform 12"/>
          <p:cNvSpPr>
            <a:spLocks/>
          </p:cNvSpPr>
          <p:nvPr/>
        </p:nvSpPr>
        <p:spPr bwMode="auto">
          <a:xfrm>
            <a:off x="838200" y="16764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3" name="Freeform 13"/>
          <p:cNvSpPr>
            <a:spLocks/>
          </p:cNvSpPr>
          <p:nvPr/>
        </p:nvSpPr>
        <p:spPr bwMode="auto">
          <a:xfrm>
            <a:off x="5638800" y="18288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4" name="Freeform 14"/>
          <p:cNvSpPr>
            <a:spLocks/>
          </p:cNvSpPr>
          <p:nvPr/>
        </p:nvSpPr>
        <p:spPr bwMode="auto">
          <a:xfrm>
            <a:off x="533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5" name="Freeform 15"/>
          <p:cNvSpPr>
            <a:spLocks/>
          </p:cNvSpPr>
          <p:nvPr/>
        </p:nvSpPr>
        <p:spPr bwMode="auto">
          <a:xfrm>
            <a:off x="6705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6" name="Freeform 16"/>
          <p:cNvSpPr>
            <a:spLocks/>
          </p:cNvSpPr>
          <p:nvPr/>
        </p:nvSpPr>
        <p:spPr bwMode="auto">
          <a:xfrm>
            <a:off x="7848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7" name="Freeform 17"/>
          <p:cNvSpPr>
            <a:spLocks/>
          </p:cNvSpPr>
          <p:nvPr/>
        </p:nvSpPr>
        <p:spPr bwMode="auto">
          <a:xfrm>
            <a:off x="7010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8" name="Freeform 18"/>
          <p:cNvSpPr>
            <a:spLocks/>
          </p:cNvSpPr>
          <p:nvPr/>
        </p:nvSpPr>
        <p:spPr bwMode="auto">
          <a:xfrm>
            <a:off x="2133600" y="1828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9" name="Freeform 19"/>
          <p:cNvSpPr>
            <a:spLocks/>
          </p:cNvSpPr>
          <p:nvPr/>
        </p:nvSpPr>
        <p:spPr bwMode="auto">
          <a:xfrm>
            <a:off x="3352800" y="1981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0" name="Freeform 20"/>
          <p:cNvSpPr>
            <a:spLocks/>
          </p:cNvSpPr>
          <p:nvPr/>
        </p:nvSpPr>
        <p:spPr bwMode="auto">
          <a:xfrm>
            <a:off x="4419600" y="1905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1" name="Freeform 21"/>
          <p:cNvSpPr>
            <a:spLocks/>
          </p:cNvSpPr>
          <p:nvPr/>
        </p:nvSpPr>
        <p:spPr bwMode="auto">
          <a:xfrm>
            <a:off x="6781800" y="2057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2" name="Freeform 23"/>
          <p:cNvSpPr>
            <a:spLocks/>
          </p:cNvSpPr>
          <p:nvPr/>
        </p:nvSpPr>
        <p:spPr bwMode="auto">
          <a:xfrm>
            <a:off x="8229600" y="4419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3" name="Freeform 28"/>
          <p:cNvSpPr>
            <a:spLocks/>
          </p:cNvSpPr>
          <p:nvPr/>
        </p:nvSpPr>
        <p:spPr bwMode="auto">
          <a:xfrm>
            <a:off x="304800" y="3200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4" name="Freeform 29"/>
          <p:cNvSpPr>
            <a:spLocks/>
          </p:cNvSpPr>
          <p:nvPr/>
        </p:nvSpPr>
        <p:spPr bwMode="auto">
          <a:xfrm>
            <a:off x="2590800" y="4648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5" name="Freeform 31"/>
          <p:cNvSpPr>
            <a:spLocks/>
          </p:cNvSpPr>
          <p:nvPr/>
        </p:nvSpPr>
        <p:spPr bwMode="auto">
          <a:xfrm>
            <a:off x="5791200" y="3048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6" name="Freeform 38"/>
          <p:cNvSpPr>
            <a:spLocks/>
          </p:cNvSpPr>
          <p:nvPr/>
        </p:nvSpPr>
        <p:spPr bwMode="auto">
          <a:xfrm>
            <a:off x="4495800" y="2743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7" name="Freeform 39"/>
          <p:cNvSpPr>
            <a:spLocks/>
          </p:cNvSpPr>
          <p:nvPr/>
        </p:nvSpPr>
        <p:spPr bwMode="auto">
          <a:xfrm>
            <a:off x="2133600" y="25908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8" name="Freeform 40"/>
          <p:cNvSpPr>
            <a:spLocks/>
          </p:cNvSpPr>
          <p:nvPr/>
        </p:nvSpPr>
        <p:spPr bwMode="auto">
          <a:xfrm>
            <a:off x="3429000" y="36576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4359" name="Group 41"/>
          <p:cNvGrpSpPr>
            <a:grpSpLocks/>
          </p:cNvGrpSpPr>
          <p:nvPr/>
        </p:nvGrpSpPr>
        <p:grpSpPr bwMode="auto">
          <a:xfrm>
            <a:off x="1752600" y="4267200"/>
            <a:ext cx="304800" cy="381000"/>
            <a:chOff x="1392" y="1680"/>
            <a:chExt cx="384" cy="432"/>
          </a:xfrm>
        </p:grpSpPr>
        <p:sp>
          <p:nvSpPr>
            <p:cNvPr id="14375" name="Line 42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6" name="Line 43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60" name="Group 44"/>
          <p:cNvGrpSpPr>
            <a:grpSpLocks/>
          </p:cNvGrpSpPr>
          <p:nvPr/>
        </p:nvGrpSpPr>
        <p:grpSpPr bwMode="auto">
          <a:xfrm>
            <a:off x="2590800" y="3733800"/>
            <a:ext cx="304800" cy="381000"/>
            <a:chOff x="1392" y="1680"/>
            <a:chExt cx="384" cy="432"/>
          </a:xfrm>
        </p:grpSpPr>
        <p:sp>
          <p:nvSpPr>
            <p:cNvPr id="14373" name="Line 45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4" name="Line 46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61" name="Group 47"/>
          <p:cNvGrpSpPr>
            <a:grpSpLocks/>
          </p:cNvGrpSpPr>
          <p:nvPr/>
        </p:nvGrpSpPr>
        <p:grpSpPr bwMode="auto">
          <a:xfrm>
            <a:off x="4800600" y="4114800"/>
            <a:ext cx="304800" cy="381000"/>
            <a:chOff x="1392" y="1680"/>
            <a:chExt cx="384" cy="432"/>
          </a:xfrm>
        </p:grpSpPr>
        <p:sp>
          <p:nvSpPr>
            <p:cNvPr id="14371" name="Line 48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2" name="Line 49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62" name="Group 50"/>
          <p:cNvGrpSpPr>
            <a:grpSpLocks/>
          </p:cNvGrpSpPr>
          <p:nvPr/>
        </p:nvGrpSpPr>
        <p:grpSpPr bwMode="auto">
          <a:xfrm>
            <a:off x="3352800" y="2895600"/>
            <a:ext cx="304800" cy="381000"/>
            <a:chOff x="1392" y="1680"/>
            <a:chExt cx="384" cy="432"/>
          </a:xfrm>
        </p:grpSpPr>
        <p:sp>
          <p:nvSpPr>
            <p:cNvPr id="14369" name="Line 51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0" name="Line 52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63" name="Group 53"/>
          <p:cNvGrpSpPr>
            <a:grpSpLocks/>
          </p:cNvGrpSpPr>
          <p:nvPr/>
        </p:nvGrpSpPr>
        <p:grpSpPr bwMode="auto">
          <a:xfrm>
            <a:off x="1219200" y="3200400"/>
            <a:ext cx="304800" cy="381000"/>
            <a:chOff x="1392" y="1680"/>
            <a:chExt cx="384" cy="432"/>
          </a:xfrm>
        </p:grpSpPr>
        <p:sp>
          <p:nvSpPr>
            <p:cNvPr id="14367" name="Line 54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8" name="Line 55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64" name="Group 56"/>
          <p:cNvGrpSpPr>
            <a:grpSpLocks/>
          </p:cNvGrpSpPr>
          <p:nvPr/>
        </p:nvGrpSpPr>
        <p:grpSpPr bwMode="auto">
          <a:xfrm>
            <a:off x="7620000" y="2209800"/>
            <a:ext cx="304800" cy="381000"/>
            <a:chOff x="1392" y="1680"/>
            <a:chExt cx="384" cy="432"/>
          </a:xfrm>
        </p:grpSpPr>
        <p:sp>
          <p:nvSpPr>
            <p:cNvPr id="14365" name="Line 57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6" name="Line 58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685800"/>
            <a:ext cx="48958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¿Cómo mejorar el desempeño?</a:t>
            </a:r>
          </a:p>
          <a:p>
            <a:pPr algn="l"/>
            <a:endParaRPr lang="es-CL"/>
          </a:p>
          <a:p>
            <a:pPr algn="l"/>
            <a:r>
              <a:rPr lang="es-CL"/>
              <a:t>Medición del color es una segunda alternativa: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441825" y="2551113"/>
            <a:ext cx="170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 = 23.6%</a:t>
            </a:r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533900" y="4800600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 = 46%</a:t>
            </a:r>
            <a:endParaRPr lang="en-U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5105400" y="1219200"/>
            <a:ext cx="324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(</a:t>
            </a:r>
            <a:r>
              <a:rPr lang="es-CL" i="1"/>
              <a:t>las naranjas son más verdes</a:t>
            </a:r>
            <a:r>
              <a:rPr lang="es-CL"/>
              <a:t>)</a:t>
            </a:r>
            <a:endParaRPr lang="en-US"/>
          </a:p>
        </p:txBody>
      </p:sp>
      <p:pic>
        <p:nvPicPr>
          <p:cNvPr id="1536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981200"/>
            <a:ext cx="18764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52371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Recolección de información: Porcentaje de Verde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8437" name="Group 5"/>
          <p:cNvGraphicFramePr>
            <a:graphicFrameLocks noGrp="1"/>
          </p:cNvGraphicFramePr>
          <p:nvPr/>
        </p:nvGraphicFramePr>
        <p:xfrm>
          <a:off x="228600" y="1676400"/>
          <a:ext cx="8153400" cy="4663440"/>
        </p:xfrm>
        <a:graphic>
          <a:graphicData uri="http://schemas.openxmlformats.org/drawingml/2006/table">
            <a:tbl>
              <a:tblPr/>
              <a:tblGrid>
                <a:gridCol w="2133600"/>
                <a:gridCol w="1524000"/>
                <a:gridCol w="2514600"/>
                <a:gridCol w="19812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41.3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23.6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39.8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30.1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36.5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37.1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41.2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30.5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35.4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Naranja-75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38.7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Mandarina-50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33.6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Histogramas: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924800" y="35417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8001000" y="57912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7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15                20              25               30                35               40                 45%</a:t>
            </a:r>
            <a:endParaRPr lang="en-US"/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2286000" y="3200400"/>
            <a:ext cx="533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28" name="Rectangle 21"/>
          <p:cNvSpPr>
            <a:spLocks noChangeArrowheads="1"/>
          </p:cNvSpPr>
          <p:nvPr/>
        </p:nvSpPr>
        <p:spPr bwMode="auto">
          <a:xfrm>
            <a:off x="2895600" y="2895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29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0" name="Rectangle 23"/>
          <p:cNvSpPr>
            <a:spLocks noChangeArrowheads="1"/>
          </p:cNvSpPr>
          <p:nvPr/>
        </p:nvSpPr>
        <p:spPr bwMode="auto">
          <a:xfrm>
            <a:off x="4114800" y="2819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1" name="Rectangle 24"/>
          <p:cNvSpPr>
            <a:spLocks noChangeArrowheads="1"/>
          </p:cNvSpPr>
          <p:nvPr/>
        </p:nvSpPr>
        <p:spPr bwMode="auto">
          <a:xfrm>
            <a:off x="4724400" y="3124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2" name="Rectangle 25"/>
          <p:cNvSpPr>
            <a:spLocks noChangeArrowheads="1"/>
          </p:cNvSpPr>
          <p:nvPr/>
        </p:nvSpPr>
        <p:spPr bwMode="auto">
          <a:xfrm>
            <a:off x="5334000" y="3276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3" name="Rectangle 27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4" name="Rectangle 28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5" name="Rectangle 29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6" name="Rectangle 30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7" name="Rectangle 31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Histogramas: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924800" y="35417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8001000" y="57912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7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15                20              25               30                35               40                 45%</a:t>
            </a:r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2286000" y="3200400"/>
            <a:ext cx="533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2895600" y="2895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4114800" y="2819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4724400" y="3124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5334000" y="3276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55626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57150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 flipH="1">
            <a:off x="4648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41910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55626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294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Uso de dos características: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" name="Line 35"/>
          <p:cNvSpPr>
            <a:spLocks noChangeShapeType="1"/>
          </p:cNvSpPr>
          <p:nvPr/>
        </p:nvSpPr>
        <p:spPr bwMode="auto">
          <a:xfrm flipV="1">
            <a:off x="1066800" y="1447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Line 36"/>
          <p:cNvSpPr>
            <a:spLocks noChangeShapeType="1"/>
          </p:cNvSpPr>
          <p:nvPr/>
        </p:nvSpPr>
        <p:spPr bwMode="auto">
          <a:xfrm>
            <a:off x="762000" y="609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Text Box 37"/>
          <p:cNvSpPr txBox="1">
            <a:spLocks noChangeArrowheads="1"/>
          </p:cNvSpPr>
          <p:nvPr/>
        </p:nvSpPr>
        <p:spPr bwMode="auto">
          <a:xfrm>
            <a:off x="7299325" y="61325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19464" name="Text Box 38"/>
          <p:cNvSpPr txBox="1">
            <a:spLocks noChangeArrowheads="1"/>
          </p:cNvSpPr>
          <p:nvPr/>
        </p:nvSpPr>
        <p:spPr bwMode="auto">
          <a:xfrm>
            <a:off x="60325" y="15605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9465" name="Oval 39"/>
          <p:cNvSpPr>
            <a:spLocks noChangeArrowheads="1"/>
          </p:cNvSpPr>
          <p:nvPr/>
        </p:nvSpPr>
        <p:spPr bwMode="auto">
          <a:xfrm>
            <a:off x="4876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66" name="Oval 40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67" name="Oval 41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68" name="Oval 42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69" name="Oval 43"/>
          <p:cNvSpPr>
            <a:spLocks noChangeArrowheads="1"/>
          </p:cNvSpPr>
          <p:nvPr/>
        </p:nvSpPr>
        <p:spPr bwMode="auto">
          <a:xfrm>
            <a:off x="4953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0" name="Oval 44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1" name="Oval 45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2" name="Oval 46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473" name="Group 51"/>
          <p:cNvGrpSpPr>
            <a:grpSpLocks/>
          </p:cNvGrpSpPr>
          <p:nvPr/>
        </p:nvGrpSpPr>
        <p:grpSpPr bwMode="auto">
          <a:xfrm flipH="1">
            <a:off x="4953000" y="2590800"/>
            <a:ext cx="304800" cy="304800"/>
            <a:chOff x="3696" y="1728"/>
            <a:chExt cx="192" cy="192"/>
          </a:xfrm>
        </p:grpSpPr>
        <p:sp>
          <p:nvSpPr>
            <p:cNvPr id="20643" name="Oval 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4" name="Oval 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5" name="Oval 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6" name="Oval 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474" name="Oval 52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5" name="Oval 53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6" name="Oval 54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7" name="Oval 55"/>
          <p:cNvSpPr>
            <a:spLocks noChangeArrowheads="1"/>
          </p:cNvSpPr>
          <p:nvPr/>
        </p:nvSpPr>
        <p:spPr bwMode="auto">
          <a:xfrm>
            <a:off x="5486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8" name="Oval 56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9" name="Oval 57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0" name="Oval 58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1" name="Oval 59"/>
          <p:cNvSpPr>
            <a:spLocks noChangeArrowheads="1"/>
          </p:cNvSpPr>
          <p:nvPr/>
        </p:nvSpPr>
        <p:spPr bwMode="auto">
          <a:xfrm>
            <a:off x="5562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482" name="Group 60"/>
          <p:cNvGrpSpPr>
            <a:grpSpLocks/>
          </p:cNvGrpSpPr>
          <p:nvPr/>
        </p:nvGrpSpPr>
        <p:grpSpPr bwMode="auto">
          <a:xfrm flipH="1">
            <a:off x="5105400" y="2743200"/>
            <a:ext cx="304800" cy="304800"/>
            <a:chOff x="3696" y="1728"/>
            <a:chExt cx="192" cy="192"/>
          </a:xfrm>
        </p:grpSpPr>
        <p:sp>
          <p:nvSpPr>
            <p:cNvPr id="20639" name="Oval 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0" name="Oval 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1" name="Oval 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2" name="Oval 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483" name="Oval 65"/>
          <p:cNvSpPr>
            <a:spLocks noChangeArrowheads="1"/>
          </p:cNvSpPr>
          <p:nvPr/>
        </p:nvSpPr>
        <p:spPr bwMode="auto">
          <a:xfrm>
            <a:off x="5181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4" name="Oval 66"/>
          <p:cNvSpPr>
            <a:spLocks noChangeArrowheads="1"/>
          </p:cNvSpPr>
          <p:nvPr/>
        </p:nvSpPr>
        <p:spPr bwMode="auto">
          <a:xfrm>
            <a:off x="5334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5" name="Oval 67"/>
          <p:cNvSpPr>
            <a:spLocks noChangeArrowheads="1"/>
          </p:cNvSpPr>
          <p:nvPr/>
        </p:nvSpPr>
        <p:spPr bwMode="auto">
          <a:xfrm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6" name="Oval 68"/>
          <p:cNvSpPr>
            <a:spLocks noChangeArrowheads="1"/>
          </p:cNvSpPr>
          <p:nvPr/>
        </p:nvSpPr>
        <p:spPr bwMode="auto">
          <a:xfrm>
            <a:off x="5638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7" name="Oval 69"/>
          <p:cNvSpPr>
            <a:spLocks noChangeArrowheads="1"/>
          </p:cNvSpPr>
          <p:nvPr/>
        </p:nvSpPr>
        <p:spPr bwMode="auto">
          <a:xfrm>
            <a:off x="5257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8" name="Oval 70"/>
          <p:cNvSpPr>
            <a:spLocks noChangeArrowheads="1"/>
          </p:cNvSpPr>
          <p:nvPr/>
        </p:nvSpPr>
        <p:spPr bwMode="auto">
          <a:xfrm>
            <a:off x="5410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9" name="Oval 71"/>
          <p:cNvSpPr>
            <a:spLocks noChangeArrowheads="1"/>
          </p:cNvSpPr>
          <p:nvPr/>
        </p:nvSpPr>
        <p:spPr bwMode="auto">
          <a:xfrm>
            <a:off x="5562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0" name="Oval 72"/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491" name="Group 73"/>
          <p:cNvGrpSpPr>
            <a:grpSpLocks/>
          </p:cNvGrpSpPr>
          <p:nvPr/>
        </p:nvGrpSpPr>
        <p:grpSpPr bwMode="auto">
          <a:xfrm flipH="1">
            <a:off x="5257800" y="2667000"/>
            <a:ext cx="304800" cy="304800"/>
            <a:chOff x="3696" y="1728"/>
            <a:chExt cx="192" cy="192"/>
          </a:xfrm>
        </p:grpSpPr>
        <p:sp>
          <p:nvSpPr>
            <p:cNvPr id="20635" name="Oval 7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6" name="Oval 7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7" name="Oval 7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8" name="Oval 7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492" name="Oval 78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3" name="Oval 79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4" name="Oval 80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5" name="Oval 81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6" name="Oval 82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7" name="Oval 83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498" name="Group 84"/>
          <p:cNvGrpSpPr>
            <a:grpSpLocks/>
          </p:cNvGrpSpPr>
          <p:nvPr/>
        </p:nvGrpSpPr>
        <p:grpSpPr bwMode="auto">
          <a:xfrm flipH="1">
            <a:off x="4724400" y="2895600"/>
            <a:ext cx="304800" cy="304800"/>
            <a:chOff x="3696" y="1728"/>
            <a:chExt cx="192" cy="192"/>
          </a:xfrm>
        </p:grpSpPr>
        <p:sp>
          <p:nvSpPr>
            <p:cNvPr id="20631" name="Oval 8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2" name="Oval 8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3" name="Oval 8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4" name="Oval 8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499" name="Oval 89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0" name="Oval 90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1" name="Oval 91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2" name="Oval 92"/>
          <p:cNvSpPr>
            <a:spLocks noChangeArrowheads="1"/>
          </p:cNvSpPr>
          <p:nvPr/>
        </p:nvSpPr>
        <p:spPr bwMode="auto">
          <a:xfrm>
            <a:off x="5257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3" name="Oval 93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4" name="Oval 94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5" name="Oval 95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06" name="Group 96"/>
          <p:cNvGrpSpPr>
            <a:grpSpLocks/>
          </p:cNvGrpSpPr>
          <p:nvPr/>
        </p:nvGrpSpPr>
        <p:grpSpPr bwMode="auto">
          <a:xfrm flipH="1">
            <a:off x="4876800" y="3048000"/>
            <a:ext cx="304800" cy="304800"/>
            <a:chOff x="3696" y="1728"/>
            <a:chExt cx="192" cy="192"/>
          </a:xfrm>
        </p:grpSpPr>
        <p:sp>
          <p:nvSpPr>
            <p:cNvPr id="20627" name="Oval 9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8" name="Oval 9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9" name="Oval 9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0" name="Oval 10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07" name="Oval 101"/>
          <p:cNvSpPr>
            <a:spLocks noChangeArrowheads="1"/>
          </p:cNvSpPr>
          <p:nvPr/>
        </p:nvSpPr>
        <p:spPr bwMode="auto">
          <a:xfrm>
            <a:off x="49530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8" name="Oval 102"/>
          <p:cNvSpPr>
            <a:spLocks noChangeArrowheads="1"/>
          </p:cNvSpPr>
          <p:nvPr/>
        </p:nvSpPr>
        <p:spPr bwMode="auto">
          <a:xfrm>
            <a:off x="51054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9" name="Oval 103"/>
          <p:cNvSpPr>
            <a:spLocks noChangeArrowheads="1"/>
          </p:cNvSpPr>
          <p:nvPr/>
        </p:nvSpPr>
        <p:spPr bwMode="auto">
          <a:xfrm>
            <a:off x="5257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0" name="Oval 104"/>
          <p:cNvSpPr>
            <a:spLocks noChangeArrowheads="1"/>
          </p:cNvSpPr>
          <p:nvPr/>
        </p:nvSpPr>
        <p:spPr bwMode="auto">
          <a:xfrm>
            <a:off x="5181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11" name="Group 105"/>
          <p:cNvGrpSpPr>
            <a:grpSpLocks/>
          </p:cNvGrpSpPr>
          <p:nvPr/>
        </p:nvGrpSpPr>
        <p:grpSpPr bwMode="auto">
          <a:xfrm flipH="1">
            <a:off x="5029200" y="2971800"/>
            <a:ext cx="304800" cy="304800"/>
            <a:chOff x="3696" y="1728"/>
            <a:chExt cx="192" cy="192"/>
          </a:xfrm>
        </p:grpSpPr>
        <p:sp>
          <p:nvSpPr>
            <p:cNvPr id="20623" name="Oval 10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4" name="Oval 10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5" name="Oval 10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6" name="Oval 10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12" name="Oval 110"/>
          <p:cNvSpPr>
            <a:spLocks noChangeArrowheads="1"/>
          </p:cNvSpPr>
          <p:nvPr/>
        </p:nvSpPr>
        <p:spPr bwMode="auto">
          <a:xfrm>
            <a:off x="5334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3" name="Oval 111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4" name="Oval 112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5" name="Oval 113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6" name="Oval 114"/>
          <p:cNvSpPr>
            <a:spLocks noChangeArrowheads="1"/>
          </p:cNvSpPr>
          <p:nvPr/>
        </p:nvSpPr>
        <p:spPr bwMode="auto">
          <a:xfrm>
            <a:off x="5410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7" name="Oval 115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8" name="Oval 116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9" name="Oval 117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20" name="Group 118"/>
          <p:cNvGrpSpPr>
            <a:grpSpLocks/>
          </p:cNvGrpSpPr>
          <p:nvPr/>
        </p:nvGrpSpPr>
        <p:grpSpPr bwMode="auto">
          <a:xfrm flipH="1">
            <a:off x="5410200" y="3124200"/>
            <a:ext cx="304800" cy="304800"/>
            <a:chOff x="3696" y="1728"/>
            <a:chExt cx="192" cy="192"/>
          </a:xfrm>
        </p:grpSpPr>
        <p:sp>
          <p:nvSpPr>
            <p:cNvPr id="20619" name="Oval 11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0" name="Oval 12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1" name="Oval 12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2" name="Oval 12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21" name="Oval 123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2" name="Oval 124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3" name="Oval 125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4" name="Oval 126"/>
          <p:cNvSpPr>
            <a:spLocks noChangeArrowheads="1"/>
          </p:cNvSpPr>
          <p:nvPr/>
        </p:nvSpPr>
        <p:spPr bwMode="auto">
          <a:xfrm>
            <a:off x="5943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5" name="Oval 127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6" name="Oval 128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7" name="Oval 129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8" name="Oval 130"/>
          <p:cNvSpPr>
            <a:spLocks noChangeArrowheads="1"/>
          </p:cNvSpPr>
          <p:nvPr/>
        </p:nvSpPr>
        <p:spPr bwMode="auto">
          <a:xfrm>
            <a:off x="6019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29" name="Group 131"/>
          <p:cNvGrpSpPr>
            <a:grpSpLocks/>
          </p:cNvGrpSpPr>
          <p:nvPr/>
        </p:nvGrpSpPr>
        <p:grpSpPr bwMode="auto">
          <a:xfrm flipH="1">
            <a:off x="5562600" y="3276600"/>
            <a:ext cx="304800" cy="304800"/>
            <a:chOff x="3696" y="1728"/>
            <a:chExt cx="192" cy="192"/>
          </a:xfrm>
        </p:grpSpPr>
        <p:sp>
          <p:nvSpPr>
            <p:cNvPr id="20615" name="Oval 13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6" name="Oval 13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7" name="Oval 13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8" name="Oval 13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30" name="Oval 136"/>
          <p:cNvSpPr>
            <a:spLocks noChangeArrowheads="1"/>
          </p:cNvSpPr>
          <p:nvPr/>
        </p:nvSpPr>
        <p:spPr bwMode="auto">
          <a:xfrm>
            <a:off x="56388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1" name="Oval 137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2" name="Oval 138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3" name="Oval 139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4" name="Oval 140"/>
          <p:cNvSpPr>
            <a:spLocks noChangeArrowheads="1"/>
          </p:cNvSpPr>
          <p:nvPr/>
        </p:nvSpPr>
        <p:spPr bwMode="auto">
          <a:xfrm>
            <a:off x="5715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5" name="Oval 141"/>
          <p:cNvSpPr>
            <a:spLocks noChangeArrowheads="1"/>
          </p:cNvSpPr>
          <p:nvPr/>
        </p:nvSpPr>
        <p:spPr bwMode="auto">
          <a:xfrm>
            <a:off x="5867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6" name="Oval 142"/>
          <p:cNvSpPr>
            <a:spLocks noChangeArrowheads="1"/>
          </p:cNvSpPr>
          <p:nvPr/>
        </p:nvSpPr>
        <p:spPr bwMode="auto">
          <a:xfrm>
            <a:off x="6019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7" name="Oval 143"/>
          <p:cNvSpPr>
            <a:spLocks noChangeArrowheads="1"/>
          </p:cNvSpPr>
          <p:nvPr/>
        </p:nvSpPr>
        <p:spPr bwMode="auto">
          <a:xfrm>
            <a:off x="6172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38" name="Group 144"/>
          <p:cNvGrpSpPr>
            <a:grpSpLocks/>
          </p:cNvGrpSpPr>
          <p:nvPr/>
        </p:nvGrpSpPr>
        <p:grpSpPr bwMode="auto">
          <a:xfrm flipH="1">
            <a:off x="5715000" y="3200400"/>
            <a:ext cx="304800" cy="304800"/>
            <a:chOff x="3696" y="1728"/>
            <a:chExt cx="192" cy="192"/>
          </a:xfrm>
        </p:grpSpPr>
        <p:sp>
          <p:nvSpPr>
            <p:cNvPr id="20611" name="Oval 14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2" name="Oval 14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3" name="Oval 14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4" name="Oval 14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39" name="Oval 149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0" name="Oval 150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1" name="Oval 151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2" name="Oval 152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3" name="Oval 153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4" name="Oval 154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45" name="Group 155"/>
          <p:cNvGrpSpPr>
            <a:grpSpLocks/>
          </p:cNvGrpSpPr>
          <p:nvPr/>
        </p:nvGrpSpPr>
        <p:grpSpPr bwMode="auto">
          <a:xfrm flipH="1">
            <a:off x="5181600" y="3429000"/>
            <a:ext cx="304800" cy="304800"/>
            <a:chOff x="3696" y="1728"/>
            <a:chExt cx="192" cy="192"/>
          </a:xfrm>
        </p:grpSpPr>
        <p:sp>
          <p:nvSpPr>
            <p:cNvPr id="20607" name="Oval 15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8" name="Oval 15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9" name="Oval 15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0" name="Oval 15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46" name="Oval 160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7" name="Oval 161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8" name="Oval 162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9" name="Oval 163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0" name="Oval 164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1" name="Oval 165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2" name="Oval 166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53" name="Group 167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0603" name="Oval 16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4" name="Oval 16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5" name="Oval 17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6" name="Oval 17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54" name="Oval 172"/>
          <p:cNvSpPr>
            <a:spLocks noChangeArrowheads="1"/>
          </p:cNvSpPr>
          <p:nvPr/>
        </p:nvSpPr>
        <p:spPr bwMode="auto">
          <a:xfrm>
            <a:off x="5410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5" name="Oval 173"/>
          <p:cNvSpPr>
            <a:spLocks noChangeArrowheads="1"/>
          </p:cNvSpPr>
          <p:nvPr/>
        </p:nvSpPr>
        <p:spPr bwMode="auto">
          <a:xfrm>
            <a:off x="5562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6" name="Oval 174"/>
          <p:cNvSpPr>
            <a:spLocks noChangeArrowheads="1"/>
          </p:cNvSpPr>
          <p:nvPr/>
        </p:nvSpPr>
        <p:spPr bwMode="auto">
          <a:xfrm>
            <a:off x="5715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7" name="Oval 175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58" name="Group 176"/>
          <p:cNvGrpSpPr>
            <a:grpSpLocks/>
          </p:cNvGrpSpPr>
          <p:nvPr/>
        </p:nvGrpSpPr>
        <p:grpSpPr bwMode="auto">
          <a:xfrm flipH="1">
            <a:off x="5486400" y="3505200"/>
            <a:ext cx="304800" cy="304800"/>
            <a:chOff x="3696" y="1728"/>
            <a:chExt cx="192" cy="192"/>
          </a:xfrm>
        </p:grpSpPr>
        <p:sp>
          <p:nvSpPr>
            <p:cNvPr id="20599" name="Oval 17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0" name="Oval 17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1" name="Oval 17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2" name="Oval 18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59" name="Oval 181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0" name="Oval 182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1" name="Oval 183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2" name="Oval 184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3" name="Oval 185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4" name="Oval 186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5" name="Oval 187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6" name="Oval 188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7" name="Oval 189"/>
          <p:cNvSpPr>
            <a:spLocks noChangeArrowheads="1"/>
          </p:cNvSpPr>
          <p:nvPr/>
        </p:nvSpPr>
        <p:spPr bwMode="auto">
          <a:xfrm>
            <a:off x="4876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8" name="Oval 190"/>
          <p:cNvSpPr>
            <a:spLocks noChangeArrowheads="1"/>
          </p:cNvSpPr>
          <p:nvPr/>
        </p:nvSpPr>
        <p:spPr bwMode="auto">
          <a:xfrm>
            <a:off x="5029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9" name="Oval 191"/>
          <p:cNvSpPr>
            <a:spLocks noChangeArrowheads="1"/>
          </p:cNvSpPr>
          <p:nvPr/>
        </p:nvSpPr>
        <p:spPr bwMode="auto">
          <a:xfrm>
            <a:off x="4953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0" name="Oval 192"/>
          <p:cNvSpPr>
            <a:spLocks noChangeArrowheads="1"/>
          </p:cNvSpPr>
          <p:nvPr/>
        </p:nvSpPr>
        <p:spPr bwMode="auto">
          <a:xfrm>
            <a:off x="5105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71" name="Group 193"/>
          <p:cNvGrpSpPr>
            <a:grpSpLocks/>
          </p:cNvGrpSpPr>
          <p:nvPr/>
        </p:nvGrpSpPr>
        <p:grpSpPr bwMode="auto">
          <a:xfrm flipH="1">
            <a:off x="4648200" y="2819400"/>
            <a:ext cx="304800" cy="304800"/>
            <a:chOff x="3696" y="1728"/>
            <a:chExt cx="192" cy="192"/>
          </a:xfrm>
        </p:grpSpPr>
        <p:sp>
          <p:nvSpPr>
            <p:cNvPr id="20595" name="Oval 19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6" name="Oval 19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7" name="Oval 19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8" name="Oval 19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72" name="Oval 198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3" name="Oval 199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4" name="Oval 200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5" name="Oval 201"/>
          <p:cNvSpPr>
            <a:spLocks noChangeArrowheads="1"/>
          </p:cNvSpPr>
          <p:nvPr/>
        </p:nvSpPr>
        <p:spPr bwMode="auto">
          <a:xfrm>
            <a:off x="4648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6" name="Oval 202"/>
          <p:cNvSpPr>
            <a:spLocks noChangeArrowheads="1"/>
          </p:cNvSpPr>
          <p:nvPr/>
        </p:nvSpPr>
        <p:spPr bwMode="auto">
          <a:xfrm>
            <a:off x="4572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7" name="Oval 203"/>
          <p:cNvSpPr>
            <a:spLocks noChangeArrowheads="1"/>
          </p:cNvSpPr>
          <p:nvPr/>
        </p:nvSpPr>
        <p:spPr bwMode="auto">
          <a:xfrm>
            <a:off x="4724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8" name="Oval 204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9" name="Oval 205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0" name="Oval 206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1" name="Oval 207"/>
          <p:cNvSpPr>
            <a:spLocks noChangeArrowheads="1"/>
          </p:cNvSpPr>
          <p:nvPr/>
        </p:nvSpPr>
        <p:spPr bwMode="auto">
          <a:xfrm>
            <a:off x="4800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2" name="Oval 208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3" name="Oval 209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4" name="Oval 210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85" name="Group 211"/>
          <p:cNvGrpSpPr>
            <a:grpSpLocks/>
          </p:cNvGrpSpPr>
          <p:nvPr/>
        </p:nvGrpSpPr>
        <p:grpSpPr bwMode="auto">
          <a:xfrm flipH="1">
            <a:off x="4800600" y="3276600"/>
            <a:ext cx="304800" cy="304800"/>
            <a:chOff x="3696" y="1728"/>
            <a:chExt cx="192" cy="192"/>
          </a:xfrm>
        </p:grpSpPr>
        <p:sp>
          <p:nvSpPr>
            <p:cNvPr id="20591" name="Oval 21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2" name="Oval 21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3" name="Oval 21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4" name="Oval 21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86" name="Oval 216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7" name="Oval 217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8" name="Oval 218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9" name="Oval 219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0" name="Oval 220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1" name="Oval 221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2" name="Oval 222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3" name="Oval 223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94" name="Group 224"/>
          <p:cNvGrpSpPr>
            <a:grpSpLocks/>
          </p:cNvGrpSpPr>
          <p:nvPr/>
        </p:nvGrpSpPr>
        <p:grpSpPr bwMode="auto">
          <a:xfrm flipH="1">
            <a:off x="4953000" y="3429000"/>
            <a:ext cx="304800" cy="304800"/>
            <a:chOff x="3696" y="1728"/>
            <a:chExt cx="192" cy="192"/>
          </a:xfrm>
        </p:grpSpPr>
        <p:sp>
          <p:nvSpPr>
            <p:cNvPr id="20587" name="Oval 22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8" name="Oval 22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9" name="Oval 22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0" name="Oval 22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95" name="Oval 229"/>
          <p:cNvSpPr>
            <a:spLocks noChangeArrowheads="1"/>
          </p:cNvSpPr>
          <p:nvPr/>
        </p:nvSpPr>
        <p:spPr bwMode="auto">
          <a:xfrm>
            <a:off x="5029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6" name="Oval 230"/>
          <p:cNvSpPr>
            <a:spLocks noChangeArrowheads="1"/>
          </p:cNvSpPr>
          <p:nvPr/>
        </p:nvSpPr>
        <p:spPr bwMode="auto">
          <a:xfrm>
            <a:off x="5181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7" name="Oval 231"/>
          <p:cNvSpPr>
            <a:spLocks noChangeArrowheads="1"/>
          </p:cNvSpPr>
          <p:nvPr/>
        </p:nvSpPr>
        <p:spPr bwMode="auto">
          <a:xfrm>
            <a:off x="5334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8" name="Oval 232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9" name="Oval 233"/>
          <p:cNvSpPr>
            <a:spLocks noChangeArrowheads="1"/>
          </p:cNvSpPr>
          <p:nvPr/>
        </p:nvSpPr>
        <p:spPr bwMode="auto">
          <a:xfrm>
            <a:off x="5105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0" name="Oval 234"/>
          <p:cNvSpPr>
            <a:spLocks noChangeArrowheads="1"/>
          </p:cNvSpPr>
          <p:nvPr/>
        </p:nvSpPr>
        <p:spPr bwMode="auto">
          <a:xfrm>
            <a:off x="5257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1" name="Oval 235"/>
          <p:cNvSpPr>
            <a:spLocks noChangeArrowheads="1"/>
          </p:cNvSpPr>
          <p:nvPr/>
        </p:nvSpPr>
        <p:spPr bwMode="auto">
          <a:xfrm>
            <a:off x="5410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2" name="Oval 236"/>
          <p:cNvSpPr>
            <a:spLocks noChangeArrowheads="1"/>
          </p:cNvSpPr>
          <p:nvPr/>
        </p:nvSpPr>
        <p:spPr bwMode="auto">
          <a:xfrm>
            <a:off x="5562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03" name="Group 237"/>
          <p:cNvGrpSpPr>
            <a:grpSpLocks/>
          </p:cNvGrpSpPr>
          <p:nvPr/>
        </p:nvGrpSpPr>
        <p:grpSpPr bwMode="auto">
          <a:xfrm flipH="1">
            <a:off x="5105400" y="3352800"/>
            <a:ext cx="304800" cy="304800"/>
            <a:chOff x="3696" y="1728"/>
            <a:chExt cx="192" cy="192"/>
          </a:xfrm>
        </p:grpSpPr>
        <p:sp>
          <p:nvSpPr>
            <p:cNvPr id="20583" name="Oval 23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4" name="Oval 23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5" name="Oval 24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6" name="Oval 24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04" name="Oval 242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5" name="Oval 243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6" name="Oval 244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7" name="Oval 245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8" name="Oval 246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9" name="Oval 247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10" name="Group 248"/>
          <p:cNvGrpSpPr>
            <a:grpSpLocks/>
          </p:cNvGrpSpPr>
          <p:nvPr/>
        </p:nvGrpSpPr>
        <p:grpSpPr bwMode="auto">
          <a:xfrm flipH="1">
            <a:off x="4572000" y="3581400"/>
            <a:ext cx="304800" cy="304800"/>
            <a:chOff x="3696" y="1728"/>
            <a:chExt cx="192" cy="192"/>
          </a:xfrm>
        </p:grpSpPr>
        <p:sp>
          <p:nvSpPr>
            <p:cNvPr id="20579" name="Oval 24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0" name="Oval 25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1" name="Oval 25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2" name="Oval 25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11" name="Oval 253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2" name="Oval 254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3" name="Oval 255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4" name="Oval 256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5" name="Oval 257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6" name="Oval 258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7" name="Oval 259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18" name="Group 260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0575" name="Oval 2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6" name="Oval 2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7" name="Oval 2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8" name="Oval 2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19" name="Oval 265"/>
          <p:cNvSpPr>
            <a:spLocks noChangeArrowheads="1"/>
          </p:cNvSpPr>
          <p:nvPr/>
        </p:nvSpPr>
        <p:spPr bwMode="auto">
          <a:xfrm>
            <a:off x="4800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0" name="Oval 266"/>
          <p:cNvSpPr>
            <a:spLocks noChangeArrowheads="1"/>
          </p:cNvSpPr>
          <p:nvPr/>
        </p:nvSpPr>
        <p:spPr bwMode="auto">
          <a:xfrm>
            <a:off x="4953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1" name="Oval 267"/>
          <p:cNvSpPr>
            <a:spLocks noChangeArrowheads="1"/>
          </p:cNvSpPr>
          <p:nvPr/>
        </p:nvSpPr>
        <p:spPr bwMode="auto">
          <a:xfrm>
            <a:off x="5105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2" name="Oval 268"/>
          <p:cNvSpPr>
            <a:spLocks noChangeArrowheads="1"/>
          </p:cNvSpPr>
          <p:nvPr/>
        </p:nvSpPr>
        <p:spPr bwMode="auto">
          <a:xfrm>
            <a:off x="5029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23" name="Group 269"/>
          <p:cNvGrpSpPr>
            <a:grpSpLocks/>
          </p:cNvGrpSpPr>
          <p:nvPr/>
        </p:nvGrpSpPr>
        <p:grpSpPr bwMode="auto">
          <a:xfrm flipH="1">
            <a:off x="4876800" y="3657600"/>
            <a:ext cx="304800" cy="304800"/>
            <a:chOff x="3696" y="1728"/>
            <a:chExt cx="192" cy="192"/>
          </a:xfrm>
        </p:grpSpPr>
        <p:sp>
          <p:nvSpPr>
            <p:cNvPr id="20571" name="Oval 27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2" name="Oval 27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3" name="Oval 27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4" name="Oval 27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24" name="Oval 274"/>
          <p:cNvSpPr>
            <a:spLocks noChangeArrowheads="1"/>
          </p:cNvSpPr>
          <p:nvPr/>
        </p:nvSpPr>
        <p:spPr bwMode="auto">
          <a:xfrm>
            <a:off x="4267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5" name="Oval 275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6" name="Oval 276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7" name="Oval 277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8" name="Oval 278"/>
          <p:cNvSpPr>
            <a:spLocks noChangeArrowheads="1"/>
          </p:cNvSpPr>
          <p:nvPr/>
        </p:nvSpPr>
        <p:spPr bwMode="auto">
          <a:xfrm>
            <a:off x="4343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9" name="Oval 279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0" name="Oval 280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1" name="Oval 281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32" name="Group 282"/>
          <p:cNvGrpSpPr>
            <a:grpSpLocks/>
          </p:cNvGrpSpPr>
          <p:nvPr/>
        </p:nvGrpSpPr>
        <p:grpSpPr bwMode="auto">
          <a:xfrm flipH="1">
            <a:off x="4343400" y="2971800"/>
            <a:ext cx="304800" cy="304800"/>
            <a:chOff x="3696" y="1728"/>
            <a:chExt cx="192" cy="192"/>
          </a:xfrm>
        </p:grpSpPr>
        <p:sp>
          <p:nvSpPr>
            <p:cNvPr id="20567" name="Oval 28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8" name="Oval 28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9" name="Oval 28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0" name="Oval 28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33" name="Oval 287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4" name="Oval 288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5" name="Oval 289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6" name="Oval 290"/>
          <p:cNvSpPr>
            <a:spLocks noChangeArrowheads="1"/>
          </p:cNvSpPr>
          <p:nvPr/>
        </p:nvSpPr>
        <p:spPr bwMode="auto">
          <a:xfrm>
            <a:off x="4876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7" name="Oval 291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8" name="Oval 292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9" name="Oval 293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0" name="Oval 294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41" name="Group 295"/>
          <p:cNvGrpSpPr>
            <a:grpSpLocks/>
          </p:cNvGrpSpPr>
          <p:nvPr/>
        </p:nvGrpSpPr>
        <p:grpSpPr bwMode="auto">
          <a:xfrm flipH="1">
            <a:off x="4495800" y="3124200"/>
            <a:ext cx="304800" cy="304800"/>
            <a:chOff x="3696" y="1728"/>
            <a:chExt cx="192" cy="192"/>
          </a:xfrm>
        </p:grpSpPr>
        <p:sp>
          <p:nvSpPr>
            <p:cNvPr id="20563" name="Oval 2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4" name="Oval 2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5" name="Oval 2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6" name="Oval 2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42" name="Oval 300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3" name="Oval 301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4" name="Oval 302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5" name="Oval 303"/>
          <p:cNvSpPr>
            <a:spLocks noChangeArrowheads="1"/>
          </p:cNvSpPr>
          <p:nvPr/>
        </p:nvSpPr>
        <p:spPr bwMode="auto">
          <a:xfrm>
            <a:off x="5029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6" name="Oval 304"/>
          <p:cNvSpPr>
            <a:spLocks noChangeArrowheads="1"/>
          </p:cNvSpPr>
          <p:nvPr/>
        </p:nvSpPr>
        <p:spPr bwMode="auto">
          <a:xfrm>
            <a:off x="4648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7" name="Oval 305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8" name="Oval 306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9" name="Oval 307"/>
          <p:cNvSpPr>
            <a:spLocks noChangeArrowheads="1"/>
          </p:cNvSpPr>
          <p:nvPr/>
        </p:nvSpPr>
        <p:spPr bwMode="auto">
          <a:xfrm>
            <a:off x="5105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50" name="Group 308"/>
          <p:cNvGrpSpPr>
            <a:grpSpLocks/>
          </p:cNvGrpSpPr>
          <p:nvPr/>
        </p:nvGrpSpPr>
        <p:grpSpPr bwMode="auto">
          <a:xfrm flipH="1">
            <a:off x="4648200" y="3048000"/>
            <a:ext cx="304800" cy="304800"/>
            <a:chOff x="3696" y="1728"/>
            <a:chExt cx="192" cy="192"/>
          </a:xfrm>
        </p:grpSpPr>
        <p:sp>
          <p:nvSpPr>
            <p:cNvPr id="20559" name="Oval 30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0" name="Oval 31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1" name="Oval 31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2" name="Oval 31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51" name="Oval 313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2" name="Oval 314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3" name="Oval 315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4" name="Oval 316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5" name="Oval 317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6" name="Oval 318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57" name="Group 319"/>
          <p:cNvGrpSpPr>
            <a:grpSpLocks/>
          </p:cNvGrpSpPr>
          <p:nvPr/>
        </p:nvGrpSpPr>
        <p:grpSpPr bwMode="auto">
          <a:xfrm flipH="1">
            <a:off x="4114800" y="3276600"/>
            <a:ext cx="304800" cy="304800"/>
            <a:chOff x="3696" y="1728"/>
            <a:chExt cx="192" cy="192"/>
          </a:xfrm>
        </p:grpSpPr>
        <p:sp>
          <p:nvSpPr>
            <p:cNvPr id="20555" name="Oval 32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6" name="Oval 32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7" name="Oval 32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8" name="Oval 32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58" name="Oval 324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9" name="Oval 325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0" name="Oval 326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1" name="Oval 327"/>
          <p:cNvSpPr>
            <a:spLocks noChangeArrowheads="1"/>
          </p:cNvSpPr>
          <p:nvPr/>
        </p:nvSpPr>
        <p:spPr bwMode="auto">
          <a:xfrm>
            <a:off x="4648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2" name="Oval 328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3" name="Oval 329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4" name="Oval 330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65" name="Group 331"/>
          <p:cNvGrpSpPr>
            <a:grpSpLocks/>
          </p:cNvGrpSpPr>
          <p:nvPr/>
        </p:nvGrpSpPr>
        <p:grpSpPr bwMode="auto">
          <a:xfrm flipH="1">
            <a:off x="4267200" y="3429000"/>
            <a:ext cx="304800" cy="304800"/>
            <a:chOff x="3696" y="1728"/>
            <a:chExt cx="192" cy="192"/>
          </a:xfrm>
        </p:grpSpPr>
        <p:sp>
          <p:nvSpPr>
            <p:cNvPr id="20551" name="Oval 33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2" name="Oval 33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3" name="Oval 33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4" name="Oval 33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66" name="Oval 336"/>
          <p:cNvSpPr>
            <a:spLocks noChangeArrowheads="1"/>
          </p:cNvSpPr>
          <p:nvPr/>
        </p:nvSpPr>
        <p:spPr bwMode="auto">
          <a:xfrm>
            <a:off x="4343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7" name="Oval 337"/>
          <p:cNvSpPr>
            <a:spLocks noChangeArrowheads="1"/>
          </p:cNvSpPr>
          <p:nvPr/>
        </p:nvSpPr>
        <p:spPr bwMode="auto">
          <a:xfrm>
            <a:off x="4495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8" name="Oval 338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9" name="Oval 339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70" name="Group 340"/>
          <p:cNvGrpSpPr>
            <a:grpSpLocks/>
          </p:cNvGrpSpPr>
          <p:nvPr/>
        </p:nvGrpSpPr>
        <p:grpSpPr bwMode="auto">
          <a:xfrm flipH="1">
            <a:off x="4419600" y="3352800"/>
            <a:ext cx="304800" cy="304800"/>
            <a:chOff x="3696" y="1728"/>
            <a:chExt cx="192" cy="192"/>
          </a:xfrm>
        </p:grpSpPr>
        <p:sp>
          <p:nvSpPr>
            <p:cNvPr id="20547" name="Oval 34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8" name="Oval 34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9" name="Oval 34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0" name="Oval 34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71" name="Oval 345"/>
          <p:cNvSpPr>
            <a:spLocks noChangeArrowheads="1"/>
          </p:cNvSpPr>
          <p:nvPr/>
        </p:nvSpPr>
        <p:spPr bwMode="auto">
          <a:xfrm>
            <a:off x="4724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2" name="Oval 346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3" name="Oval 347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4" name="Oval 348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5" name="Oval 349"/>
          <p:cNvSpPr>
            <a:spLocks noChangeArrowheads="1"/>
          </p:cNvSpPr>
          <p:nvPr/>
        </p:nvSpPr>
        <p:spPr bwMode="auto">
          <a:xfrm>
            <a:off x="48006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6" name="Oval 350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7" name="Oval 351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8" name="Oval 352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79" name="Group 353"/>
          <p:cNvGrpSpPr>
            <a:grpSpLocks/>
          </p:cNvGrpSpPr>
          <p:nvPr/>
        </p:nvGrpSpPr>
        <p:grpSpPr bwMode="auto">
          <a:xfrm flipH="1">
            <a:off x="4800600" y="3505200"/>
            <a:ext cx="304800" cy="304800"/>
            <a:chOff x="3696" y="1728"/>
            <a:chExt cx="192" cy="192"/>
          </a:xfrm>
        </p:grpSpPr>
        <p:sp>
          <p:nvSpPr>
            <p:cNvPr id="20543" name="Oval 3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4" name="Oval 3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5" name="Oval 3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6" name="Oval 3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80" name="Oval 358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1" name="Oval 359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2" name="Oval 360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3" name="Oval 361"/>
          <p:cNvSpPr>
            <a:spLocks noChangeArrowheads="1"/>
          </p:cNvSpPr>
          <p:nvPr/>
        </p:nvSpPr>
        <p:spPr bwMode="auto">
          <a:xfrm>
            <a:off x="5334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4" name="Oval 362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5" name="Oval 363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6" name="Oval 364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7" name="Oval 365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88" name="Group 366"/>
          <p:cNvGrpSpPr>
            <a:grpSpLocks/>
          </p:cNvGrpSpPr>
          <p:nvPr/>
        </p:nvGrpSpPr>
        <p:grpSpPr bwMode="auto">
          <a:xfrm flipH="1">
            <a:off x="4953000" y="3657600"/>
            <a:ext cx="304800" cy="304800"/>
            <a:chOff x="3696" y="1728"/>
            <a:chExt cx="192" cy="192"/>
          </a:xfrm>
        </p:grpSpPr>
        <p:sp>
          <p:nvSpPr>
            <p:cNvPr id="20539" name="Oval 36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0" name="Oval 36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1" name="Oval 36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2" name="Oval 37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89" name="Oval 371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0" name="Oval 372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1" name="Oval 373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2" name="Oval 374"/>
          <p:cNvSpPr>
            <a:spLocks noChangeArrowheads="1"/>
          </p:cNvSpPr>
          <p:nvPr/>
        </p:nvSpPr>
        <p:spPr bwMode="auto">
          <a:xfrm>
            <a:off x="5486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3" name="Oval 375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4" name="Oval 376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5" name="Oval 377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6" name="Oval 378"/>
          <p:cNvSpPr>
            <a:spLocks noChangeArrowheads="1"/>
          </p:cNvSpPr>
          <p:nvPr/>
        </p:nvSpPr>
        <p:spPr bwMode="auto">
          <a:xfrm>
            <a:off x="5562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97" name="Group 379"/>
          <p:cNvGrpSpPr>
            <a:grpSpLocks/>
          </p:cNvGrpSpPr>
          <p:nvPr/>
        </p:nvGrpSpPr>
        <p:grpSpPr bwMode="auto">
          <a:xfrm flipH="1">
            <a:off x="5105400" y="3581400"/>
            <a:ext cx="304800" cy="304800"/>
            <a:chOff x="3696" y="1728"/>
            <a:chExt cx="192" cy="192"/>
          </a:xfrm>
        </p:grpSpPr>
        <p:sp>
          <p:nvSpPr>
            <p:cNvPr id="20535" name="Oval 38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6" name="Oval 38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7" name="Oval 38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8" name="Oval 38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98" name="Oval 38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9" name="Oval 38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0" name="Oval 38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1" name="Oval 387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2" name="Oval 388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3" name="Oval 389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04" name="Group 390"/>
          <p:cNvGrpSpPr>
            <a:grpSpLocks/>
          </p:cNvGrpSpPr>
          <p:nvPr/>
        </p:nvGrpSpPr>
        <p:grpSpPr bwMode="auto">
          <a:xfrm flipH="1">
            <a:off x="4572000" y="3810000"/>
            <a:ext cx="304800" cy="304800"/>
            <a:chOff x="3696" y="1728"/>
            <a:chExt cx="192" cy="192"/>
          </a:xfrm>
        </p:grpSpPr>
        <p:sp>
          <p:nvSpPr>
            <p:cNvPr id="20531" name="Oval 39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2" name="Oval 39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3" name="Oval 39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4" name="Oval 39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05" name="Oval 395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6" name="Oval 396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7" name="Oval 397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8" name="Oval 398"/>
          <p:cNvSpPr>
            <a:spLocks noChangeArrowheads="1"/>
          </p:cNvSpPr>
          <p:nvPr/>
        </p:nvSpPr>
        <p:spPr bwMode="auto">
          <a:xfrm>
            <a:off x="5105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9" name="Oval 399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0" name="Oval 400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1" name="Oval 401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12" name="Group 402"/>
          <p:cNvGrpSpPr>
            <a:grpSpLocks/>
          </p:cNvGrpSpPr>
          <p:nvPr/>
        </p:nvGrpSpPr>
        <p:grpSpPr bwMode="auto">
          <a:xfrm flipH="1">
            <a:off x="4724400" y="3962400"/>
            <a:ext cx="304800" cy="304800"/>
            <a:chOff x="3696" y="1728"/>
            <a:chExt cx="192" cy="192"/>
          </a:xfrm>
        </p:grpSpPr>
        <p:sp>
          <p:nvSpPr>
            <p:cNvPr id="20527" name="Oval 40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8" name="Oval 40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9" name="Oval 40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0" name="Oval 40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13" name="Oval 407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4" name="Oval 408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5" name="Oval 409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6" name="Oval 410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17" name="Group 411"/>
          <p:cNvGrpSpPr>
            <a:grpSpLocks/>
          </p:cNvGrpSpPr>
          <p:nvPr/>
        </p:nvGrpSpPr>
        <p:grpSpPr bwMode="auto">
          <a:xfrm flipH="1">
            <a:off x="4876800" y="3886200"/>
            <a:ext cx="304800" cy="304800"/>
            <a:chOff x="3696" y="1728"/>
            <a:chExt cx="192" cy="192"/>
          </a:xfrm>
        </p:grpSpPr>
        <p:sp>
          <p:nvSpPr>
            <p:cNvPr id="20523" name="Oval 41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4" name="Oval 41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5" name="Oval 41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6" name="Oval 41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18" name="Oval 416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9" name="Oval 417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0" name="Oval 418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1" name="Oval 419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2" name="Oval 420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3" name="Oval 421"/>
          <p:cNvSpPr>
            <a:spLocks noChangeArrowheads="1"/>
          </p:cNvSpPr>
          <p:nvPr/>
        </p:nvSpPr>
        <p:spPr bwMode="auto">
          <a:xfrm>
            <a:off x="4267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4" name="Oval 422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5" name="Oval 423"/>
          <p:cNvSpPr>
            <a:spLocks noChangeArrowheads="1"/>
          </p:cNvSpPr>
          <p:nvPr/>
        </p:nvSpPr>
        <p:spPr bwMode="auto">
          <a:xfrm>
            <a:off x="4343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6" name="Oval 424"/>
          <p:cNvSpPr>
            <a:spLocks noChangeArrowheads="1"/>
          </p:cNvSpPr>
          <p:nvPr/>
        </p:nvSpPr>
        <p:spPr bwMode="auto">
          <a:xfrm>
            <a:off x="4267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7" name="Oval 425"/>
          <p:cNvSpPr>
            <a:spLocks noChangeArrowheads="1"/>
          </p:cNvSpPr>
          <p:nvPr/>
        </p:nvSpPr>
        <p:spPr bwMode="auto">
          <a:xfrm>
            <a:off x="4419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8" name="Oval 426"/>
          <p:cNvSpPr>
            <a:spLocks noChangeArrowheads="1"/>
          </p:cNvSpPr>
          <p:nvPr/>
        </p:nvSpPr>
        <p:spPr bwMode="auto">
          <a:xfrm>
            <a:off x="4343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9" name="Oval 427"/>
          <p:cNvSpPr>
            <a:spLocks noChangeArrowheads="1"/>
          </p:cNvSpPr>
          <p:nvPr/>
        </p:nvSpPr>
        <p:spPr bwMode="auto">
          <a:xfrm>
            <a:off x="4495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30" name="Group 428"/>
          <p:cNvGrpSpPr>
            <a:grpSpLocks/>
          </p:cNvGrpSpPr>
          <p:nvPr/>
        </p:nvGrpSpPr>
        <p:grpSpPr bwMode="auto">
          <a:xfrm flipH="1">
            <a:off x="4038600" y="3200400"/>
            <a:ext cx="304800" cy="304800"/>
            <a:chOff x="3696" y="1728"/>
            <a:chExt cx="192" cy="192"/>
          </a:xfrm>
        </p:grpSpPr>
        <p:sp>
          <p:nvSpPr>
            <p:cNvPr id="20519" name="Oval 42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0" name="Oval 43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1" name="Oval 43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2" name="Oval 43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31" name="Oval 433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2" name="Oval 434"/>
          <p:cNvSpPr>
            <a:spLocks noChangeArrowheads="1"/>
          </p:cNvSpPr>
          <p:nvPr/>
        </p:nvSpPr>
        <p:spPr bwMode="auto">
          <a:xfrm>
            <a:off x="4038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3" name="Oval 435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4" name="Oval 436"/>
          <p:cNvSpPr>
            <a:spLocks noChangeArrowheads="1"/>
          </p:cNvSpPr>
          <p:nvPr/>
        </p:nvSpPr>
        <p:spPr bwMode="auto">
          <a:xfrm>
            <a:off x="4038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5" name="Oval 437"/>
          <p:cNvSpPr>
            <a:spLocks noChangeArrowheads="1"/>
          </p:cNvSpPr>
          <p:nvPr/>
        </p:nvSpPr>
        <p:spPr bwMode="auto">
          <a:xfrm>
            <a:off x="3962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6" name="Oval 438"/>
          <p:cNvSpPr>
            <a:spLocks noChangeArrowheads="1"/>
          </p:cNvSpPr>
          <p:nvPr/>
        </p:nvSpPr>
        <p:spPr bwMode="auto">
          <a:xfrm>
            <a:off x="4114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7" name="Oval 439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8" name="Oval 440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9" name="Oval 441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0" name="Oval 442"/>
          <p:cNvSpPr>
            <a:spLocks noChangeArrowheads="1"/>
          </p:cNvSpPr>
          <p:nvPr/>
        </p:nvSpPr>
        <p:spPr bwMode="auto">
          <a:xfrm>
            <a:off x="4191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1" name="Oval 443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2" name="Oval 444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3" name="Oval 445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44" name="Group 446"/>
          <p:cNvGrpSpPr>
            <a:grpSpLocks/>
          </p:cNvGrpSpPr>
          <p:nvPr/>
        </p:nvGrpSpPr>
        <p:grpSpPr bwMode="auto">
          <a:xfrm flipH="1">
            <a:off x="4191000" y="3657600"/>
            <a:ext cx="304800" cy="304800"/>
            <a:chOff x="3696" y="1728"/>
            <a:chExt cx="192" cy="192"/>
          </a:xfrm>
        </p:grpSpPr>
        <p:sp>
          <p:nvSpPr>
            <p:cNvPr id="20515" name="Oval 4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6" name="Oval 4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7" name="Oval 4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8" name="Oval 4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45" name="Oval 451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6" name="Oval 452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7" name="Oval 453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8" name="Oval 454"/>
          <p:cNvSpPr>
            <a:spLocks noChangeArrowheads="1"/>
          </p:cNvSpPr>
          <p:nvPr/>
        </p:nvSpPr>
        <p:spPr bwMode="auto">
          <a:xfrm>
            <a:off x="4724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9" name="Oval 455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0" name="Oval 456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1" name="Oval 457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2" name="Oval 458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53" name="Group 459"/>
          <p:cNvGrpSpPr>
            <a:grpSpLocks/>
          </p:cNvGrpSpPr>
          <p:nvPr/>
        </p:nvGrpSpPr>
        <p:grpSpPr bwMode="auto">
          <a:xfrm flipH="1">
            <a:off x="4343400" y="3810000"/>
            <a:ext cx="304800" cy="304800"/>
            <a:chOff x="3696" y="1728"/>
            <a:chExt cx="192" cy="192"/>
          </a:xfrm>
        </p:grpSpPr>
        <p:sp>
          <p:nvSpPr>
            <p:cNvPr id="20511" name="Oval 46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2" name="Oval 46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3" name="Oval 46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4" name="Oval 46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54" name="Oval 464"/>
          <p:cNvSpPr>
            <a:spLocks noChangeArrowheads="1"/>
          </p:cNvSpPr>
          <p:nvPr/>
        </p:nvSpPr>
        <p:spPr bwMode="auto">
          <a:xfrm>
            <a:off x="4419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5" name="Oval 465"/>
          <p:cNvSpPr>
            <a:spLocks noChangeArrowheads="1"/>
          </p:cNvSpPr>
          <p:nvPr/>
        </p:nvSpPr>
        <p:spPr bwMode="auto">
          <a:xfrm>
            <a:off x="4572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6" name="Oval 466"/>
          <p:cNvSpPr>
            <a:spLocks noChangeArrowheads="1"/>
          </p:cNvSpPr>
          <p:nvPr/>
        </p:nvSpPr>
        <p:spPr bwMode="auto">
          <a:xfrm>
            <a:off x="4724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7" name="Oval 467"/>
          <p:cNvSpPr>
            <a:spLocks noChangeArrowheads="1"/>
          </p:cNvSpPr>
          <p:nvPr/>
        </p:nvSpPr>
        <p:spPr bwMode="auto">
          <a:xfrm>
            <a:off x="4876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8" name="Oval 468"/>
          <p:cNvSpPr>
            <a:spLocks noChangeArrowheads="1"/>
          </p:cNvSpPr>
          <p:nvPr/>
        </p:nvSpPr>
        <p:spPr bwMode="auto">
          <a:xfrm>
            <a:off x="4495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9" name="Oval 469"/>
          <p:cNvSpPr>
            <a:spLocks noChangeArrowheads="1"/>
          </p:cNvSpPr>
          <p:nvPr/>
        </p:nvSpPr>
        <p:spPr bwMode="auto">
          <a:xfrm>
            <a:off x="4648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0" name="Oval 470"/>
          <p:cNvSpPr>
            <a:spLocks noChangeArrowheads="1"/>
          </p:cNvSpPr>
          <p:nvPr/>
        </p:nvSpPr>
        <p:spPr bwMode="auto">
          <a:xfrm>
            <a:off x="4800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1" name="Oval 471"/>
          <p:cNvSpPr>
            <a:spLocks noChangeArrowheads="1"/>
          </p:cNvSpPr>
          <p:nvPr/>
        </p:nvSpPr>
        <p:spPr bwMode="auto">
          <a:xfrm>
            <a:off x="4953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62" name="Group 472"/>
          <p:cNvGrpSpPr>
            <a:grpSpLocks/>
          </p:cNvGrpSpPr>
          <p:nvPr/>
        </p:nvGrpSpPr>
        <p:grpSpPr bwMode="auto">
          <a:xfrm flipH="1">
            <a:off x="4495800" y="3733800"/>
            <a:ext cx="304800" cy="304800"/>
            <a:chOff x="3696" y="1728"/>
            <a:chExt cx="192" cy="192"/>
          </a:xfrm>
        </p:grpSpPr>
        <p:sp>
          <p:nvSpPr>
            <p:cNvPr id="20507" name="Oval 4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8" name="Oval 4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9" name="Oval 4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0" name="Oval 4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63" name="Oval 477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4" name="Oval 478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5" name="Oval 479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6" name="Oval 480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7" name="Oval 481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8" name="Oval 482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69" name="Group 483"/>
          <p:cNvGrpSpPr>
            <a:grpSpLocks/>
          </p:cNvGrpSpPr>
          <p:nvPr/>
        </p:nvGrpSpPr>
        <p:grpSpPr bwMode="auto">
          <a:xfrm flipH="1">
            <a:off x="3962400" y="3962400"/>
            <a:ext cx="304800" cy="304800"/>
            <a:chOff x="3696" y="1728"/>
            <a:chExt cx="192" cy="192"/>
          </a:xfrm>
        </p:grpSpPr>
        <p:sp>
          <p:nvSpPr>
            <p:cNvPr id="20503" name="Oval 48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4" name="Oval 48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5" name="Oval 48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6" name="Oval 48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70" name="Oval 488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1" name="Oval 489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2" name="Oval 490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3" name="Oval 491"/>
          <p:cNvSpPr>
            <a:spLocks noChangeArrowheads="1"/>
          </p:cNvSpPr>
          <p:nvPr/>
        </p:nvSpPr>
        <p:spPr bwMode="auto">
          <a:xfrm>
            <a:off x="4495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4" name="Oval 492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5" name="Oval 493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6" name="Oval 494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77" name="Group 495"/>
          <p:cNvGrpSpPr>
            <a:grpSpLocks/>
          </p:cNvGrpSpPr>
          <p:nvPr/>
        </p:nvGrpSpPr>
        <p:grpSpPr bwMode="auto">
          <a:xfrm flipH="1">
            <a:off x="4114800" y="4114800"/>
            <a:ext cx="304800" cy="304800"/>
            <a:chOff x="3696" y="1728"/>
            <a:chExt cx="192" cy="192"/>
          </a:xfrm>
        </p:grpSpPr>
        <p:sp>
          <p:nvSpPr>
            <p:cNvPr id="20499" name="Oval 4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0" name="Oval 4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1" name="Oval 4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2" name="Oval 4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78" name="Oval 500"/>
          <p:cNvSpPr>
            <a:spLocks noChangeArrowheads="1"/>
          </p:cNvSpPr>
          <p:nvPr/>
        </p:nvSpPr>
        <p:spPr bwMode="auto">
          <a:xfrm>
            <a:off x="4191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9" name="Oval 501"/>
          <p:cNvSpPr>
            <a:spLocks noChangeArrowheads="1"/>
          </p:cNvSpPr>
          <p:nvPr/>
        </p:nvSpPr>
        <p:spPr bwMode="auto">
          <a:xfrm>
            <a:off x="4343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0" name="Oval 502"/>
          <p:cNvSpPr>
            <a:spLocks noChangeArrowheads="1"/>
          </p:cNvSpPr>
          <p:nvPr/>
        </p:nvSpPr>
        <p:spPr bwMode="auto">
          <a:xfrm>
            <a:off x="4495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1" name="Oval 503"/>
          <p:cNvSpPr>
            <a:spLocks noChangeArrowheads="1"/>
          </p:cNvSpPr>
          <p:nvPr/>
        </p:nvSpPr>
        <p:spPr bwMode="auto">
          <a:xfrm>
            <a:off x="4419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82" name="Group 504"/>
          <p:cNvGrpSpPr>
            <a:grpSpLocks/>
          </p:cNvGrpSpPr>
          <p:nvPr/>
        </p:nvGrpSpPr>
        <p:grpSpPr bwMode="auto">
          <a:xfrm flipH="1">
            <a:off x="4267200" y="4038600"/>
            <a:ext cx="304800" cy="304800"/>
            <a:chOff x="3696" y="1728"/>
            <a:chExt cx="192" cy="192"/>
          </a:xfrm>
        </p:grpSpPr>
        <p:sp>
          <p:nvSpPr>
            <p:cNvPr id="20495" name="Oval 50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6" name="Oval 50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7" name="Oval 50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8" name="Oval 50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83" name="Oval 744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4" name="Oval 745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5" name="Oval 746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6" name="Oval 747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7" name="Oval 748"/>
          <p:cNvSpPr>
            <a:spLocks noChangeArrowheads="1"/>
          </p:cNvSpPr>
          <p:nvPr/>
        </p:nvSpPr>
        <p:spPr bwMode="auto">
          <a:xfrm>
            <a:off x="5029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8" name="Oval 749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9" name="Oval 750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0" name="Oval 751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91" name="Group 752"/>
          <p:cNvGrpSpPr>
            <a:grpSpLocks/>
          </p:cNvGrpSpPr>
          <p:nvPr/>
        </p:nvGrpSpPr>
        <p:grpSpPr bwMode="auto">
          <a:xfrm flipH="1">
            <a:off x="5029200" y="3505200"/>
            <a:ext cx="304800" cy="304800"/>
            <a:chOff x="3696" y="1728"/>
            <a:chExt cx="192" cy="192"/>
          </a:xfrm>
        </p:grpSpPr>
        <p:sp>
          <p:nvSpPr>
            <p:cNvPr id="20491" name="Oval 75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2" name="Oval 75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3" name="Oval 75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4" name="Oval 75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92" name="Oval 757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3" name="Oval 758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4" name="Oval 759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5" name="Oval 760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6" name="Oval 761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7" name="Oval 762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8" name="Oval 763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9" name="Oval 764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00" name="Group 765"/>
          <p:cNvGrpSpPr>
            <a:grpSpLocks/>
          </p:cNvGrpSpPr>
          <p:nvPr/>
        </p:nvGrpSpPr>
        <p:grpSpPr bwMode="auto">
          <a:xfrm flipH="1">
            <a:off x="5181600" y="3657600"/>
            <a:ext cx="304800" cy="304800"/>
            <a:chOff x="3696" y="1728"/>
            <a:chExt cx="192" cy="192"/>
          </a:xfrm>
        </p:grpSpPr>
        <p:sp>
          <p:nvSpPr>
            <p:cNvPr id="20487" name="Oval 7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8" name="Oval 7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9" name="Oval 7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0" name="Oval 7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01" name="Oval 770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2" name="Oval 771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3" name="Oval 772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4" name="Oval 773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5" name="Oval 774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6" name="Oval 775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7" name="Oval 776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8" name="Oval 777"/>
          <p:cNvSpPr>
            <a:spLocks noChangeArrowheads="1"/>
          </p:cNvSpPr>
          <p:nvPr/>
        </p:nvSpPr>
        <p:spPr bwMode="auto">
          <a:xfrm>
            <a:off x="5791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09" name="Group 778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0483" name="Oval 77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4" name="Oval 78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5" name="Oval 78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6" name="Oval 78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10" name="Oval 783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1" name="Oval 784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2" name="Oval 785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3" name="Oval 786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4" name="Oval 787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5" name="Oval 788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16" name="Group 789"/>
          <p:cNvGrpSpPr>
            <a:grpSpLocks/>
          </p:cNvGrpSpPr>
          <p:nvPr/>
        </p:nvGrpSpPr>
        <p:grpSpPr bwMode="auto">
          <a:xfrm flipH="1">
            <a:off x="4800600" y="3810000"/>
            <a:ext cx="304800" cy="304800"/>
            <a:chOff x="3696" y="1728"/>
            <a:chExt cx="192" cy="192"/>
          </a:xfrm>
        </p:grpSpPr>
        <p:sp>
          <p:nvSpPr>
            <p:cNvPr id="20479" name="Oval 79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0" name="Oval 79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1" name="Oval 79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2" name="Oval 79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17" name="Oval 794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8" name="Oval 795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9" name="Oval 796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0" name="Oval 797"/>
          <p:cNvSpPr>
            <a:spLocks noChangeArrowheads="1"/>
          </p:cNvSpPr>
          <p:nvPr/>
        </p:nvSpPr>
        <p:spPr bwMode="auto">
          <a:xfrm>
            <a:off x="5334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1" name="Oval 798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2" name="Oval 799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3" name="Oval 800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24" name="Group 801"/>
          <p:cNvGrpSpPr>
            <a:grpSpLocks/>
          </p:cNvGrpSpPr>
          <p:nvPr/>
        </p:nvGrpSpPr>
        <p:grpSpPr bwMode="auto">
          <a:xfrm flipH="1">
            <a:off x="4953000" y="3962400"/>
            <a:ext cx="304800" cy="304800"/>
            <a:chOff x="3696" y="1728"/>
            <a:chExt cx="192" cy="192"/>
          </a:xfrm>
        </p:grpSpPr>
        <p:sp>
          <p:nvSpPr>
            <p:cNvPr id="20475" name="Oval 8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6" name="Oval 8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7" name="Oval 8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8" name="Oval 8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25" name="Oval 806"/>
          <p:cNvSpPr>
            <a:spLocks noChangeArrowheads="1"/>
          </p:cNvSpPr>
          <p:nvPr/>
        </p:nvSpPr>
        <p:spPr bwMode="auto">
          <a:xfrm>
            <a:off x="5029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6" name="Oval 807"/>
          <p:cNvSpPr>
            <a:spLocks noChangeArrowheads="1"/>
          </p:cNvSpPr>
          <p:nvPr/>
        </p:nvSpPr>
        <p:spPr bwMode="auto">
          <a:xfrm>
            <a:off x="5181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7" name="Oval 808"/>
          <p:cNvSpPr>
            <a:spLocks noChangeArrowheads="1"/>
          </p:cNvSpPr>
          <p:nvPr/>
        </p:nvSpPr>
        <p:spPr bwMode="auto">
          <a:xfrm>
            <a:off x="5334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8" name="Oval 809"/>
          <p:cNvSpPr>
            <a:spLocks noChangeArrowheads="1"/>
          </p:cNvSpPr>
          <p:nvPr/>
        </p:nvSpPr>
        <p:spPr bwMode="auto">
          <a:xfrm>
            <a:off x="5257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29" name="Group 810"/>
          <p:cNvGrpSpPr>
            <a:grpSpLocks/>
          </p:cNvGrpSpPr>
          <p:nvPr/>
        </p:nvGrpSpPr>
        <p:grpSpPr bwMode="auto">
          <a:xfrm flipH="1">
            <a:off x="5105400" y="3886200"/>
            <a:ext cx="304800" cy="304800"/>
            <a:chOff x="3696" y="1728"/>
            <a:chExt cx="192" cy="192"/>
          </a:xfrm>
        </p:grpSpPr>
        <p:sp>
          <p:nvSpPr>
            <p:cNvPr id="20471" name="Oval 81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2" name="Oval 81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3" name="Oval 81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4" name="Oval 81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30" name="Oval 815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1" name="Oval 816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2" name="Oval 817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3" name="Oval 818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4" name="Oval 819"/>
          <p:cNvSpPr>
            <a:spLocks noChangeArrowheads="1"/>
          </p:cNvSpPr>
          <p:nvPr/>
        </p:nvSpPr>
        <p:spPr bwMode="auto">
          <a:xfrm>
            <a:off x="5486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5" name="Oval 820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6" name="Oval 821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7" name="Oval 822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38" name="Group 823"/>
          <p:cNvGrpSpPr>
            <a:grpSpLocks/>
          </p:cNvGrpSpPr>
          <p:nvPr/>
        </p:nvGrpSpPr>
        <p:grpSpPr bwMode="auto">
          <a:xfrm flipH="1">
            <a:off x="5486400" y="4038600"/>
            <a:ext cx="304800" cy="304800"/>
            <a:chOff x="3696" y="1728"/>
            <a:chExt cx="192" cy="192"/>
          </a:xfrm>
        </p:grpSpPr>
        <p:sp>
          <p:nvSpPr>
            <p:cNvPr id="20467" name="Oval 82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8" name="Oval 82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9" name="Oval 82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0" name="Oval 82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39" name="Oval 828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0" name="Oval 829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1" name="Oval 830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2" name="Oval 831"/>
          <p:cNvSpPr>
            <a:spLocks noChangeArrowheads="1"/>
          </p:cNvSpPr>
          <p:nvPr/>
        </p:nvSpPr>
        <p:spPr bwMode="auto">
          <a:xfrm>
            <a:off x="6019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3" name="Oval 832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4" name="Oval 833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5" name="Oval 834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6" name="Oval 835"/>
          <p:cNvSpPr>
            <a:spLocks noChangeArrowheads="1"/>
          </p:cNvSpPr>
          <p:nvPr/>
        </p:nvSpPr>
        <p:spPr bwMode="auto">
          <a:xfrm>
            <a:off x="6096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47" name="Group 836"/>
          <p:cNvGrpSpPr>
            <a:grpSpLocks/>
          </p:cNvGrpSpPr>
          <p:nvPr/>
        </p:nvGrpSpPr>
        <p:grpSpPr bwMode="auto">
          <a:xfrm flipH="1">
            <a:off x="5638800" y="4191000"/>
            <a:ext cx="304800" cy="304800"/>
            <a:chOff x="3696" y="1728"/>
            <a:chExt cx="192" cy="192"/>
          </a:xfrm>
        </p:grpSpPr>
        <p:sp>
          <p:nvSpPr>
            <p:cNvPr id="20463" name="Oval 8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4" name="Oval 8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5" name="Oval 8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6" name="Oval 8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48" name="Oval 841"/>
          <p:cNvSpPr>
            <a:spLocks noChangeArrowheads="1"/>
          </p:cNvSpPr>
          <p:nvPr/>
        </p:nvSpPr>
        <p:spPr bwMode="auto">
          <a:xfrm>
            <a:off x="5715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9" name="Oval 842"/>
          <p:cNvSpPr>
            <a:spLocks noChangeArrowheads="1"/>
          </p:cNvSpPr>
          <p:nvPr/>
        </p:nvSpPr>
        <p:spPr bwMode="auto">
          <a:xfrm>
            <a:off x="5867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0" name="Oval 843"/>
          <p:cNvSpPr>
            <a:spLocks noChangeArrowheads="1"/>
          </p:cNvSpPr>
          <p:nvPr/>
        </p:nvSpPr>
        <p:spPr bwMode="auto">
          <a:xfrm>
            <a:off x="6019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1" name="Oval 844"/>
          <p:cNvSpPr>
            <a:spLocks noChangeArrowheads="1"/>
          </p:cNvSpPr>
          <p:nvPr/>
        </p:nvSpPr>
        <p:spPr bwMode="auto">
          <a:xfrm>
            <a:off x="6172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2" name="Oval 845"/>
          <p:cNvSpPr>
            <a:spLocks noChangeArrowheads="1"/>
          </p:cNvSpPr>
          <p:nvPr/>
        </p:nvSpPr>
        <p:spPr bwMode="auto">
          <a:xfrm>
            <a:off x="5791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3" name="Oval 846"/>
          <p:cNvSpPr>
            <a:spLocks noChangeArrowheads="1"/>
          </p:cNvSpPr>
          <p:nvPr/>
        </p:nvSpPr>
        <p:spPr bwMode="auto">
          <a:xfrm>
            <a:off x="5943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4" name="Oval 847"/>
          <p:cNvSpPr>
            <a:spLocks noChangeArrowheads="1"/>
          </p:cNvSpPr>
          <p:nvPr/>
        </p:nvSpPr>
        <p:spPr bwMode="auto">
          <a:xfrm>
            <a:off x="6096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5" name="Oval 848"/>
          <p:cNvSpPr>
            <a:spLocks noChangeArrowheads="1"/>
          </p:cNvSpPr>
          <p:nvPr/>
        </p:nvSpPr>
        <p:spPr bwMode="auto">
          <a:xfrm>
            <a:off x="6248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56" name="Group 849"/>
          <p:cNvGrpSpPr>
            <a:grpSpLocks/>
          </p:cNvGrpSpPr>
          <p:nvPr/>
        </p:nvGrpSpPr>
        <p:grpSpPr bwMode="auto">
          <a:xfrm flipH="1">
            <a:off x="5791200" y="4114800"/>
            <a:ext cx="304800" cy="304800"/>
            <a:chOff x="3696" y="1728"/>
            <a:chExt cx="192" cy="192"/>
          </a:xfrm>
        </p:grpSpPr>
        <p:sp>
          <p:nvSpPr>
            <p:cNvPr id="20459" name="Oval 85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0" name="Oval 85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1" name="Oval 85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2" name="Oval 85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57" name="Oval 854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8" name="Oval 855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9" name="Oval 856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0" name="Oval 857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1" name="Oval 858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2" name="Oval 859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63" name="Group 860"/>
          <p:cNvGrpSpPr>
            <a:grpSpLocks/>
          </p:cNvGrpSpPr>
          <p:nvPr/>
        </p:nvGrpSpPr>
        <p:grpSpPr bwMode="auto">
          <a:xfrm flipH="1">
            <a:off x="5257800" y="4343400"/>
            <a:ext cx="304800" cy="304800"/>
            <a:chOff x="3696" y="1728"/>
            <a:chExt cx="192" cy="192"/>
          </a:xfrm>
        </p:grpSpPr>
        <p:sp>
          <p:nvSpPr>
            <p:cNvPr id="20455" name="Oval 8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6" name="Oval 8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7" name="Oval 8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8" name="Oval 8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64" name="Oval 865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5" name="Oval 866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6" name="Oval 867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7" name="Oval 868"/>
          <p:cNvSpPr>
            <a:spLocks noChangeArrowheads="1"/>
          </p:cNvSpPr>
          <p:nvPr/>
        </p:nvSpPr>
        <p:spPr bwMode="auto">
          <a:xfrm>
            <a:off x="5791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8" name="Oval 869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9" name="Oval 870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0" name="Oval 871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71" name="Group 872"/>
          <p:cNvGrpSpPr>
            <a:grpSpLocks/>
          </p:cNvGrpSpPr>
          <p:nvPr/>
        </p:nvGrpSpPr>
        <p:grpSpPr bwMode="auto">
          <a:xfrm flipH="1">
            <a:off x="5410200" y="4495800"/>
            <a:ext cx="304800" cy="304800"/>
            <a:chOff x="3696" y="1728"/>
            <a:chExt cx="192" cy="192"/>
          </a:xfrm>
        </p:grpSpPr>
        <p:sp>
          <p:nvSpPr>
            <p:cNvPr id="20451" name="Oval 8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2" name="Oval 8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3" name="Oval 8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4" name="Oval 8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72" name="Oval 877"/>
          <p:cNvSpPr>
            <a:spLocks noChangeArrowheads="1"/>
          </p:cNvSpPr>
          <p:nvPr/>
        </p:nvSpPr>
        <p:spPr bwMode="auto">
          <a:xfrm>
            <a:off x="5486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3" name="Oval 878"/>
          <p:cNvSpPr>
            <a:spLocks noChangeArrowheads="1"/>
          </p:cNvSpPr>
          <p:nvPr/>
        </p:nvSpPr>
        <p:spPr bwMode="auto">
          <a:xfrm>
            <a:off x="5638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4" name="Oval 879"/>
          <p:cNvSpPr>
            <a:spLocks noChangeArrowheads="1"/>
          </p:cNvSpPr>
          <p:nvPr/>
        </p:nvSpPr>
        <p:spPr bwMode="auto">
          <a:xfrm>
            <a:off x="5791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5" name="Oval 880"/>
          <p:cNvSpPr>
            <a:spLocks noChangeArrowheads="1"/>
          </p:cNvSpPr>
          <p:nvPr/>
        </p:nvSpPr>
        <p:spPr bwMode="auto">
          <a:xfrm>
            <a:off x="5715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76" name="Group 881"/>
          <p:cNvGrpSpPr>
            <a:grpSpLocks/>
          </p:cNvGrpSpPr>
          <p:nvPr/>
        </p:nvGrpSpPr>
        <p:grpSpPr bwMode="auto">
          <a:xfrm flipH="1">
            <a:off x="5562600" y="4419600"/>
            <a:ext cx="304800" cy="304800"/>
            <a:chOff x="3696" y="1728"/>
            <a:chExt cx="192" cy="192"/>
          </a:xfrm>
        </p:grpSpPr>
        <p:sp>
          <p:nvSpPr>
            <p:cNvPr id="20447" name="Oval 8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8" name="Oval 8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9" name="Oval 8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0" name="Oval 8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77" name="Oval 886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8" name="Oval 887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9" name="Oval 888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0" name="Oval 889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1" name="Oval 890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2" name="Oval 891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3" name="Oval 892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4" name="Oval 893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5" name="Oval 894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6" name="Oval 895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7" name="Oval 896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8" name="Oval 897"/>
          <p:cNvSpPr>
            <a:spLocks noChangeArrowheads="1"/>
          </p:cNvSpPr>
          <p:nvPr/>
        </p:nvSpPr>
        <p:spPr bwMode="auto">
          <a:xfrm>
            <a:off x="5181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89" name="Group 898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0443" name="Oval 89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4" name="Oval 90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5" name="Oval 90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6" name="Oval 90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90" name="Oval 903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1" name="Oval 904"/>
          <p:cNvSpPr>
            <a:spLocks noChangeArrowheads="1"/>
          </p:cNvSpPr>
          <p:nvPr/>
        </p:nvSpPr>
        <p:spPr bwMode="auto">
          <a:xfrm>
            <a:off x="4724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2" name="Oval 905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3" name="Oval 906"/>
          <p:cNvSpPr>
            <a:spLocks noChangeArrowheads="1"/>
          </p:cNvSpPr>
          <p:nvPr/>
        </p:nvSpPr>
        <p:spPr bwMode="auto">
          <a:xfrm>
            <a:off x="4724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4" name="Oval 907"/>
          <p:cNvSpPr>
            <a:spLocks noChangeArrowheads="1"/>
          </p:cNvSpPr>
          <p:nvPr/>
        </p:nvSpPr>
        <p:spPr bwMode="auto">
          <a:xfrm>
            <a:off x="4648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5" name="Oval 908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6" name="Oval 909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7" name="Oval 910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8" name="Oval 911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9" name="Oval 912"/>
          <p:cNvSpPr>
            <a:spLocks noChangeArrowheads="1"/>
          </p:cNvSpPr>
          <p:nvPr/>
        </p:nvSpPr>
        <p:spPr bwMode="auto">
          <a:xfrm>
            <a:off x="4876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0" name="Oval 913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1" name="Oval 914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2" name="Oval 915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03" name="Group 916"/>
          <p:cNvGrpSpPr>
            <a:grpSpLocks/>
          </p:cNvGrpSpPr>
          <p:nvPr/>
        </p:nvGrpSpPr>
        <p:grpSpPr bwMode="auto">
          <a:xfrm flipH="1">
            <a:off x="4876800" y="4191000"/>
            <a:ext cx="304800" cy="304800"/>
            <a:chOff x="3696" y="1728"/>
            <a:chExt cx="192" cy="192"/>
          </a:xfrm>
        </p:grpSpPr>
        <p:sp>
          <p:nvSpPr>
            <p:cNvPr id="20439" name="Oval 9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0" name="Oval 9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1" name="Oval 9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2" name="Oval 9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04" name="Oval 921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5" name="Oval 922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6" name="Oval 923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7" name="Oval 924"/>
          <p:cNvSpPr>
            <a:spLocks noChangeArrowheads="1"/>
          </p:cNvSpPr>
          <p:nvPr/>
        </p:nvSpPr>
        <p:spPr bwMode="auto">
          <a:xfrm>
            <a:off x="5410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8" name="Oval 925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9" name="Oval 926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0" name="Oval 927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1" name="Oval 928"/>
          <p:cNvSpPr>
            <a:spLocks noChangeArrowheads="1"/>
          </p:cNvSpPr>
          <p:nvPr/>
        </p:nvSpPr>
        <p:spPr bwMode="auto">
          <a:xfrm>
            <a:off x="5486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12" name="Group 929"/>
          <p:cNvGrpSpPr>
            <a:grpSpLocks/>
          </p:cNvGrpSpPr>
          <p:nvPr/>
        </p:nvGrpSpPr>
        <p:grpSpPr bwMode="auto">
          <a:xfrm flipH="1">
            <a:off x="5029200" y="4343400"/>
            <a:ext cx="304800" cy="304800"/>
            <a:chOff x="3696" y="1728"/>
            <a:chExt cx="192" cy="192"/>
          </a:xfrm>
        </p:grpSpPr>
        <p:sp>
          <p:nvSpPr>
            <p:cNvPr id="20435" name="Oval 93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6" name="Oval 93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7" name="Oval 93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8" name="Oval 93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13" name="Oval 934"/>
          <p:cNvSpPr>
            <a:spLocks noChangeArrowheads="1"/>
          </p:cNvSpPr>
          <p:nvPr/>
        </p:nvSpPr>
        <p:spPr bwMode="auto">
          <a:xfrm>
            <a:off x="5105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4" name="Oval 935"/>
          <p:cNvSpPr>
            <a:spLocks noChangeArrowheads="1"/>
          </p:cNvSpPr>
          <p:nvPr/>
        </p:nvSpPr>
        <p:spPr bwMode="auto">
          <a:xfrm>
            <a:off x="5257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5" name="Oval 936"/>
          <p:cNvSpPr>
            <a:spLocks noChangeArrowheads="1"/>
          </p:cNvSpPr>
          <p:nvPr/>
        </p:nvSpPr>
        <p:spPr bwMode="auto">
          <a:xfrm>
            <a:off x="5410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6" name="Oval 937"/>
          <p:cNvSpPr>
            <a:spLocks noChangeArrowheads="1"/>
          </p:cNvSpPr>
          <p:nvPr/>
        </p:nvSpPr>
        <p:spPr bwMode="auto">
          <a:xfrm>
            <a:off x="5562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7" name="Oval 938"/>
          <p:cNvSpPr>
            <a:spLocks noChangeArrowheads="1"/>
          </p:cNvSpPr>
          <p:nvPr/>
        </p:nvSpPr>
        <p:spPr bwMode="auto">
          <a:xfrm>
            <a:off x="5181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8" name="Oval 939"/>
          <p:cNvSpPr>
            <a:spLocks noChangeArrowheads="1"/>
          </p:cNvSpPr>
          <p:nvPr/>
        </p:nvSpPr>
        <p:spPr bwMode="auto">
          <a:xfrm>
            <a:off x="5334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9" name="Oval 940"/>
          <p:cNvSpPr>
            <a:spLocks noChangeArrowheads="1"/>
          </p:cNvSpPr>
          <p:nvPr/>
        </p:nvSpPr>
        <p:spPr bwMode="auto">
          <a:xfrm>
            <a:off x="5486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0" name="Oval 941"/>
          <p:cNvSpPr>
            <a:spLocks noChangeArrowheads="1"/>
          </p:cNvSpPr>
          <p:nvPr/>
        </p:nvSpPr>
        <p:spPr bwMode="auto">
          <a:xfrm>
            <a:off x="5638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21" name="Group 942"/>
          <p:cNvGrpSpPr>
            <a:grpSpLocks/>
          </p:cNvGrpSpPr>
          <p:nvPr/>
        </p:nvGrpSpPr>
        <p:grpSpPr bwMode="auto">
          <a:xfrm flipH="1">
            <a:off x="5181600" y="4267200"/>
            <a:ext cx="304800" cy="304800"/>
            <a:chOff x="3696" y="1728"/>
            <a:chExt cx="192" cy="192"/>
          </a:xfrm>
        </p:grpSpPr>
        <p:sp>
          <p:nvSpPr>
            <p:cNvPr id="20431" name="Oval 94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2" name="Oval 94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3" name="Oval 94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4" name="Oval 94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22" name="Oval 947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3" name="Oval 948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4" name="Oval 949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5" name="Oval 950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6" name="Oval 951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7" name="Oval 952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28" name="Group 953"/>
          <p:cNvGrpSpPr>
            <a:grpSpLocks/>
          </p:cNvGrpSpPr>
          <p:nvPr/>
        </p:nvGrpSpPr>
        <p:grpSpPr bwMode="auto">
          <a:xfrm flipH="1">
            <a:off x="4648200" y="4495800"/>
            <a:ext cx="304800" cy="304800"/>
            <a:chOff x="3696" y="1728"/>
            <a:chExt cx="192" cy="192"/>
          </a:xfrm>
        </p:grpSpPr>
        <p:sp>
          <p:nvSpPr>
            <p:cNvPr id="20427" name="Oval 9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8" name="Oval 9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9" name="Oval 9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0" name="Oval 9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29" name="Oval 958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0" name="Oval 959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1" name="Oval 960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2" name="Oval 961"/>
          <p:cNvSpPr>
            <a:spLocks noChangeArrowheads="1"/>
          </p:cNvSpPr>
          <p:nvPr/>
        </p:nvSpPr>
        <p:spPr bwMode="auto">
          <a:xfrm>
            <a:off x="51816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3" name="Oval 962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4" name="Oval 963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5" name="Oval 964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36" name="Group 965"/>
          <p:cNvGrpSpPr>
            <a:grpSpLocks/>
          </p:cNvGrpSpPr>
          <p:nvPr/>
        </p:nvGrpSpPr>
        <p:grpSpPr bwMode="auto">
          <a:xfrm flipH="1">
            <a:off x="4800600" y="4648200"/>
            <a:ext cx="304800" cy="304800"/>
            <a:chOff x="3696" y="1728"/>
            <a:chExt cx="192" cy="192"/>
          </a:xfrm>
        </p:grpSpPr>
        <p:sp>
          <p:nvSpPr>
            <p:cNvPr id="20423" name="Oval 9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4" name="Oval 9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5" name="Oval 9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6" name="Oval 9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37" name="Oval 970"/>
          <p:cNvSpPr>
            <a:spLocks noChangeArrowheads="1"/>
          </p:cNvSpPr>
          <p:nvPr/>
        </p:nvSpPr>
        <p:spPr bwMode="auto">
          <a:xfrm>
            <a:off x="4876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8" name="Oval 971"/>
          <p:cNvSpPr>
            <a:spLocks noChangeArrowheads="1"/>
          </p:cNvSpPr>
          <p:nvPr/>
        </p:nvSpPr>
        <p:spPr bwMode="auto">
          <a:xfrm>
            <a:off x="5029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9" name="Oval 972"/>
          <p:cNvSpPr>
            <a:spLocks noChangeArrowheads="1"/>
          </p:cNvSpPr>
          <p:nvPr/>
        </p:nvSpPr>
        <p:spPr bwMode="auto">
          <a:xfrm>
            <a:off x="5181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40" name="Oval 973"/>
          <p:cNvSpPr>
            <a:spLocks noChangeArrowheads="1"/>
          </p:cNvSpPr>
          <p:nvPr/>
        </p:nvSpPr>
        <p:spPr bwMode="auto">
          <a:xfrm>
            <a:off x="5105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41" name="Group 974"/>
          <p:cNvGrpSpPr>
            <a:grpSpLocks/>
          </p:cNvGrpSpPr>
          <p:nvPr/>
        </p:nvGrpSpPr>
        <p:grpSpPr bwMode="auto">
          <a:xfrm flipH="1">
            <a:off x="4953000" y="4572000"/>
            <a:ext cx="304800" cy="304800"/>
            <a:chOff x="3696" y="1728"/>
            <a:chExt cx="192" cy="192"/>
          </a:xfrm>
        </p:grpSpPr>
        <p:sp>
          <p:nvSpPr>
            <p:cNvPr id="20419" name="Oval 97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0" name="Oval 97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1" name="Oval 97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2" name="Oval 97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2" name="Group 983"/>
          <p:cNvGrpSpPr>
            <a:grpSpLocks/>
          </p:cNvGrpSpPr>
          <p:nvPr/>
        </p:nvGrpSpPr>
        <p:grpSpPr bwMode="auto">
          <a:xfrm>
            <a:off x="2438400" y="3657600"/>
            <a:ext cx="533400" cy="533400"/>
            <a:chOff x="1104" y="1632"/>
            <a:chExt cx="336" cy="336"/>
          </a:xfrm>
        </p:grpSpPr>
        <p:sp>
          <p:nvSpPr>
            <p:cNvPr id="20415" name="AutoShape 979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6" name="AutoShape 980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7" name="AutoShape 981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8" name="AutoShape 982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3" name="Group 984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0411" name="AutoShape 9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2" name="AutoShape 9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3" name="AutoShape 9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4" name="AutoShape 9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4" name="Group 989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0407" name="AutoShape 9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8" name="AutoShape 9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9" name="AutoShape 9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0" name="AutoShape 9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5" name="Group 994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0403" name="AutoShape 9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4" name="AutoShape 9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5" name="AutoShape 9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6" name="AutoShape 9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6" name="Group 999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104" y="1632"/>
            <a:chExt cx="336" cy="336"/>
          </a:xfrm>
        </p:grpSpPr>
        <p:sp>
          <p:nvSpPr>
            <p:cNvPr id="20399" name="AutoShape 10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0" name="AutoShape 10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1" name="AutoShape 10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2" name="AutoShape 10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7" name="Group 1004"/>
          <p:cNvGrpSpPr>
            <a:grpSpLocks/>
          </p:cNvGrpSpPr>
          <p:nvPr/>
        </p:nvGrpSpPr>
        <p:grpSpPr bwMode="auto">
          <a:xfrm rot="-5400000">
            <a:off x="2438400" y="4038600"/>
            <a:ext cx="533400" cy="533400"/>
            <a:chOff x="1104" y="1632"/>
            <a:chExt cx="336" cy="336"/>
          </a:xfrm>
        </p:grpSpPr>
        <p:sp>
          <p:nvSpPr>
            <p:cNvPr id="20395" name="AutoShape 10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6" name="AutoShape 10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7" name="AutoShape 10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8" name="AutoShape 10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8" name="Group 1009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0391" name="AutoShape 10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2" name="AutoShape 10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3" name="AutoShape 10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4" name="AutoShape 10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9" name="Group 1014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0387" name="AutoShape 10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8" name="AutoShape 10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9" name="AutoShape 10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0" name="AutoShape 10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0" name="Group 1019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0383" name="AutoShape 10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4" name="AutoShape 10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5" name="AutoShape 10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6" name="AutoShape 10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1" name="Group 1024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0379" name="AutoShape 10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0" name="AutoShape 10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1" name="AutoShape 10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2" name="AutoShape 10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2" name="Group 1029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0375" name="AutoShape 10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6" name="AutoShape 10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7" name="AutoShape 10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8" name="AutoShape 10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3" name="Group 1034"/>
          <p:cNvGrpSpPr>
            <a:grpSpLocks/>
          </p:cNvGrpSpPr>
          <p:nvPr/>
        </p:nvGrpSpPr>
        <p:grpSpPr bwMode="auto">
          <a:xfrm rot="-5400000">
            <a:off x="2590800" y="4191000"/>
            <a:ext cx="533400" cy="533400"/>
            <a:chOff x="1104" y="1632"/>
            <a:chExt cx="336" cy="336"/>
          </a:xfrm>
        </p:grpSpPr>
        <p:sp>
          <p:nvSpPr>
            <p:cNvPr id="20371" name="AutoShape 10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2" name="AutoShape 10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3" name="AutoShape 10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4" name="AutoShape 10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4" name="Group 1039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0367" name="AutoShape 10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8" name="AutoShape 10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9" name="AutoShape 10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0" name="AutoShape 10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5" name="Group 1044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0363" name="AutoShape 10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4" name="AutoShape 10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5" name="AutoShape 10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6" name="AutoShape 10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6" name="Group 1049"/>
          <p:cNvGrpSpPr>
            <a:grpSpLocks/>
          </p:cNvGrpSpPr>
          <p:nvPr/>
        </p:nvGrpSpPr>
        <p:grpSpPr bwMode="auto">
          <a:xfrm rot="-5400000">
            <a:off x="2895600" y="4114800"/>
            <a:ext cx="533400" cy="533400"/>
            <a:chOff x="1104" y="1632"/>
            <a:chExt cx="336" cy="336"/>
          </a:xfrm>
        </p:grpSpPr>
        <p:sp>
          <p:nvSpPr>
            <p:cNvPr id="20359" name="AutoShape 10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0" name="AutoShape 10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1" name="AutoShape 10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2" name="AutoShape 10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7" name="Group 1054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0355" name="AutoShape 10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6" name="AutoShape 10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7" name="AutoShape 10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8" name="AutoShape 10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8" name="Group 1059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0351" name="AutoShape 10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2" name="AutoShape 10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3" name="AutoShape 10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4" name="AutoShape 10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9" name="Group 1064"/>
          <p:cNvGrpSpPr>
            <a:grpSpLocks/>
          </p:cNvGrpSpPr>
          <p:nvPr/>
        </p:nvGrpSpPr>
        <p:grpSpPr bwMode="auto">
          <a:xfrm rot="-5400000">
            <a:off x="2743200" y="4343400"/>
            <a:ext cx="533400" cy="533400"/>
            <a:chOff x="1104" y="1632"/>
            <a:chExt cx="336" cy="336"/>
          </a:xfrm>
        </p:grpSpPr>
        <p:sp>
          <p:nvSpPr>
            <p:cNvPr id="20347" name="AutoShape 10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8" name="AutoShape 10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9" name="AutoShape 10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0" name="AutoShape 10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0" name="Group 1069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0343" name="AutoShape 10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4" name="AutoShape 10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5" name="AutoShape 10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6" name="AutoShape 10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1" name="Group 1074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0339" name="AutoShape 10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0" name="AutoShape 10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1" name="AutoShape 10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2" name="AutoShape 10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2" name="Group 1079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0335" name="AutoShape 10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6" name="AutoShape 10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7" name="AutoShape 10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8" name="AutoShape 10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3" name="Group 1084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0331" name="AutoShape 10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2" name="AutoShape 10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3" name="AutoShape 10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4" name="AutoShape 10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4" name="Group 1089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0327" name="AutoShape 10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8" name="AutoShape 10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9" name="AutoShape 10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0" name="AutoShape 10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5" name="Group 1094"/>
          <p:cNvGrpSpPr>
            <a:grpSpLocks/>
          </p:cNvGrpSpPr>
          <p:nvPr/>
        </p:nvGrpSpPr>
        <p:grpSpPr bwMode="auto">
          <a:xfrm rot="-5400000">
            <a:off x="2895600" y="4495800"/>
            <a:ext cx="533400" cy="533400"/>
            <a:chOff x="1104" y="1632"/>
            <a:chExt cx="336" cy="336"/>
          </a:xfrm>
        </p:grpSpPr>
        <p:sp>
          <p:nvSpPr>
            <p:cNvPr id="20323" name="AutoShape 10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4" name="AutoShape 10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5" name="AutoShape 10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6" name="AutoShape 10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6" name="Group 1099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0319" name="AutoShape 11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0" name="AutoShape 11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1" name="AutoShape 11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2" name="AutoShape 11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7" name="Group 1104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0315" name="AutoShape 11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6" name="AutoShape 11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7" name="AutoShape 11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8" name="AutoShape 11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8" name="Group 1109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0311" name="AutoShape 11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2" name="AutoShape 11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3" name="AutoShape 11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4" name="AutoShape 11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9" name="Group 1114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0307" name="AutoShape 11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8" name="AutoShape 11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9" name="AutoShape 11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0" name="AutoShape 11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0" name="Group 1119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0303" name="AutoShape 11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4" name="AutoShape 11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5" name="AutoShape 11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6" name="AutoShape 11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1" name="Group 1124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0299" name="AutoShape 11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0" name="AutoShape 11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1" name="AutoShape 11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2" name="AutoShape 11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2" name="Group 112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0295" name="AutoShape 11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6" name="AutoShape 11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7" name="AutoShape 11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8" name="AutoShape 11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3" name="Group 1134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0291" name="AutoShape 11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2" name="AutoShape 11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3" name="AutoShape 11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4" name="AutoShape 11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4" name="Group 1139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0287" name="AutoShape 11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8" name="AutoShape 11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9" name="AutoShape 11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0" name="AutoShape 11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5" name="Group 1144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0283" name="AutoShape 11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4" name="AutoShape 11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5" name="AutoShape 11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6" name="AutoShape 11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6" name="Group 1149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0279" name="AutoShape 11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0" name="AutoShape 11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1" name="AutoShape 11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2" name="AutoShape 11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7" name="Group 115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0275" name="AutoShape 11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6" name="AutoShape 11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7" name="AutoShape 11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8" name="AutoShape 11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8" name="Group 1159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0271" name="AutoShape 11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2" name="AutoShape 11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3" name="AutoShape 11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4" name="AutoShape 11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9" name="Group 1164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0267" name="AutoShape 11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8" name="AutoShape 11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9" name="AutoShape 11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0" name="AutoShape 11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0" name="Group 116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0263" name="AutoShape 11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4" name="AutoShape 11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5" name="AutoShape 11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6" name="AutoShape 11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1" name="Group 1174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0259" name="AutoShape 11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0" name="AutoShape 11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1" name="AutoShape 11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2" name="AutoShape 11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2" name="Group 1179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0255" name="AutoShape 11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6" name="AutoShape 11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7" name="AutoShape 11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8" name="AutoShape 11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3" name="Group 1184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0251" name="AutoShape 11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2" name="AutoShape 11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3" name="AutoShape 11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4" name="AutoShape 11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4" name="Group 1189"/>
          <p:cNvGrpSpPr>
            <a:grpSpLocks/>
          </p:cNvGrpSpPr>
          <p:nvPr/>
        </p:nvGrpSpPr>
        <p:grpSpPr bwMode="auto">
          <a:xfrm rot="-5400000">
            <a:off x="3276600" y="3505200"/>
            <a:ext cx="533400" cy="533400"/>
            <a:chOff x="1104" y="1632"/>
            <a:chExt cx="336" cy="336"/>
          </a:xfrm>
        </p:grpSpPr>
        <p:sp>
          <p:nvSpPr>
            <p:cNvPr id="20247" name="AutoShape 11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8" name="AutoShape 11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9" name="AutoShape 11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0" name="AutoShape 11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5" name="Group 1194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0243" name="AutoShape 11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4" name="AutoShape 11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5" name="AutoShape 11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6" name="AutoShape 11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6" name="Group 1199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0239" name="AutoShape 12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0" name="AutoShape 12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1" name="AutoShape 12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2" name="AutoShape 12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7" name="Group 1204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0235" name="AutoShape 12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6" name="AutoShape 12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7" name="AutoShape 12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8" name="AutoShape 12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88" name="Oval 1209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89" name="Oval 1210"/>
          <p:cNvSpPr>
            <a:spLocks noChangeArrowheads="1"/>
          </p:cNvSpPr>
          <p:nvPr/>
        </p:nvSpPr>
        <p:spPr bwMode="auto">
          <a:xfrm>
            <a:off x="4800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0" name="Oval 1211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1" name="Oval 1212"/>
          <p:cNvSpPr>
            <a:spLocks noChangeArrowheads="1"/>
          </p:cNvSpPr>
          <p:nvPr/>
        </p:nvSpPr>
        <p:spPr bwMode="auto">
          <a:xfrm>
            <a:off x="4800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2" name="Oval 1213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3" name="Oval 1214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4" name="Oval 121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5" name="Oval 1216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96" name="Group 1217"/>
          <p:cNvGrpSpPr>
            <a:grpSpLocks/>
          </p:cNvGrpSpPr>
          <p:nvPr/>
        </p:nvGrpSpPr>
        <p:grpSpPr bwMode="auto">
          <a:xfrm>
            <a:off x="3200400" y="3657600"/>
            <a:ext cx="533400" cy="533400"/>
            <a:chOff x="1104" y="1632"/>
            <a:chExt cx="336" cy="336"/>
          </a:xfrm>
        </p:grpSpPr>
        <p:sp>
          <p:nvSpPr>
            <p:cNvPr id="20231" name="AutoShape 12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2" name="AutoShape 12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3" name="AutoShape 12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4" name="AutoShape 12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97" name="Group 1222"/>
          <p:cNvGrpSpPr>
            <a:grpSpLocks/>
          </p:cNvGrpSpPr>
          <p:nvPr/>
        </p:nvGrpSpPr>
        <p:grpSpPr bwMode="auto">
          <a:xfrm rot="-5400000">
            <a:off x="3429000" y="3657600"/>
            <a:ext cx="533400" cy="533400"/>
            <a:chOff x="1104" y="1632"/>
            <a:chExt cx="336" cy="336"/>
          </a:xfrm>
        </p:grpSpPr>
        <p:sp>
          <p:nvSpPr>
            <p:cNvPr id="20227" name="AutoShape 12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8" name="AutoShape 12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9" name="AutoShape 12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0" name="AutoShape 12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98" name="Group 1227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0223" name="AutoShape 12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4" name="AutoShape 12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5" name="AutoShape 12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6" name="AutoShape 12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99" name="Group 1232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0219" name="AutoShape 12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0" name="AutoShape 12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1" name="AutoShape 12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2" name="AutoShape 12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0" name="Group 1237"/>
          <p:cNvGrpSpPr>
            <a:grpSpLocks/>
          </p:cNvGrpSpPr>
          <p:nvPr/>
        </p:nvGrpSpPr>
        <p:grpSpPr bwMode="auto">
          <a:xfrm>
            <a:off x="3200400" y="3886200"/>
            <a:ext cx="533400" cy="533400"/>
            <a:chOff x="1104" y="1632"/>
            <a:chExt cx="336" cy="336"/>
          </a:xfrm>
        </p:grpSpPr>
        <p:sp>
          <p:nvSpPr>
            <p:cNvPr id="20215" name="AutoShape 12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6" name="AutoShape 12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7" name="AutoShape 12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8" name="AutoShape 12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1" name="Group 1242"/>
          <p:cNvGrpSpPr>
            <a:grpSpLocks/>
          </p:cNvGrpSpPr>
          <p:nvPr/>
        </p:nvGrpSpPr>
        <p:grpSpPr bwMode="auto">
          <a:xfrm rot="-5400000">
            <a:off x="3200400" y="4038600"/>
            <a:ext cx="533400" cy="533400"/>
            <a:chOff x="1104" y="1632"/>
            <a:chExt cx="336" cy="336"/>
          </a:xfrm>
        </p:grpSpPr>
        <p:sp>
          <p:nvSpPr>
            <p:cNvPr id="20211" name="AutoShape 12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2" name="AutoShape 12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3" name="AutoShape 12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4" name="AutoShape 12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2" name="Group 1247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0207" name="AutoShape 12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8" name="AutoShape 12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9" name="AutoShape 12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0" name="AutoShape 12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3" name="Group 1252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0203" name="AutoShape 12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4" name="AutoShape 12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5" name="AutoShape 12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6" name="AutoShape 12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4" name="Group 1257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0199" name="AutoShape 12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0" name="AutoShape 12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1" name="AutoShape 12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2" name="AutoShape 12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5" name="Group 1262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0195" name="AutoShape 12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6" name="AutoShape 12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7" name="AutoShape 12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8" name="AutoShape 12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6" name="Group 1267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0191" name="AutoShape 12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2" name="AutoShape 12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3" name="AutoShape 12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4" name="AutoShape 12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7" name="Group 1272"/>
          <p:cNvGrpSpPr>
            <a:grpSpLocks/>
          </p:cNvGrpSpPr>
          <p:nvPr/>
        </p:nvGrpSpPr>
        <p:grpSpPr bwMode="auto">
          <a:xfrm rot="-5400000">
            <a:off x="3352800" y="4191000"/>
            <a:ext cx="533400" cy="533400"/>
            <a:chOff x="1104" y="1632"/>
            <a:chExt cx="336" cy="336"/>
          </a:xfrm>
        </p:grpSpPr>
        <p:sp>
          <p:nvSpPr>
            <p:cNvPr id="20187" name="AutoShape 12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8" name="AutoShape 12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9" name="AutoShape 12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0" name="AutoShape 12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8" name="Group 1277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0183" name="AutoShape 12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4" name="AutoShape 12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5" name="AutoShape 12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6" name="AutoShape 12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9" name="Group 1282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0179" name="AutoShape 12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0" name="AutoShape 12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1" name="AutoShape 12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2" name="AutoShape 12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0" name="Group 1287"/>
          <p:cNvGrpSpPr>
            <a:grpSpLocks/>
          </p:cNvGrpSpPr>
          <p:nvPr/>
        </p:nvGrpSpPr>
        <p:grpSpPr bwMode="auto">
          <a:xfrm rot="-5400000">
            <a:off x="3657600" y="4114800"/>
            <a:ext cx="533400" cy="533400"/>
            <a:chOff x="1104" y="1632"/>
            <a:chExt cx="336" cy="336"/>
          </a:xfrm>
        </p:grpSpPr>
        <p:sp>
          <p:nvSpPr>
            <p:cNvPr id="20175" name="AutoShape 12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6" name="AutoShape 12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7" name="AutoShape 12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8" name="AutoShape 12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1" name="Group 1292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0171" name="AutoShape 12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2" name="AutoShape 12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3" name="AutoShape 12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4" name="AutoShape 12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2" name="Group 1297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0167" name="AutoShape 12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8" name="AutoShape 12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9" name="AutoShape 13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0" name="AutoShape 13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3" name="Group 1302"/>
          <p:cNvGrpSpPr>
            <a:grpSpLocks/>
          </p:cNvGrpSpPr>
          <p:nvPr/>
        </p:nvGrpSpPr>
        <p:grpSpPr bwMode="auto">
          <a:xfrm rot="-5400000">
            <a:off x="3352800" y="4343400"/>
            <a:ext cx="533400" cy="533400"/>
            <a:chOff x="1104" y="1632"/>
            <a:chExt cx="336" cy="336"/>
          </a:xfrm>
        </p:grpSpPr>
        <p:sp>
          <p:nvSpPr>
            <p:cNvPr id="20163" name="AutoShape 13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4" name="AutoShape 13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5" name="AutoShape 13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6" name="AutoShape 13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4" name="Group 1307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0159" name="AutoShape 13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0" name="AutoShape 13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1" name="AutoShape 13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2" name="AutoShape 13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5" name="Group 1312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0155" name="AutoShape 13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6" name="AutoShape 13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7" name="AutoShape 13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8" name="AutoShape 13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6" name="Group 1317"/>
          <p:cNvGrpSpPr>
            <a:grpSpLocks/>
          </p:cNvGrpSpPr>
          <p:nvPr/>
        </p:nvGrpSpPr>
        <p:grpSpPr bwMode="auto">
          <a:xfrm rot="-5400000">
            <a:off x="3810000" y="4267200"/>
            <a:ext cx="533400" cy="533400"/>
            <a:chOff x="1104" y="1632"/>
            <a:chExt cx="336" cy="336"/>
          </a:xfrm>
        </p:grpSpPr>
        <p:sp>
          <p:nvSpPr>
            <p:cNvPr id="20151" name="AutoShape 13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2" name="AutoShape 13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3" name="AutoShape 13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4" name="AutoShape 13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7" name="Group 1322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0147" name="AutoShape 13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8" name="AutoShape 13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9" name="AutoShape 13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0" name="AutoShape 13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8" name="Group 1327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0143" name="AutoShape 13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4" name="AutoShape 13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5" name="AutoShape 13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6" name="AutoShape 13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9" name="Group 1332"/>
          <p:cNvGrpSpPr>
            <a:grpSpLocks/>
          </p:cNvGrpSpPr>
          <p:nvPr/>
        </p:nvGrpSpPr>
        <p:grpSpPr bwMode="auto">
          <a:xfrm rot="-5400000">
            <a:off x="3657600" y="4495800"/>
            <a:ext cx="533400" cy="533400"/>
            <a:chOff x="1104" y="1632"/>
            <a:chExt cx="336" cy="336"/>
          </a:xfrm>
        </p:grpSpPr>
        <p:sp>
          <p:nvSpPr>
            <p:cNvPr id="20139" name="AutoShape 13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0" name="AutoShape 13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1" name="AutoShape 13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2" name="AutoShape 13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0" name="Group 1337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0135" name="AutoShape 13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6" name="AutoShape 13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7" name="AutoShape 13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8" name="AutoShape 13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1" name="Group 1342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0131" name="AutoShape 13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2" name="AutoShape 13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3" name="AutoShape 13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4" name="AutoShape 13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2" name="Group 1347"/>
          <p:cNvGrpSpPr>
            <a:grpSpLocks/>
          </p:cNvGrpSpPr>
          <p:nvPr/>
        </p:nvGrpSpPr>
        <p:grpSpPr bwMode="auto">
          <a:xfrm rot="-5400000">
            <a:off x="3962400" y="4419600"/>
            <a:ext cx="533400" cy="533400"/>
            <a:chOff x="1104" y="1632"/>
            <a:chExt cx="336" cy="336"/>
          </a:xfrm>
        </p:grpSpPr>
        <p:sp>
          <p:nvSpPr>
            <p:cNvPr id="20127" name="AutoShape 13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8" name="AutoShape 13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9" name="AutoShape 13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0" name="AutoShape 13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3" name="Group 1352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0123" name="AutoShape 13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4" name="AutoShape 13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5" name="AutoShape 13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6" name="AutoShape 13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4" name="Group 1357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0119" name="AutoShape 13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0" name="AutoShape 13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1" name="AutoShape 13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2" name="AutoShape 13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5" name="Group 1362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0115" name="AutoShape 13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6" name="AutoShape 13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7" name="AutoShape 13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8" name="AutoShape 13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6" name="Group 136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0111" name="AutoShape 13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2" name="AutoShape 13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3" name="AutoShape 13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4" name="AutoShape 13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7" name="Group 1372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0107" name="AutoShape 13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8" name="AutoShape 13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9" name="AutoShape 13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0" name="AutoShape 13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8" name="Group 1377"/>
          <p:cNvGrpSpPr>
            <a:grpSpLocks/>
          </p:cNvGrpSpPr>
          <p:nvPr/>
        </p:nvGrpSpPr>
        <p:grpSpPr bwMode="auto">
          <a:xfrm rot="-5400000">
            <a:off x="4038600" y="4267200"/>
            <a:ext cx="533400" cy="533400"/>
            <a:chOff x="1104" y="1632"/>
            <a:chExt cx="336" cy="336"/>
          </a:xfrm>
        </p:grpSpPr>
        <p:sp>
          <p:nvSpPr>
            <p:cNvPr id="20103" name="AutoShape 13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4" name="AutoShape 13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5" name="AutoShape 13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6" name="AutoShape 13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9" name="Group 1382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0099" name="AutoShape 13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0" name="AutoShape 13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1" name="AutoShape 13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2" name="AutoShape 13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0" name="Group 1387"/>
          <p:cNvGrpSpPr>
            <a:grpSpLocks/>
          </p:cNvGrpSpPr>
          <p:nvPr/>
        </p:nvGrpSpPr>
        <p:grpSpPr bwMode="auto">
          <a:xfrm rot="-5400000">
            <a:off x="4114800" y="4572000"/>
            <a:ext cx="533400" cy="533400"/>
            <a:chOff x="1104" y="1632"/>
            <a:chExt cx="336" cy="336"/>
          </a:xfrm>
        </p:grpSpPr>
        <p:sp>
          <p:nvSpPr>
            <p:cNvPr id="20095" name="AutoShape 13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6" name="AutoShape 13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7" name="AutoShape 13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8" name="AutoShape 13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1" name="Group 139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0091" name="AutoShape 13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2" name="AutoShape 13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3" name="AutoShape 13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4" name="AutoShape 13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2" name="Group 1397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0087" name="AutoShape 13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8" name="AutoShape 13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9" name="AutoShape 14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0" name="AutoShape 14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3" name="Group 1402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0083" name="AutoShape 14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4" name="AutoShape 14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5" name="AutoShape 14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6" name="AutoShape 14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4" name="Group 140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0079" name="AutoShape 14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0" name="AutoShape 14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1" name="AutoShape 14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2" name="AutoShape 14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5" name="Group 1412"/>
          <p:cNvGrpSpPr>
            <a:grpSpLocks/>
          </p:cNvGrpSpPr>
          <p:nvPr/>
        </p:nvGrpSpPr>
        <p:grpSpPr bwMode="auto">
          <a:xfrm rot="-5400000">
            <a:off x="4114800" y="4419600"/>
            <a:ext cx="533400" cy="533400"/>
            <a:chOff x="1104" y="1632"/>
            <a:chExt cx="336" cy="336"/>
          </a:xfrm>
        </p:grpSpPr>
        <p:sp>
          <p:nvSpPr>
            <p:cNvPr id="20075" name="AutoShape 14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6" name="AutoShape 14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7" name="AutoShape 14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8" name="AutoShape 14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6" name="Group 1417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0071" name="AutoShape 14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2" name="AutoShape 14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3" name="AutoShape 14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4" name="AutoShape 14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7" name="Group 1422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0067" name="AutoShape 14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8" name="AutoShape 14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9" name="AutoShape 14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0" name="AutoShape 14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8" name="Group 1427"/>
          <p:cNvGrpSpPr>
            <a:grpSpLocks/>
          </p:cNvGrpSpPr>
          <p:nvPr/>
        </p:nvGrpSpPr>
        <p:grpSpPr bwMode="auto">
          <a:xfrm rot="-5400000">
            <a:off x="3962400" y="4800600"/>
            <a:ext cx="533400" cy="533400"/>
            <a:chOff x="1104" y="1632"/>
            <a:chExt cx="336" cy="336"/>
          </a:xfrm>
        </p:grpSpPr>
        <p:sp>
          <p:nvSpPr>
            <p:cNvPr id="20063" name="AutoShape 14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4" name="AutoShape 14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5" name="AutoShape 14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6" name="AutoShape 14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9" name="Group 1432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0059" name="AutoShape 14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0" name="AutoShape 14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1" name="AutoShape 14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2" name="AutoShape 14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40" name="Group 1437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0055" name="AutoShape 14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6" name="AutoShape 14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7" name="AutoShape 14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8" name="AutoShape 14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41" name="Group 1442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0051" name="AutoShape 14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2" name="AutoShape 14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3" name="AutoShape 14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4" name="AutoShape 14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0042" name="Text Box 1447"/>
          <p:cNvSpPr txBox="1">
            <a:spLocks noChangeArrowheads="1"/>
          </p:cNvSpPr>
          <p:nvPr/>
        </p:nvSpPr>
        <p:spPr bwMode="auto">
          <a:xfrm rot="-2407244">
            <a:off x="2819400" y="2071688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20043" name="Text Box 1449"/>
          <p:cNvSpPr txBox="1">
            <a:spLocks noChangeArrowheads="1"/>
          </p:cNvSpPr>
          <p:nvPr/>
        </p:nvSpPr>
        <p:spPr bwMode="auto">
          <a:xfrm rot="-2431308">
            <a:off x="1752600" y="28194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20044" name="Line 1451"/>
          <p:cNvSpPr>
            <a:spLocks noChangeShapeType="1"/>
          </p:cNvSpPr>
          <p:nvPr/>
        </p:nvSpPr>
        <p:spPr bwMode="auto">
          <a:xfrm>
            <a:off x="2819400" y="2438400"/>
            <a:ext cx="2971800" cy="3581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45" name="Line 1452"/>
          <p:cNvSpPr>
            <a:spLocks noChangeShapeType="1"/>
          </p:cNvSpPr>
          <p:nvPr/>
        </p:nvSpPr>
        <p:spPr bwMode="auto">
          <a:xfrm flipV="1">
            <a:off x="2743200" y="2438400"/>
            <a:ext cx="7620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046" name="Group 1453"/>
          <p:cNvGrpSpPr>
            <a:grpSpLocks/>
          </p:cNvGrpSpPr>
          <p:nvPr/>
        </p:nvGrpSpPr>
        <p:grpSpPr bwMode="auto">
          <a:xfrm flipH="1">
            <a:off x="3276600" y="3276600"/>
            <a:ext cx="533400" cy="533400"/>
            <a:chOff x="1104" y="1632"/>
            <a:chExt cx="336" cy="336"/>
          </a:xfrm>
        </p:grpSpPr>
        <p:sp>
          <p:nvSpPr>
            <p:cNvPr id="20047" name="AutoShape 1454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48" name="AutoShape 1455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49" name="AutoShape 1456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0" name="AutoShape 1457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294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Uso de dos características: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1066800" y="1447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762000" y="609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0325" y="15605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4876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4" name="Oval 11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5" name="Oval 12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6" name="Oval 13"/>
          <p:cNvSpPr>
            <a:spLocks noChangeArrowheads="1"/>
          </p:cNvSpPr>
          <p:nvPr/>
        </p:nvSpPr>
        <p:spPr bwMode="auto">
          <a:xfrm>
            <a:off x="4953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7" name="Oval 14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8" name="Oval 15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9" name="Oval 16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20" name="Group 17"/>
          <p:cNvGrpSpPr>
            <a:grpSpLocks/>
          </p:cNvGrpSpPr>
          <p:nvPr/>
        </p:nvGrpSpPr>
        <p:grpSpPr bwMode="auto">
          <a:xfrm flipH="1">
            <a:off x="4953000" y="2590800"/>
            <a:ext cx="304800" cy="304800"/>
            <a:chOff x="3696" y="1728"/>
            <a:chExt cx="192" cy="192"/>
          </a:xfrm>
        </p:grpSpPr>
        <p:sp>
          <p:nvSpPr>
            <p:cNvPr id="22688" name="Oval 1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9" name="Oval 1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90" name="Oval 2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91" name="Oval 2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21" name="Oval 22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2" name="Oval 23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3" name="Oval 24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4" name="Oval 25"/>
          <p:cNvSpPr>
            <a:spLocks noChangeArrowheads="1"/>
          </p:cNvSpPr>
          <p:nvPr/>
        </p:nvSpPr>
        <p:spPr bwMode="auto">
          <a:xfrm>
            <a:off x="5486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5" name="Oval 26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6" name="Oval 27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7" name="Oval 28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8" name="Oval 29"/>
          <p:cNvSpPr>
            <a:spLocks noChangeArrowheads="1"/>
          </p:cNvSpPr>
          <p:nvPr/>
        </p:nvSpPr>
        <p:spPr bwMode="auto">
          <a:xfrm>
            <a:off x="5562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29" name="Group 30"/>
          <p:cNvGrpSpPr>
            <a:grpSpLocks/>
          </p:cNvGrpSpPr>
          <p:nvPr/>
        </p:nvGrpSpPr>
        <p:grpSpPr bwMode="auto">
          <a:xfrm flipH="1">
            <a:off x="5105400" y="2743200"/>
            <a:ext cx="304800" cy="304800"/>
            <a:chOff x="3696" y="1728"/>
            <a:chExt cx="192" cy="192"/>
          </a:xfrm>
        </p:grpSpPr>
        <p:sp>
          <p:nvSpPr>
            <p:cNvPr id="22684" name="Oval 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5" name="Oval 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6" name="Oval 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7" name="Oval 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30" name="Oval 35"/>
          <p:cNvSpPr>
            <a:spLocks noChangeArrowheads="1"/>
          </p:cNvSpPr>
          <p:nvPr/>
        </p:nvSpPr>
        <p:spPr bwMode="auto">
          <a:xfrm>
            <a:off x="5181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1" name="Oval 36"/>
          <p:cNvSpPr>
            <a:spLocks noChangeArrowheads="1"/>
          </p:cNvSpPr>
          <p:nvPr/>
        </p:nvSpPr>
        <p:spPr bwMode="auto">
          <a:xfrm>
            <a:off x="5334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2" name="Oval 37"/>
          <p:cNvSpPr>
            <a:spLocks noChangeArrowheads="1"/>
          </p:cNvSpPr>
          <p:nvPr/>
        </p:nvSpPr>
        <p:spPr bwMode="auto">
          <a:xfrm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3" name="Oval 38"/>
          <p:cNvSpPr>
            <a:spLocks noChangeArrowheads="1"/>
          </p:cNvSpPr>
          <p:nvPr/>
        </p:nvSpPr>
        <p:spPr bwMode="auto">
          <a:xfrm>
            <a:off x="5638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4" name="Oval 39"/>
          <p:cNvSpPr>
            <a:spLocks noChangeArrowheads="1"/>
          </p:cNvSpPr>
          <p:nvPr/>
        </p:nvSpPr>
        <p:spPr bwMode="auto">
          <a:xfrm>
            <a:off x="5257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5" name="Oval 40"/>
          <p:cNvSpPr>
            <a:spLocks noChangeArrowheads="1"/>
          </p:cNvSpPr>
          <p:nvPr/>
        </p:nvSpPr>
        <p:spPr bwMode="auto">
          <a:xfrm>
            <a:off x="5410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6" name="Oval 41"/>
          <p:cNvSpPr>
            <a:spLocks noChangeArrowheads="1"/>
          </p:cNvSpPr>
          <p:nvPr/>
        </p:nvSpPr>
        <p:spPr bwMode="auto">
          <a:xfrm>
            <a:off x="5562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7" name="Oval 42"/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38" name="Group 43"/>
          <p:cNvGrpSpPr>
            <a:grpSpLocks/>
          </p:cNvGrpSpPr>
          <p:nvPr/>
        </p:nvGrpSpPr>
        <p:grpSpPr bwMode="auto">
          <a:xfrm flipH="1">
            <a:off x="5257800" y="2667000"/>
            <a:ext cx="304800" cy="304800"/>
            <a:chOff x="3696" y="1728"/>
            <a:chExt cx="192" cy="192"/>
          </a:xfrm>
        </p:grpSpPr>
        <p:sp>
          <p:nvSpPr>
            <p:cNvPr id="22680" name="Oval 4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1" name="Oval 4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2" name="Oval 4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3" name="Oval 4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39" name="Oval 48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0" name="Oval 49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1" name="Oval 50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2" name="Oval 51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3" name="Oval 52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4" name="Oval 53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45" name="Group 54"/>
          <p:cNvGrpSpPr>
            <a:grpSpLocks/>
          </p:cNvGrpSpPr>
          <p:nvPr/>
        </p:nvGrpSpPr>
        <p:grpSpPr bwMode="auto">
          <a:xfrm flipH="1">
            <a:off x="4724400" y="2895600"/>
            <a:ext cx="304800" cy="304800"/>
            <a:chOff x="3696" y="1728"/>
            <a:chExt cx="192" cy="192"/>
          </a:xfrm>
        </p:grpSpPr>
        <p:sp>
          <p:nvSpPr>
            <p:cNvPr id="22676" name="Oval 5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7" name="Oval 5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8" name="Oval 5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9" name="Oval 5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46" name="Oval 59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7" name="Oval 60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8" name="Oval 61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9" name="Oval 62"/>
          <p:cNvSpPr>
            <a:spLocks noChangeArrowheads="1"/>
          </p:cNvSpPr>
          <p:nvPr/>
        </p:nvSpPr>
        <p:spPr bwMode="auto">
          <a:xfrm>
            <a:off x="5257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0" name="Oval 63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1" name="Oval 64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2" name="Oval 65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53" name="Group 66"/>
          <p:cNvGrpSpPr>
            <a:grpSpLocks/>
          </p:cNvGrpSpPr>
          <p:nvPr/>
        </p:nvGrpSpPr>
        <p:grpSpPr bwMode="auto">
          <a:xfrm flipH="1">
            <a:off x="4876800" y="3048000"/>
            <a:ext cx="304800" cy="304800"/>
            <a:chOff x="3696" y="1728"/>
            <a:chExt cx="192" cy="192"/>
          </a:xfrm>
        </p:grpSpPr>
        <p:sp>
          <p:nvSpPr>
            <p:cNvPr id="22672" name="Oval 6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3" name="Oval 6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4" name="Oval 6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5" name="Oval 7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54" name="Oval 71"/>
          <p:cNvSpPr>
            <a:spLocks noChangeArrowheads="1"/>
          </p:cNvSpPr>
          <p:nvPr/>
        </p:nvSpPr>
        <p:spPr bwMode="auto">
          <a:xfrm>
            <a:off x="49530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5" name="Oval 72"/>
          <p:cNvSpPr>
            <a:spLocks noChangeArrowheads="1"/>
          </p:cNvSpPr>
          <p:nvPr/>
        </p:nvSpPr>
        <p:spPr bwMode="auto">
          <a:xfrm>
            <a:off x="51054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6" name="Oval 73"/>
          <p:cNvSpPr>
            <a:spLocks noChangeArrowheads="1"/>
          </p:cNvSpPr>
          <p:nvPr/>
        </p:nvSpPr>
        <p:spPr bwMode="auto">
          <a:xfrm>
            <a:off x="5257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7" name="Oval 74"/>
          <p:cNvSpPr>
            <a:spLocks noChangeArrowheads="1"/>
          </p:cNvSpPr>
          <p:nvPr/>
        </p:nvSpPr>
        <p:spPr bwMode="auto">
          <a:xfrm>
            <a:off x="5181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58" name="Group 75"/>
          <p:cNvGrpSpPr>
            <a:grpSpLocks/>
          </p:cNvGrpSpPr>
          <p:nvPr/>
        </p:nvGrpSpPr>
        <p:grpSpPr bwMode="auto">
          <a:xfrm flipH="1">
            <a:off x="5029200" y="2971800"/>
            <a:ext cx="304800" cy="304800"/>
            <a:chOff x="3696" y="1728"/>
            <a:chExt cx="192" cy="192"/>
          </a:xfrm>
        </p:grpSpPr>
        <p:sp>
          <p:nvSpPr>
            <p:cNvPr id="22668" name="Oval 7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9" name="Oval 7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0" name="Oval 7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1" name="Oval 7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59" name="Oval 80"/>
          <p:cNvSpPr>
            <a:spLocks noChangeArrowheads="1"/>
          </p:cNvSpPr>
          <p:nvPr/>
        </p:nvSpPr>
        <p:spPr bwMode="auto">
          <a:xfrm>
            <a:off x="5334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0" name="Oval 81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1" name="Oval 82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2" name="Oval 83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3" name="Oval 84"/>
          <p:cNvSpPr>
            <a:spLocks noChangeArrowheads="1"/>
          </p:cNvSpPr>
          <p:nvPr/>
        </p:nvSpPr>
        <p:spPr bwMode="auto">
          <a:xfrm>
            <a:off x="5410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4" name="Oval 85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5" name="Oval 86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6" name="Oval 87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67" name="Group 88"/>
          <p:cNvGrpSpPr>
            <a:grpSpLocks/>
          </p:cNvGrpSpPr>
          <p:nvPr/>
        </p:nvGrpSpPr>
        <p:grpSpPr bwMode="auto">
          <a:xfrm flipH="1">
            <a:off x="5410200" y="3124200"/>
            <a:ext cx="304800" cy="304800"/>
            <a:chOff x="3696" y="1728"/>
            <a:chExt cx="192" cy="192"/>
          </a:xfrm>
        </p:grpSpPr>
        <p:sp>
          <p:nvSpPr>
            <p:cNvPr id="22664" name="Oval 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5" name="Oval 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6" name="Oval 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7" name="Oval 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68" name="Oval 93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9" name="Oval 94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0" name="Oval 95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1" name="Oval 96"/>
          <p:cNvSpPr>
            <a:spLocks noChangeArrowheads="1"/>
          </p:cNvSpPr>
          <p:nvPr/>
        </p:nvSpPr>
        <p:spPr bwMode="auto">
          <a:xfrm>
            <a:off x="5943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2" name="Oval 97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3" name="Oval 98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4" name="Oval 99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5" name="Oval 100"/>
          <p:cNvSpPr>
            <a:spLocks noChangeArrowheads="1"/>
          </p:cNvSpPr>
          <p:nvPr/>
        </p:nvSpPr>
        <p:spPr bwMode="auto">
          <a:xfrm>
            <a:off x="6019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76" name="Group 101"/>
          <p:cNvGrpSpPr>
            <a:grpSpLocks/>
          </p:cNvGrpSpPr>
          <p:nvPr/>
        </p:nvGrpSpPr>
        <p:grpSpPr bwMode="auto">
          <a:xfrm flipH="1">
            <a:off x="5562600" y="3276600"/>
            <a:ext cx="304800" cy="304800"/>
            <a:chOff x="3696" y="1728"/>
            <a:chExt cx="192" cy="192"/>
          </a:xfrm>
        </p:grpSpPr>
        <p:sp>
          <p:nvSpPr>
            <p:cNvPr id="22660" name="Oval 1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1" name="Oval 1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2" name="Oval 1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3" name="Oval 1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77" name="Oval 106"/>
          <p:cNvSpPr>
            <a:spLocks noChangeArrowheads="1"/>
          </p:cNvSpPr>
          <p:nvPr/>
        </p:nvSpPr>
        <p:spPr bwMode="auto">
          <a:xfrm>
            <a:off x="56388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8" name="Oval 107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9" name="Oval 108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0" name="Oval 109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1" name="Oval 110"/>
          <p:cNvSpPr>
            <a:spLocks noChangeArrowheads="1"/>
          </p:cNvSpPr>
          <p:nvPr/>
        </p:nvSpPr>
        <p:spPr bwMode="auto">
          <a:xfrm>
            <a:off x="5715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2" name="Oval 111"/>
          <p:cNvSpPr>
            <a:spLocks noChangeArrowheads="1"/>
          </p:cNvSpPr>
          <p:nvPr/>
        </p:nvSpPr>
        <p:spPr bwMode="auto">
          <a:xfrm>
            <a:off x="5867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3" name="Oval 112"/>
          <p:cNvSpPr>
            <a:spLocks noChangeArrowheads="1"/>
          </p:cNvSpPr>
          <p:nvPr/>
        </p:nvSpPr>
        <p:spPr bwMode="auto">
          <a:xfrm>
            <a:off x="6019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4" name="Oval 113"/>
          <p:cNvSpPr>
            <a:spLocks noChangeArrowheads="1"/>
          </p:cNvSpPr>
          <p:nvPr/>
        </p:nvSpPr>
        <p:spPr bwMode="auto">
          <a:xfrm>
            <a:off x="6172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85" name="Group 114"/>
          <p:cNvGrpSpPr>
            <a:grpSpLocks/>
          </p:cNvGrpSpPr>
          <p:nvPr/>
        </p:nvGrpSpPr>
        <p:grpSpPr bwMode="auto">
          <a:xfrm flipH="1">
            <a:off x="5715000" y="3200400"/>
            <a:ext cx="304800" cy="304800"/>
            <a:chOff x="3696" y="1728"/>
            <a:chExt cx="192" cy="192"/>
          </a:xfrm>
        </p:grpSpPr>
        <p:sp>
          <p:nvSpPr>
            <p:cNvPr id="22656" name="Oval 11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7" name="Oval 11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8" name="Oval 11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9" name="Oval 11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86" name="Oval 119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7" name="Oval 120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8" name="Oval 121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9" name="Oval 122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0" name="Oval 123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1" name="Oval 124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92" name="Group 125"/>
          <p:cNvGrpSpPr>
            <a:grpSpLocks/>
          </p:cNvGrpSpPr>
          <p:nvPr/>
        </p:nvGrpSpPr>
        <p:grpSpPr bwMode="auto">
          <a:xfrm flipH="1">
            <a:off x="5181600" y="3429000"/>
            <a:ext cx="304800" cy="304800"/>
            <a:chOff x="3696" y="1728"/>
            <a:chExt cx="192" cy="192"/>
          </a:xfrm>
        </p:grpSpPr>
        <p:sp>
          <p:nvSpPr>
            <p:cNvPr id="22652" name="Oval 12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3" name="Oval 12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4" name="Oval 12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5" name="Oval 12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93" name="Oval 130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4" name="Oval 131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5" name="Oval 132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6" name="Oval 133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7" name="Oval 134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8" name="Oval 135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9" name="Oval 136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00" name="Group 137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2648" name="Oval 13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9" name="Oval 13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0" name="Oval 14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1" name="Oval 14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01" name="Oval 142"/>
          <p:cNvSpPr>
            <a:spLocks noChangeArrowheads="1"/>
          </p:cNvSpPr>
          <p:nvPr/>
        </p:nvSpPr>
        <p:spPr bwMode="auto">
          <a:xfrm>
            <a:off x="5410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2" name="Oval 143"/>
          <p:cNvSpPr>
            <a:spLocks noChangeArrowheads="1"/>
          </p:cNvSpPr>
          <p:nvPr/>
        </p:nvSpPr>
        <p:spPr bwMode="auto">
          <a:xfrm>
            <a:off x="5562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3" name="Oval 144"/>
          <p:cNvSpPr>
            <a:spLocks noChangeArrowheads="1"/>
          </p:cNvSpPr>
          <p:nvPr/>
        </p:nvSpPr>
        <p:spPr bwMode="auto">
          <a:xfrm>
            <a:off x="5715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4" name="Oval 145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05" name="Group 146"/>
          <p:cNvGrpSpPr>
            <a:grpSpLocks/>
          </p:cNvGrpSpPr>
          <p:nvPr/>
        </p:nvGrpSpPr>
        <p:grpSpPr bwMode="auto">
          <a:xfrm flipH="1">
            <a:off x="5486400" y="3505200"/>
            <a:ext cx="304800" cy="304800"/>
            <a:chOff x="3696" y="1728"/>
            <a:chExt cx="192" cy="192"/>
          </a:xfrm>
        </p:grpSpPr>
        <p:sp>
          <p:nvSpPr>
            <p:cNvPr id="22644" name="Oval 1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5" name="Oval 1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6" name="Oval 1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7" name="Oval 1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06" name="Oval 151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7" name="Oval 152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8" name="Oval 153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9" name="Oval 154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0" name="Oval 155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1" name="Oval 156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2" name="Oval 157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3" name="Oval 158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4" name="Oval 159"/>
          <p:cNvSpPr>
            <a:spLocks noChangeArrowheads="1"/>
          </p:cNvSpPr>
          <p:nvPr/>
        </p:nvSpPr>
        <p:spPr bwMode="auto">
          <a:xfrm>
            <a:off x="4876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5" name="Oval 160"/>
          <p:cNvSpPr>
            <a:spLocks noChangeArrowheads="1"/>
          </p:cNvSpPr>
          <p:nvPr/>
        </p:nvSpPr>
        <p:spPr bwMode="auto">
          <a:xfrm>
            <a:off x="5029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6" name="Oval 161"/>
          <p:cNvSpPr>
            <a:spLocks noChangeArrowheads="1"/>
          </p:cNvSpPr>
          <p:nvPr/>
        </p:nvSpPr>
        <p:spPr bwMode="auto">
          <a:xfrm>
            <a:off x="4953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7" name="Oval 162"/>
          <p:cNvSpPr>
            <a:spLocks noChangeArrowheads="1"/>
          </p:cNvSpPr>
          <p:nvPr/>
        </p:nvSpPr>
        <p:spPr bwMode="auto">
          <a:xfrm>
            <a:off x="5105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18" name="Group 163"/>
          <p:cNvGrpSpPr>
            <a:grpSpLocks/>
          </p:cNvGrpSpPr>
          <p:nvPr/>
        </p:nvGrpSpPr>
        <p:grpSpPr bwMode="auto">
          <a:xfrm flipH="1">
            <a:off x="4648200" y="2819400"/>
            <a:ext cx="304800" cy="304800"/>
            <a:chOff x="3696" y="1728"/>
            <a:chExt cx="192" cy="192"/>
          </a:xfrm>
        </p:grpSpPr>
        <p:sp>
          <p:nvSpPr>
            <p:cNvPr id="22640" name="Oval 16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1" name="Oval 16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2" name="Oval 16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3" name="Oval 16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19" name="Oval 168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0" name="Oval 169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1" name="Oval 170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2" name="Oval 171"/>
          <p:cNvSpPr>
            <a:spLocks noChangeArrowheads="1"/>
          </p:cNvSpPr>
          <p:nvPr/>
        </p:nvSpPr>
        <p:spPr bwMode="auto">
          <a:xfrm>
            <a:off x="4648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3" name="Oval 172"/>
          <p:cNvSpPr>
            <a:spLocks noChangeArrowheads="1"/>
          </p:cNvSpPr>
          <p:nvPr/>
        </p:nvSpPr>
        <p:spPr bwMode="auto">
          <a:xfrm>
            <a:off x="4572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4" name="Oval 173"/>
          <p:cNvSpPr>
            <a:spLocks noChangeArrowheads="1"/>
          </p:cNvSpPr>
          <p:nvPr/>
        </p:nvSpPr>
        <p:spPr bwMode="auto">
          <a:xfrm>
            <a:off x="4724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5" name="Oval 174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6" name="Oval 175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7" name="Oval 176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8" name="Oval 177"/>
          <p:cNvSpPr>
            <a:spLocks noChangeArrowheads="1"/>
          </p:cNvSpPr>
          <p:nvPr/>
        </p:nvSpPr>
        <p:spPr bwMode="auto">
          <a:xfrm>
            <a:off x="4800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9" name="Oval 178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0" name="Oval 179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1" name="Oval 180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32" name="Group 181"/>
          <p:cNvGrpSpPr>
            <a:grpSpLocks/>
          </p:cNvGrpSpPr>
          <p:nvPr/>
        </p:nvGrpSpPr>
        <p:grpSpPr bwMode="auto">
          <a:xfrm flipH="1">
            <a:off x="4800600" y="3276600"/>
            <a:ext cx="304800" cy="304800"/>
            <a:chOff x="3696" y="1728"/>
            <a:chExt cx="192" cy="192"/>
          </a:xfrm>
        </p:grpSpPr>
        <p:sp>
          <p:nvSpPr>
            <p:cNvPr id="22636" name="Oval 1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7" name="Oval 1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8" name="Oval 1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9" name="Oval 1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33" name="Oval 186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4" name="Oval 187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5" name="Oval 188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6" name="Oval 189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7" name="Oval 190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8" name="Oval 191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9" name="Oval 192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0" name="Oval 193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41" name="Group 194"/>
          <p:cNvGrpSpPr>
            <a:grpSpLocks/>
          </p:cNvGrpSpPr>
          <p:nvPr/>
        </p:nvGrpSpPr>
        <p:grpSpPr bwMode="auto">
          <a:xfrm flipH="1">
            <a:off x="4953000" y="3429000"/>
            <a:ext cx="304800" cy="304800"/>
            <a:chOff x="3696" y="1728"/>
            <a:chExt cx="192" cy="192"/>
          </a:xfrm>
        </p:grpSpPr>
        <p:sp>
          <p:nvSpPr>
            <p:cNvPr id="22632" name="Oval 19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3" name="Oval 19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4" name="Oval 19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5" name="Oval 19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42" name="Oval 199"/>
          <p:cNvSpPr>
            <a:spLocks noChangeArrowheads="1"/>
          </p:cNvSpPr>
          <p:nvPr/>
        </p:nvSpPr>
        <p:spPr bwMode="auto">
          <a:xfrm>
            <a:off x="5029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3" name="Oval 200"/>
          <p:cNvSpPr>
            <a:spLocks noChangeArrowheads="1"/>
          </p:cNvSpPr>
          <p:nvPr/>
        </p:nvSpPr>
        <p:spPr bwMode="auto">
          <a:xfrm>
            <a:off x="5181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4" name="Oval 201"/>
          <p:cNvSpPr>
            <a:spLocks noChangeArrowheads="1"/>
          </p:cNvSpPr>
          <p:nvPr/>
        </p:nvSpPr>
        <p:spPr bwMode="auto">
          <a:xfrm>
            <a:off x="5334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5" name="Oval 202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6" name="Oval 203"/>
          <p:cNvSpPr>
            <a:spLocks noChangeArrowheads="1"/>
          </p:cNvSpPr>
          <p:nvPr/>
        </p:nvSpPr>
        <p:spPr bwMode="auto">
          <a:xfrm>
            <a:off x="5105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7" name="Oval 204"/>
          <p:cNvSpPr>
            <a:spLocks noChangeArrowheads="1"/>
          </p:cNvSpPr>
          <p:nvPr/>
        </p:nvSpPr>
        <p:spPr bwMode="auto">
          <a:xfrm>
            <a:off x="5257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8" name="Oval 205"/>
          <p:cNvSpPr>
            <a:spLocks noChangeArrowheads="1"/>
          </p:cNvSpPr>
          <p:nvPr/>
        </p:nvSpPr>
        <p:spPr bwMode="auto">
          <a:xfrm>
            <a:off x="5410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9" name="Oval 206"/>
          <p:cNvSpPr>
            <a:spLocks noChangeArrowheads="1"/>
          </p:cNvSpPr>
          <p:nvPr/>
        </p:nvSpPr>
        <p:spPr bwMode="auto">
          <a:xfrm>
            <a:off x="5562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50" name="Group 207"/>
          <p:cNvGrpSpPr>
            <a:grpSpLocks/>
          </p:cNvGrpSpPr>
          <p:nvPr/>
        </p:nvGrpSpPr>
        <p:grpSpPr bwMode="auto">
          <a:xfrm flipH="1">
            <a:off x="5105400" y="3352800"/>
            <a:ext cx="304800" cy="304800"/>
            <a:chOff x="3696" y="1728"/>
            <a:chExt cx="192" cy="192"/>
          </a:xfrm>
        </p:grpSpPr>
        <p:sp>
          <p:nvSpPr>
            <p:cNvPr id="22628" name="Oval 2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9" name="Oval 2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0" name="Oval 2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1" name="Oval 2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51" name="Oval 212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2" name="Oval 213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3" name="Oval 214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4" name="Oval 215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5" name="Oval 216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6" name="Oval 217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57" name="Group 218"/>
          <p:cNvGrpSpPr>
            <a:grpSpLocks/>
          </p:cNvGrpSpPr>
          <p:nvPr/>
        </p:nvGrpSpPr>
        <p:grpSpPr bwMode="auto">
          <a:xfrm flipH="1">
            <a:off x="4572000" y="3581400"/>
            <a:ext cx="304800" cy="304800"/>
            <a:chOff x="3696" y="1728"/>
            <a:chExt cx="192" cy="192"/>
          </a:xfrm>
        </p:grpSpPr>
        <p:sp>
          <p:nvSpPr>
            <p:cNvPr id="22624" name="Oval 21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5" name="Oval 22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6" name="Oval 22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7" name="Oval 22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58" name="Oval 223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9" name="Oval 224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0" name="Oval 225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1" name="Oval 226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2" name="Oval 227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3" name="Oval 228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4" name="Oval 229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65" name="Group 230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2620" name="Oval 2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1" name="Oval 2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2" name="Oval 2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3" name="Oval 2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66" name="Oval 235"/>
          <p:cNvSpPr>
            <a:spLocks noChangeArrowheads="1"/>
          </p:cNvSpPr>
          <p:nvPr/>
        </p:nvSpPr>
        <p:spPr bwMode="auto">
          <a:xfrm>
            <a:off x="4800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7" name="Oval 236"/>
          <p:cNvSpPr>
            <a:spLocks noChangeArrowheads="1"/>
          </p:cNvSpPr>
          <p:nvPr/>
        </p:nvSpPr>
        <p:spPr bwMode="auto">
          <a:xfrm>
            <a:off x="4953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8" name="Oval 237"/>
          <p:cNvSpPr>
            <a:spLocks noChangeArrowheads="1"/>
          </p:cNvSpPr>
          <p:nvPr/>
        </p:nvSpPr>
        <p:spPr bwMode="auto">
          <a:xfrm>
            <a:off x="5105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9" name="Oval 238"/>
          <p:cNvSpPr>
            <a:spLocks noChangeArrowheads="1"/>
          </p:cNvSpPr>
          <p:nvPr/>
        </p:nvSpPr>
        <p:spPr bwMode="auto">
          <a:xfrm>
            <a:off x="5029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70" name="Group 239"/>
          <p:cNvGrpSpPr>
            <a:grpSpLocks/>
          </p:cNvGrpSpPr>
          <p:nvPr/>
        </p:nvGrpSpPr>
        <p:grpSpPr bwMode="auto">
          <a:xfrm flipH="1">
            <a:off x="4876800" y="3657600"/>
            <a:ext cx="304800" cy="304800"/>
            <a:chOff x="3696" y="1728"/>
            <a:chExt cx="192" cy="192"/>
          </a:xfrm>
        </p:grpSpPr>
        <p:sp>
          <p:nvSpPr>
            <p:cNvPr id="22616" name="Oval 24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7" name="Oval 24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8" name="Oval 24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9" name="Oval 24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71" name="Oval 244"/>
          <p:cNvSpPr>
            <a:spLocks noChangeArrowheads="1"/>
          </p:cNvSpPr>
          <p:nvPr/>
        </p:nvSpPr>
        <p:spPr bwMode="auto">
          <a:xfrm>
            <a:off x="4267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2" name="Oval 245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3" name="Oval 246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4" name="Oval 247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5" name="Oval 248"/>
          <p:cNvSpPr>
            <a:spLocks noChangeArrowheads="1"/>
          </p:cNvSpPr>
          <p:nvPr/>
        </p:nvSpPr>
        <p:spPr bwMode="auto">
          <a:xfrm>
            <a:off x="4343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6" name="Oval 249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7" name="Oval 250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8" name="Oval 251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79" name="Group 252"/>
          <p:cNvGrpSpPr>
            <a:grpSpLocks/>
          </p:cNvGrpSpPr>
          <p:nvPr/>
        </p:nvGrpSpPr>
        <p:grpSpPr bwMode="auto">
          <a:xfrm flipH="1">
            <a:off x="4343400" y="2971800"/>
            <a:ext cx="304800" cy="304800"/>
            <a:chOff x="3696" y="1728"/>
            <a:chExt cx="192" cy="192"/>
          </a:xfrm>
        </p:grpSpPr>
        <p:sp>
          <p:nvSpPr>
            <p:cNvPr id="22612" name="Oval 25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3" name="Oval 25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4" name="Oval 25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5" name="Oval 25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80" name="Oval 257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1" name="Oval 258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2" name="Oval 259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3" name="Oval 260"/>
          <p:cNvSpPr>
            <a:spLocks noChangeArrowheads="1"/>
          </p:cNvSpPr>
          <p:nvPr/>
        </p:nvSpPr>
        <p:spPr bwMode="auto">
          <a:xfrm>
            <a:off x="4876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4" name="Oval 261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5" name="Oval 262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6" name="Oval 263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7" name="Oval 264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88" name="Group 265"/>
          <p:cNvGrpSpPr>
            <a:grpSpLocks/>
          </p:cNvGrpSpPr>
          <p:nvPr/>
        </p:nvGrpSpPr>
        <p:grpSpPr bwMode="auto">
          <a:xfrm flipH="1">
            <a:off x="4495800" y="3124200"/>
            <a:ext cx="304800" cy="304800"/>
            <a:chOff x="3696" y="1728"/>
            <a:chExt cx="192" cy="192"/>
          </a:xfrm>
        </p:grpSpPr>
        <p:sp>
          <p:nvSpPr>
            <p:cNvPr id="22608" name="Oval 2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9" name="Oval 2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0" name="Oval 2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1" name="Oval 2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89" name="Oval 270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0" name="Oval 271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1" name="Oval 272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2" name="Oval 273"/>
          <p:cNvSpPr>
            <a:spLocks noChangeArrowheads="1"/>
          </p:cNvSpPr>
          <p:nvPr/>
        </p:nvSpPr>
        <p:spPr bwMode="auto">
          <a:xfrm>
            <a:off x="5029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3" name="Oval 274"/>
          <p:cNvSpPr>
            <a:spLocks noChangeArrowheads="1"/>
          </p:cNvSpPr>
          <p:nvPr/>
        </p:nvSpPr>
        <p:spPr bwMode="auto">
          <a:xfrm>
            <a:off x="4648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4" name="Oval 275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5" name="Oval 276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6" name="Oval 277"/>
          <p:cNvSpPr>
            <a:spLocks noChangeArrowheads="1"/>
          </p:cNvSpPr>
          <p:nvPr/>
        </p:nvSpPr>
        <p:spPr bwMode="auto">
          <a:xfrm>
            <a:off x="5105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97" name="Group 278"/>
          <p:cNvGrpSpPr>
            <a:grpSpLocks/>
          </p:cNvGrpSpPr>
          <p:nvPr/>
        </p:nvGrpSpPr>
        <p:grpSpPr bwMode="auto">
          <a:xfrm flipH="1">
            <a:off x="4648200" y="3048000"/>
            <a:ext cx="304800" cy="304800"/>
            <a:chOff x="3696" y="1728"/>
            <a:chExt cx="192" cy="192"/>
          </a:xfrm>
        </p:grpSpPr>
        <p:sp>
          <p:nvSpPr>
            <p:cNvPr id="22604" name="Oval 27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5" name="Oval 28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6" name="Oval 28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7" name="Oval 28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98" name="Oval 283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9" name="Oval 284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0" name="Oval 285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1" name="Oval 286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2" name="Oval 287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3" name="Oval 288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04" name="Group 289"/>
          <p:cNvGrpSpPr>
            <a:grpSpLocks/>
          </p:cNvGrpSpPr>
          <p:nvPr/>
        </p:nvGrpSpPr>
        <p:grpSpPr bwMode="auto">
          <a:xfrm flipH="1">
            <a:off x="4114800" y="3276600"/>
            <a:ext cx="304800" cy="304800"/>
            <a:chOff x="3696" y="1728"/>
            <a:chExt cx="192" cy="192"/>
          </a:xfrm>
        </p:grpSpPr>
        <p:sp>
          <p:nvSpPr>
            <p:cNvPr id="22600" name="Oval 29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1" name="Oval 29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2" name="Oval 29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3" name="Oval 29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05" name="Oval 294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6" name="Oval 295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7" name="Oval 296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8" name="Oval 297"/>
          <p:cNvSpPr>
            <a:spLocks noChangeArrowheads="1"/>
          </p:cNvSpPr>
          <p:nvPr/>
        </p:nvSpPr>
        <p:spPr bwMode="auto">
          <a:xfrm>
            <a:off x="4648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9" name="Oval 298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0" name="Oval 299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1" name="Oval 300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12" name="Group 301"/>
          <p:cNvGrpSpPr>
            <a:grpSpLocks/>
          </p:cNvGrpSpPr>
          <p:nvPr/>
        </p:nvGrpSpPr>
        <p:grpSpPr bwMode="auto">
          <a:xfrm flipH="1">
            <a:off x="4267200" y="3429000"/>
            <a:ext cx="304800" cy="304800"/>
            <a:chOff x="3696" y="1728"/>
            <a:chExt cx="192" cy="192"/>
          </a:xfrm>
        </p:grpSpPr>
        <p:sp>
          <p:nvSpPr>
            <p:cNvPr id="22596" name="Oval 3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7" name="Oval 3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8" name="Oval 3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9" name="Oval 3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13" name="Oval 306"/>
          <p:cNvSpPr>
            <a:spLocks noChangeArrowheads="1"/>
          </p:cNvSpPr>
          <p:nvPr/>
        </p:nvSpPr>
        <p:spPr bwMode="auto">
          <a:xfrm>
            <a:off x="4343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4" name="Oval 307"/>
          <p:cNvSpPr>
            <a:spLocks noChangeArrowheads="1"/>
          </p:cNvSpPr>
          <p:nvPr/>
        </p:nvSpPr>
        <p:spPr bwMode="auto">
          <a:xfrm>
            <a:off x="4495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5" name="Oval 308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6" name="Oval 309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17" name="Group 310"/>
          <p:cNvGrpSpPr>
            <a:grpSpLocks/>
          </p:cNvGrpSpPr>
          <p:nvPr/>
        </p:nvGrpSpPr>
        <p:grpSpPr bwMode="auto">
          <a:xfrm flipH="1">
            <a:off x="4419600" y="3352800"/>
            <a:ext cx="304800" cy="304800"/>
            <a:chOff x="3696" y="1728"/>
            <a:chExt cx="192" cy="192"/>
          </a:xfrm>
        </p:grpSpPr>
        <p:sp>
          <p:nvSpPr>
            <p:cNvPr id="22592" name="Oval 31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3" name="Oval 31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4" name="Oval 31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5" name="Oval 31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18" name="Oval 315"/>
          <p:cNvSpPr>
            <a:spLocks noChangeArrowheads="1"/>
          </p:cNvSpPr>
          <p:nvPr/>
        </p:nvSpPr>
        <p:spPr bwMode="auto">
          <a:xfrm>
            <a:off x="4724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9" name="Oval 316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0" name="Oval 317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1" name="Oval 318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2" name="Oval 319"/>
          <p:cNvSpPr>
            <a:spLocks noChangeArrowheads="1"/>
          </p:cNvSpPr>
          <p:nvPr/>
        </p:nvSpPr>
        <p:spPr bwMode="auto">
          <a:xfrm>
            <a:off x="48006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3" name="Oval 320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4" name="Oval 321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5" name="Oval 322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26" name="Group 323"/>
          <p:cNvGrpSpPr>
            <a:grpSpLocks/>
          </p:cNvGrpSpPr>
          <p:nvPr/>
        </p:nvGrpSpPr>
        <p:grpSpPr bwMode="auto">
          <a:xfrm flipH="1">
            <a:off x="4800600" y="3505200"/>
            <a:ext cx="304800" cy="304800"/>
            <a:chOff x="3696" y="1728"/>
            <a:chExt cx="192" cy="192"/>
          </a:xfrm>
        </p:grpSpPr>
        <p:sp>
          <p:nvSpPr>
            <p:cNvPr id="22588" name="Oval 32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9" name="Oval 32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0" name="Oval 32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1" name="Oval 32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27" name="Oval 328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8" name="Oval 329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9" name="Oval 330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0" name="Oval 331"/>
          <p:cNvSpPr>
            <a:spLocks noChangeArrowheads="1"/>
          </p:cNvSpPr>
          <p:nvPr/>
        </p:nvSpPr>
        <p:spPr bwMode="auto">
          <a:xfrm>
            <a:off x="5334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1" name="Oval 332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2" name="Oval 333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3" name="Oval 334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4" name="Oval 335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35" name="Group 336"/>
          <p:cNvGrpSpPr>
            <a:grpSpLocks/>
          </p:cNvGrpSpPr>
          <p:nvPr/>
        </p:nvGrpSpPr>
        <p:grpSpPr bwMode="auto">
          <a:xfrm flipH="1">
            <a:off x="4953000" y="3657600"/>
            <a:ext cx="304800" cy="304800"/>
            <a:chOff x="3696" y="1728"/>
            <a:chExt cx="192" cy="192"/>
          </a:xfrm>
        </p:grpSpPr>
        <p:sp>
          <p:nvSpPr>
            <p:cNvPr id="22584" name="Oval 3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5" name="Oval 3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6" name="Oval 3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7" name="Oval 3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36" name="Oval 341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7" name="Oval 342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8" name="Oval 343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9" name="Oval 344"/>
          <p:cNvSpPr>
            <a:spLocks noChangeArrowheads="1"/>
          </p:cNvSpPr>
          <p:nvPr/>
        </p:nvSpPr>
        <p:spPr bwMode="auto">
          <a:xfrm>
            <a:off x="5486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0" name="Oval 345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1" name="Oval 346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2" name="Oval 347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3" name="Oval 348"/>
          <p:cNvSpPr>
            <a:spLocks noChangeArrowheads="1"/>
          </p:cNvSpPr>
          <p:nvPr/>
        </p:nvSpPr>
        <p:spPr bwMode="auto">
          <a:xfrm>
            <a:off x="5562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44" name="Group 349"/>
          <p:cNvGrpSpPr>
            <a:grpSpLocks/>
          </p:cNvGrpSpPr>
          <p:nvPr/>
        </p:nvGrpSpPr>
        <p:grpSpPr bwMode="auto">
          <a:xfrm flipH="1">
            <a:off x="5105400" y="3581400"/>
            <a:ext cx="304800" cy="304800"/>
            <a:chOff x="3696" y="1728"/>
            <a:chExt cx="192" cy="192"/>
          </a:xfrm>
        </p:grpSpPr>
        <p:sp>
          <p:nvSpPr>
            <p:cNvPr id="22580" name="Oval 35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1" name="Oval 35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2" name="Oval 35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3" name="Oval 35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45" name="Oval 35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6" name="Oval 35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7" name="Oval 35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8" name="Oval 357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9" name="Oval 358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0" name="Oval 359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51" name="Group 360"/>
          <p:cNvGrpSpPr>
            <a:grpSpLocks/>
          </p:cNvGrpSpPr>
          <p:nvPr/>
        </p:nvGrpSpPr>
        <p:grpSpPr bwMode="auto">
          <a:xfrm flipH="1">
            <a:off x="4572000" y="3810000"/>
            <a:ext cx="304800" cy="304800"/>
            <a:chOff x="3696" y="1728"/>
            <a:chExt cx="192" cy="192"/>
          </a:xfrm>
        </p:grpSpPr>
        <p:sp>
          <p:nvSpPr>
            <p:cNvPr id="22576" name="Oval 3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7" name="Oval 3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8" name="Oval 3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9" name="Oval 3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52" name="Oval 365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3" name="Oval 366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4" name="Oval 367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5" name="Oval 368"/>
          <p:cNvSpPr>
            <a:spLocks noChangeArrowheads="1"/>
          </p:cNvSpPr>
          <p:nvPr/>
        </p:nvSpPr>
        <p:spPr bwMode="auto">
          <a:xfrm>
            <a:off x="5105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6" name="Oval 369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7" name="Oval 370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8" name="Oval 371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59" name="Group 372"/>
          <p:cNvGrpSpPr>
            <a:grpSpLocks/>
          </p:cNvGrpSpPr>
          <p:nvPr/>
        </p:nvGrpSpPr>
        <p:grpSpPr bwMode="auto">
          <a:xfrm flipH="1">
            <a:off x="4724400" y="3962400"/>
            <a:ext cx="304800" cy="304800"/>
            <a:chOff x="3696" y="1728"/>
            <a:chExt cx="192" cy="192"/>
          </a:xfrm>
        </p:grpSpPr>
        <p:sp>
          <p:nvSpPr>
            <p:cNvPr id="22572" name="Oval 3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3" name="Oval 3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4" name="Oval 3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5" name="Oval 3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60" name="Oval 377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1" name="Oval 378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2" name="Oval 379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3" name="Oval 380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64" name="Group 381"/>
          <p:cNvGrpSpPr>
            <a:grpSpLocks/>
          </p:cNvGrpSpPr>
          <p:nvPr/>
        </p:nvGrpSpPr>
        <p:grpSpPr bwMode="auto">
          <a:xfrm flipH="1">
            <a:off x="4876800" y="3886200"/>
            <a:ext cx="304800" cy="304800"/>
            <a:chOff x="3696" y="1728"/>
            <a:chExt cx="192" cy="192"/>
          </a:xfrm>
        </p:grpSpPr>
        <p:sp>
          <p:nvSpPr>
            <p:cNvPr id="22568" name="Oval 3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9" name="Oval 3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0" name="Oval 3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1" name="Oval 3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65" name="Oval 386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6" name="Oval 387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7" name="Oval 388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8" name="Oval 389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9" name="Oval 390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0" name="Oval 391"/>
          <p:cNvSpPr>
            <a:spLocks noChangeArrowheads="1"/>
          </p:cNvSpPr>
          <p:nvPr/>
        </p:nvSpPr>
        <p:spPr bwMode="auto">
          <a:xfrm>
            <a:off x="4267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1" name="Oval 392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2" name="Oval 393"/>
          <p:cNvSpPr>
            <a:spLocks noChangeArrowheads="1"/>
          </p:cNvSpPr>
          <p:nvPr/>
        </p:nvSpPr>
        <p:spPr bwMode="auto">
          <a:xfrm>
            <a:off x="4343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3" name="Oval 394"/>
          <p:cNvSpPr>
            <a:spLocks noChangeArrowheads="1"/>
          </p:cNvSpPr>
          <p:nvPr/>
        </p:nvSpPr>
        <p:spPr bwMode="auto">
          <a:xfrm>
            <a:off x="4267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4" name="Oval 395"/>
          <p:cNvSpPr>
            <a:spLocks noChangeArrowheads="1"/>
          </p:cNvSpPr>
          <p:nvPr/>
        </p:nvSpPr>
        <p:spPr bwMode="auto">
          <a:xfrm>
            <a:off x="4419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5" name="Oval 396"/>
          <p:cNvSpPr>
            <a:spLocks noChangeArrowheads="1"/>
          </p:cNvSpPr>
          <p:nvPr/>
        </p:nvSpPr>
        <p:spPr bwMode="auto">
          <a:xfrm>
            <a:off x="4343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6" name="Oval 397"/>
          <p:cNvSpPr>
            <a:spLocks noChangeArrowheads="1"/>
          </p:cNvSpPr>
          <p:nvPr/>
        </p:nvSpPr>
        <p:spPr bwMode="auto">
          <a:xfrm>
            <a:off x="4495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77" name="Group 398"/>
          <p:cNvGrpSpPr>
            <a:grpSpLocks/>
          </p:cNvGrpSpPr>
          <p:nvPr/>
        </p:nvGrpSpPr>
        <p:grpSpPr bwMode="auto">
          <a:xfrm flipH="1">
            <a:off x="4038600" y="3200400"/>
            <a:ext cx="304800" cy="304800"/>
            <a:chOff x="3696" y="1728"/>
            <a:chExt cx="192" cy="192"/>
          </a:xfrm>
        </p:grpSpPr>
        <p:sp>
          <p:nvSpPr>
            <p:cNvPr id="22564" name="Oval 39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5" name="Oval 40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6" name="Oval 40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7" name="Oval 40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78" name="Oval 403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9" name="Oval 404"/>
          <p:cNvSpPr>
            <a:spLocks noChangeArrowheads="1"/>
          </p:cNvSpPr>
          <p:nvPr/>
        </p:nvSpPr>
        <p:spPr bwMode="auto">
          <a:xfrm>
            <a:off x="4038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0" name="Oval 405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1" name="Oval 406"/>
          <p:cNvSpPr>
            <a:spLocks noChangeArrowheads="1"/>
          </p:cNvSpPr>
          <p:nvPr/>
        </p:nvSpPr>
        <p:spPr bwMode="auto">
          <a:xfrm>
            <a:off x="4038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2" name="Oval 407"/>
          <p:cNvSpPr>
            <a:spLocks noChangeArrowheads="1"/>
          </p:cNvSpPr>
          <p:nvPr/>
        </p:nvSpPr>
        <p:spPr bwMode="auto">
          <a:xfrm>
            <a:off x="3962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3" name="Oval 408"/>
          <p:cNvSpPr>
            <a:spLocks noChangeArrowheads="1"/>
          </p:cNvSpPr>
          <p:nvPr/>
        </p:nvSpPr>
        <p:spPr bwMode="auto">
          <a:xfrm>
            <a:off x="4114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4" name="Oval 409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5" name="Oval 410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6" name="Oval 411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7" name="Oval 412"/>
          <p:cNvSpPr>
            <a:spLocks noChangeArrowheads="1"/>
          </p:cNvSpPr>
          <p:nvPr/>
        </p:nvSpPr>
        <p:spPr bwMode="auto">
          <a:xfrm>
            <a:off x="4191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8" name="Oval 413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9" name="Oval 414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0" name="Oval 415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91" name="Group 416"/>
          <p:cNvGrpSpPr>
            <a:grpSpLocks/>
          </p:cNvGrpSpPr>
          <p:nvPr/>
        </p:nvGrpSpPr>
        <p:grpSpPr bwMode="auto">
          <a:xfrm flipH="1">
            <a:off x="4191000" y="3657600"/>
            <a:ext cx="304800" cy="304800"/>
            <a:chOff x="3696" y="1728"/>
            <a:chExt cx="192" cy="192"/>
          </a:xfrm>
        </p:grpSpPr>
        <p:sp>
          <p:nvSpPr>
            <p:cNvPr id="22560" name="Oval 4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1" name="Oval 4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2" name="Oval 4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3" name="Oval 4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92" name="Oval 421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3" name="Oval 422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4" name="Oval 423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5" name="Oval 424"/>
          <p:cNvSpPr>
            <a:spLocks noChangeArrowheads="1"/>
          </p:cNvSpPr>
          <p:nvPr/>
        </p:nvSpPr>
        <p:spPr bwMode="auto">
          <a:xfrm>
            <a:off x="4724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6" name="Oval 425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7" name="Oval 426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8" name="Oval 427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9" name="Oval 428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00" name="Group 429"/>
          <p:cNvGrpSpPr>
            <a:grpSpLocks/>
          </p:cNvGrpSpPr>
          <p:nvPr/>
        </p:nvGrpSpPr>
        <p:grpSpPr bwMode="auto">
          <a:xfrm flipH="1">
            <a:off x="4343400" y="3810000"/>
            <a:ext cx="304800" cy="304800"/>
            <a:chOff x="3696" y="1728"/>
            <a:chExt cx="192" cy="192"/>
          </a:xfrm>
        </p:grpSpPr>
        <p:sp>
          <p:nvSpPr>
            <p:cNvPr id="22556" name="Oval 43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7" name="Oval 43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8" name="Oval 43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9" name="Oval 43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01" name="Oval 434"/>
          <p:cNvSpPr>
            <a:spLocks noChangeArrowheads="1"/>
          </p:cNvSpPr>
          <p:nvPr/>
        </p:nvSpPr>
        <p:spPr bwMode="auto">
          <a:xfrm>
            <a:off x="4419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2" name="Oval 435"/>
          <p:cNvSpPr>
            <a:spLocks noChangeArrowheads="1"/>
          </p:cNvSpPr>
          <p:nvPr/>
        </p:nvSpPr>
        <p:spPr bwMode="auto">
          <a:xfrm>
            <a:off x="4572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3" name="Oval 436"/>
          <p:cNvSpPr>
            <a:spLocks noChangeArrowheads="1"/>
          </p:cNvSpPr>
          <p:nvPr/>
        </p:nvSpPr>
        <p:spPr bwMode="auto">
          <a:xfrm>
            <a:off x="4724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4" name="Oval 437"/>
          <p:cNvSpPr>
            <a:spLocks noChangeArrowheads="1"/>
          </p:cNvSpPr>
          <p:nvPr/>
        </p:nvSpPr>
        <p:spPr bwMode="auto">
          <a:xfrm>
            <a:off x="4876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5" name="Oval 438"/>
          <p:cNvSpPr>
            <a:spLocks noChangeArrowheads="1"/>
          </p:cNvSpPr>
          <p:nvPr/>
        </p:nvSpPr>
        <p:spPr bwMode="auto">
          <a:xfrm>
            <a:off x="4495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6" name="Oval 439"/>
          <p:cNvSpPr>
            <a:spLocks noChangeArrowheads="1"/>
          </p:cNvSpPr>
          <p:nvPr/>
        </p:nvSpPr>
        <p:spPr bwMode="auto">
          <a:xfrm>
            <a:off x="4648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7" name="Oval 440"/>
          <p:cNvSpPr>
            <a:spLocks noChangeArrowheads="1"/>
          </p:cNvSpPr>
          <p:nvPr/>
        </p:nvSpPr>
        <p:spPr bwMode="auto">
          <a:xfrm>
            <a:off x="4800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8" name="Oval 441"/>
          <p:cNvSpPr>
            <a:spLocks noChangeArrowheads="1"/>
          </p:cNvSpPr>
          <p:nvPr/>
        </p:nvSpPr>
        <p:spPr bwMode="auto">
          <a:xfrm>
            <a:off x="4953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09" name="Group 442"/>
          <p:cNvGrpSpPr>
            <a:grpSpLocks/>
          </p:cNvGrpSpPr>
          <p:nvPr/>
        </p:nvGrpSpPr>
        <p:grpSpPr bwMode="auto">
          <a:xfrm flipH="1">
            <a:off x="4495800" y="3733800"/>
            <a:ext cx="304800" cy="304800"/>
            <a:chOff x="3696" y="1728"/>
            <a:chExt cx="192" cy="192"/>
          </a:xfrm>
        </p:grpSpPr>
        <p:sp>
          <p:nvSpPr>
            <p:cNvPr id="22552" name="Oval 44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3" name="Oval 44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4" name="Oval 44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5" name="Oval 44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10" name="Oval 447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1" name="Oval 448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2" name="Oval 449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3" name="Oval 450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4" name="Oval 451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5" name="Oval 452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16" name="Group 453"/>
          <p:cNvGrpSpPr>
            <a:grpSpLocks/>
          </p:cNvGrpSpPr>
          <p:nvPr/>
        </p:nvGrpSpPr>
        <p:grpSpPr bwMode="auto">
          <a:xfrm flipH="1">
            <a:off x="3962400" y="3962400"/>
            <a:ext cx="304800" cy="304800"/>
            <a:chOff x="3696" y="1728"/>
            <a:chExt cx="192" cy="192"/>
          </a:xfrm>
        </p:grpSpPr>
        <p:sp>
          <p:nvSpPr>
            <p:cNvPr id="22548" name="Oval 4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9" name="Oval 4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0" name="Oval 4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1" name="Oval 4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17" name="Oval 458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8" name="Oval 459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9" name="Oval 460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0" name="Oval 461"/>
          <p:cNvSpPr>
            <a:spLocks noChangeArrowheads="1"/>
          </p:cNvSpPr>
          <p:nvPr/>
        </p:nvSpPr>
        <p:spPr bwMode="auto">
          <a:xfrm>
            <a:off x="4495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1" name="Oval 462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2" name="Oval 463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3" name="Oval 464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24" name="Group 465"/>
          <p:cNvGrpSpPr>
            <a:grpSpLocks/>
          </p:cNvGrpSpPr>
          <p:nvPr/>
        </p:nvGrpSpPr>
        <p:grpSpPr bwMode="auto">
          <a:xfrm flipH="1">
            <a:off x="4114800" y="4114800"/>
            <a:ext cx="304800" cy="304800"/>
            <a:chOff x="3696" y="1728"/>
            <a:chExt cx="192" cy="192"/>
          </a:xfrm>
        </p:grpSpPr>
        <p:sp>
          <p:nvSpPr>
            <p:cNvPr id="22544" name="Oval 4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5" name="Oval 4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6" name="Oval 4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7" name="Oval 4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25" name="Oval 470"/>
          <p:cNvSpPr>
            <a:spLocks noChangeArrowheads="1"/>
          </p:cNvSpPr>
          <p:nvPr/>
        </p:nvSpPr>
        <p:spPr bwMode="auto">
          <a:xfrm>
            <a:off x="4191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6" name="Oval 471"/>
          <p:cNvSpPr>
            <a:spLocks noChangeArrowheads="1"/>
          </p:cNvSpPr>
          <p:nvPr/>
        </p:nvSpPr>
        <p:spPr bwMode="auto">
          <a:xfrm>
            <a:off x="4343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7" name="Oval 472"/>
          <p:cNvSpPr>
            <a:spLocks noChangeArrowheads="1"/>
          </p:cNvSpPr>
          <p:nvPr/>
        </p:nvSpPr>
        <p:spPr bwMode="auto">
          <a:xfrm>
            <a:off x="4495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8" name="Oval 473"/>
          <p:cNvSpPr>
            <a:spLocks noChangeArrowheads="1"/>
          </p:cNvSpPr>
          <p:nvPr/>
        </p:nvSpPr>
        <p:spPr bwMode="auto">
          <a:xfrm>
            <a:off x="4419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29" name="Group 474"/>
          <p:cNvGrpSpPr>
            <a:grpSpLocks/>
          </p:cNvGrpSpPr>
          <p:nvPr/>
        </p:nvGrpSpPr>
        <p:grpSpPr bwMode="auto">
          <a:xfrm flipH="1">
            <a:off x="4267200" y="4038600"/>
            <a:ext cx="304800" cy="304800"/>
            <a:chOff x="3696" y="1728"/>
            <a:chExt cx="192" cy="192"/>
          </a:xfrm>
        </p:grpSpPr>
        <p:sp>
          <p:nvSpPr>
            <p:cNvPr id="22540" name="Oval 47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1" name="Oval 47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2" name="Oval 47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3" name="Oval 47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30" name="Oval 479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1" name="Oval 480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2" name="Oval 481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3" name="Oval 482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4" name="Oval 483"/>
          <p:cNvSpPr>
            <a:spLocks noChangeArrowheads="1"/>
          </p:cNvSpPr>
          <p:nvPr/>
        </p:nvSpPr>
        <p:spPr bwMode="auto">
          <a:xfrm>
            <a:off x="5029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5" name="Oval 484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6" name="Oval 485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7" name="Oval 486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38" name="Group 487"/>
          <p:cNvGrpSpPr>
            <a:grpSpLocks/>
          </p:cNvGrpSpPr>
          <p:nvPr/>
        </p:nvGrpSpPr>
        <p:grpSpPr bwMode="auto">
          <a:xfrm flipH="1">
            <a:off x="5029200" y="3505200"/>
            <a:ext cx="304800" cy="304800"/>
            <a:chOff x="3696" y="1728"/>
            <a:chExt cx="192" cy="192"/>
          </a:xfrm>
        </p:grpSpPr>
        <p:sp>
          <p:nvSpPr>
            <p:cNvPr id="22536" name="Oval 48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7" name="Oval 48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8" name="Oval 49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9" name="Oval 49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39" name="Oval 492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0" name="Oval 493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1" name="Oval 494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2" name="Oval 495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3" name="Oval 496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4" name="Oval 497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5" name="Oval 498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6" name="Oval 499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47" name="Group 500"/>
          <p:cNvGrpSpPr>
            <a:grpSpLocks/>
          </p:cNvGrpSpPr>
          <p:nvPr/>
        </p:nvGrpSpPr>
        <p:grpSpPr bwMode="auto">
          <a:xfrm flipH="1">
            <a:off x="5181600" y="3657600"/>
            <a:ext cx="304800" cy="304800"/>
            <a:chOff x="3696" y="1728"/>
            <a:chExt cx="192" cy="192"/>
          </a:xfrm>
        </p:grpSpPr>
        <p:sp>
          <p:nvSpPr>
            <p:cNvPr id="22532" name="Oval 5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3" name="Oval 5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4" name="Oval 5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5" name="Oval 5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48" name="Oval 505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9" name="Oval 506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0" name="Oval 507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1" name="Oval 508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2" name="Oval 509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3" name="Oval 510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4" name="Oval 511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5" name="Oval 512"/>
          <p:cNvSpPr>
            <a:spLocks noChangeArrowheads="1"/>
          </p:cNvSpPr>
          <p:nvPr/>
        </p:nvSpPr>
        <p:spPr bwMode="auto">
          <a:xfrm>
            <a:off x="5791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56" name="Group 513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2528" name="Oval 51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9" name="Oval 51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0" name="Oval 51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1" name="Oval 51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57" name="Oval 518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8" name="Oval 519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9" name="Oval 520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0" name="Oval 521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1" name="Oval 522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2" name="Oval 523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63" name="Group 524"/>
          <p:cNvGrpSpPr>
            <a:grpSpLocks/>
          </p:cNvGrpSpPr>
          <p:nvPr/>
        </p:nvGrpSpPr>
        <p:grpSpPr bwMode="auto">
          <a:xfrm flipH="1">
            <a:off x="4800600" y="3810000"/>
            <a:ext cx="304800" cy="304800"/>
            <a:chOff x="3696" y="1728"/>
            <a:chExt cx="192" cy="192"/>
          </a:xfrm>
        </p:grpSpPr>
        <p:sp>
          <p:nvSpPr>
            <p:cNvPr id="22524" name="Oval 52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5" name="Oval 52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6" name="Oval 52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7" name="Oval 52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64" name="Oval 529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5" name="Oval 530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6" name="Oval 531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7" name="Oval 532"/>
          <p:cNvSpPr>
            <a:spLocks noChangeArrowheads="1"/>
          </p:cNvSpPr>
          <p:nvPr/>
        </p:nvSpPr>
        <p:spPr bwMode="auto">
          <a:xfrm>
            <a:off x="5334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8" name="Oval 533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9" name="Oval 534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0" name="Oval 535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71" name="Group 536"/>
          <p:cNvGrpSpPr>
            <a:grpSpLocks/>
          </p:cNvGrpSpPr>
          <p:nvPr/>
        </p:nvGrpSpPr>
        <p:grpSpPr bwMode="auto">
          <a:xfrm flipH="1">
            <a:off x="4953000" y="3962400"/>
            <a:ext cx="304800" cy="304800"/>
            <a:chOff x="3696" y="1728"/>
            <a:chExt cx="192" cy="192"/>
          </a:xfrm>
        </p:grpSpPr>
        <p:sp>
          <p:nvSpPr>
            <p:cNvPr id="22520" name="Oval 5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1" name="Oval 5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2" name="Oval 5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3" name="Oval 5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72" name="Oval 541"/>
          <p:cNvSpPr>
            <a:spLocks noChangeArrowheads="1"/>
          </p:cNvSpPr>
          <p:nvPr/>
        </p:nvSpPr>
        <p:spPr bwMode="auto">
          <a:xfrm>
            <a:off x="5029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3" name="Oval 542"/>
          <p:cNvSpPr>
            <a:spLocks noChangeArrowheads="1"/>
          </p:cNvSpPr>
          <p:nvPr/>
        </p:nvSpPr>
        <p:spPr bwMode="auto">
          <a:xfrm>
            <a:off x="5181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4" name="Oval 543"/>
          <p:cNvSpPr>
            <a:spLocks noChangeArrowheads="1"/>
          </p:cNvSpPr>
          <p:nvPr/>
        </p:nvSpPr>
        <p:spPr bwMode="auto">
          <a:xfrm>
            <a:off x="5334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5" name="Oval 544"/>
          <p:cNvSpPr>
            <a:spLocks noChangeArrowheads="1"/>
          </p:cNvSpPr>
          <p:nvPr/>
        </p:nvSpPr>
        <p:spPr bwMode="auto">
          <a:xfrm>
            <a:off x="5257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76" name="Group 545"/>
          <p:cNvGrpSpPr>
            <a:grpSpLocks/>
          </p:cNvGrpSpPr>
          <p:nvPr/>
        </p:nvGrpSpPr>
        <p:grpSpPr bwMode="auto">
          <a:xfrm flipH="1">
            <a:off x="5105400" y="3886200"/>
            <a:ext cx="304800" cy="304800"/>
            <a:chOff x="3696" y="1728"/>
            <a:chExt cx="192" cy="192"/>
          </a:xfrm>
        </p:grpSpPr>
        <p:sp>
          <p:nvSpPr>
            <p:cNvPr id="22516" name="Oval 54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7" name="Oval 54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8" name="Oval 54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9" name="Oval 54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77" name="Oval 550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8" name="Oval 551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9" name="Oval 552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0" name="Oval 553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1" name="Oval 554"/>
          <p:cNvSpPr>
            <a:spLocks noChangeArrowheads="1"/>
          </p:cNvSpPr>
          <p:nvPr/>
        </p:nvSpPr>
        <p:spPr bwMode="auto">
          <a:xfrm>
            <a:off x="5486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2" name="Oval 555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3" name="Oval 556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4" name="Oval 557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85" name="Group 558"/>
          <p:cNvGrpSpPr>
            <a:grpSpLocks/>
          </p:cNvGrpSpPr>
          <p:nvPr/>
        </p:nvGrpSpPr>
        <p:grpSpPr bwMode="auto">
          <a:xfrm flipH="1">
            <a:off x="5486400" y="4038600"/>
            <a:ext cx="304800" cy="304800"/>
            <a:chOff x="3696" y="1728"/>
            <a:chExt cx="192" cy="192"/>
          </a:xfrm>
        </p:grpSpPr>
        <p:sp>
          <p:nvSpPr>
            <p:cNvPr id="22512" name="Oval 55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3" name="Oval 56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4" name="Oval 56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5" name="Oval 56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86" name="Oval 563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7" name="Oval 564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8" name="Oval 565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9" name="Oval 566"/>
          <p:cNvSpPr>
            <a:spLocks noChangeArrowheads="1"/>
          </p:cNvSpPr>
          <p:nvPr/>
        </p:nvSpPr>
        <p:spPr bwMode="auto">
          <a:xfrm>
            <a:off x="6019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0" name="Oval 567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1" name="Oval 568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2" name="Oval 569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3" name="Oval 570"/>
          <p:cNvSpPr>
            <a:spLocks noChangeArrowheads="1"/>
          </p:cNvSpPr>
          <p:nvPr/>
        </p:nvSpPr>
        <p:spPr bwMode="auto">
          <a:xfrm>
            <a:off x="6096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94" name="Group 571"/>
          <p:cNvGrpSpPr>
            <a:grpSpLocks/>
          </p:cNvGrpSpPr>
          <p:nvPr/>
        </p:nvGrpSpPr>
        <p:grpSpPr bwMode="auto">
          <a:xfrm flipH="1">
            <a:off x="5638800" y="4191000"/>
            <a:ext cx="304800" cy="304800"/>
            <a:chOff x="3696" y="1728"/>
            <a:chExt cx="192" cy="192"/>
          </a:xfrm>
        </p:grpSpPr>
        <p:sp>
          <p:nvSpPr>
            <p:cNvPr id="22508" name="Oval 57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9" name="Oval 57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0" name="Oval 57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1" name="Oval 57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95" name="Oval 576"/>
          <p:cNvSpPr>
            <a:spLocks noChangeArrowheads="1"/>
          </p:cNvSpPr>
          <p:nvPr/>
        </p:nvSpPr>
        <p:spPr bwMode="auto">
          <a:xfrm>
            <a:off x="5715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6" name="Oval 577"/>
          <p:cNvSpPr>
            <a:spLocks noChangeArrowheads="1"/>
          </p:cNvSpPr>
          <p:nvPr/>
        </p:nvSpPr>
        <p:spPr bwMode="auto">
          <a:xfrm>
            <a:off x="5867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7" name="Oval 578"/>
          <p:cNvSpPr>
            <a:spLocks noChangeArrowheads="1"/>
          </p:cNvSpPr>
          <p:nvPr/>
        </p:nvSpPr>
        <p:spPr bwMode="auto">
          <a:xfrm>
            <a:off x="6019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8" name="Oval 579"/>
          <p:cNvSpPr>
            <a:spLocks noChangeArrowheads="1"/>
          </p:cNvSpPr>
          <p:nvPr/>
        </p:nvSpPr>
        <p:spPr bwMode="auto">
          <a:xfrm>
            <a:off x="6172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9" name="Oval 580"/>
          <p:cNvSpPr>
            <a:spLocks noChangeArrowheads="1"/>
          </p:cNvSpPr>
          <p:nvPr/>
        </p:nvSpPr>
        <p:spPr bwMode="auto">
          <a:xfrm>
            <a:off x="5791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0" name="Oval 581"/>
          <p:cNvSpPr>
            <a:spLocks noChangeArrowheads="1"/>
          </p:cNvSpPr>
          <p:nvPr/>
        </p:nvSpPr>
        <p:spPr bwMode="auto">
          <a:xfrm>
            <a:off x="5943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1" name="Oval 582"/>
          <p:cNvSpPr>
            <a:spLocks noChangeArrowheads="1"/>
          </p:cNvSpPr>
          <p:nvPr/>
        </p:nvSpPr>
        <p:spPr bwMode="auto">
          <a:xfrm>
            <a:off x="6096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2" name="Oval 583"/>
          <p:cNvSpPr>
            <a:spLocks noChangeArrowheads="1"/>
          </p:cNvSpPr>
          <p:nvPr/>
        </p:nvSpPr>
        <p:spPr bwMode="auto">
          <a:xfrm>
            <a:off x="6248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03" name="Group 584"/>
          <p:cNvGrpSpPr>
            <a:grpSpLocks/>
          </p:cNvGrpSpPr>
          <p:nvPr/>
        </p:nvGrpSpPr>
        <p:grpSpPr bwMode="auto">
          <a:xfrm flipH="1">
            <a:off x="5791200" y="4114800"/>
            <a:ext cx="304800" cy="304800"/>
            <a:chOff x="3696" y="1728"/>
            <a:chExt cx="192" cy="192"/>
          </a:xfrm>
        </p:grpSpPr>
        <p:sp>
          <p:nvSpPr>
            <p:cNvPr id="22504" name="Oval 58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5" name="Oval 58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6" name="Oval 58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7" name="Oval 58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04" name="Oval 589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5" name="Oval 590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6" name="Oval 591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7" name="Oval 592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8" name="Oval 593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9" name="Oval 594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10" name="Group 595"/>
          <p:cNvGrpSpPr>
            <a:grpSpLocks/>
          </p:cNvGrpSpPr>
          <p:nvPr/>
        </p:nvGrpSpPr>
        <p:grpSpPr bwMode="auto">
          <a:xfrm flipH="1">
            <a:off x="5257800" y="4343400"/>
            <a:ext cx="304800" cy="304800"/>
            <a:chOff x="3696" y="1728"/>
            <a:chExt cx="192" cy="192"/>
          </a:xfrm>
        </p:grpSpPr>
        <p:sp>
          <p:nvSpPr>
            <p:cNvPr id="22500" name="Oval 5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1" name="Oval 5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2" name="Oval 5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3" name="Oval 5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11" name="Oval 600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2" name="Oval 601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3" name="Oval 602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4" name="Oval 603"/>
          <p:cNvSpPr>
            <a:spLocks noChangeArrowheads="1"/>
          </p:cNvSpPr>
          <p:nvPr/>
        </p:nvSpPr>
        <p:spPr bwMode="auto">
          <a:xfrm>
            <a:off x="5791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5" name="Oval 604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6" name="Oval 605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7" name="Oval 606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18" name="Group 607"/>
          <p:cNvGrpSpPr>
            <a:grpSpLocks/>
          </p:cNvGrpSpPr>
          <p:nvPr/>
        </p:nvGrpSpPr>
        <p:grpSpPr bwMode="auto">
          <a:xfrm flipH="1">
            <a:off x="5410200" y="4495800"/>
            <a:ext cx="304800" cy="304800"/>
            <a:chOff x="3696" y="1728"/>
            <a:chExt cx="192" cy="192"/>
          </a:xfrm>
        </p:grpSpPr>
        <p:sp>
          <p:nvSpPr>
            <p:cNvPr id="22496" name="Oval 6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7" name="Oval 6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8" name="Oval 6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9" name="Oval 6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19" name="Oval 612"/>
          <p:cNvSpPr>
            <a:spLocks noChangeArrowheads="1"/>
          </p:cNvSpPr>
          <p:nvPr/>
        </p:nvSpPr>
        <p:spPr bwMode="auto">
          <a:xfrm>
            <a:off x="5486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0" name="Oval 613"/>
          <p:cNvSpPr>
            <a:spLocks noChangeArrowheads="1"/>
          </p:cNvSpPr>
          <p:nvPr/>
        </p:nvSpPr>
        <p:spPr bwMode="auto">
          <a:xfrm>
            <a:off x="5638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1" name="Oval 614"/>
          <p:cNvSpPr>
            <a:spLocks noChangeArrowheads="1"/>
          </p:cNvSpPr>
          <p:nvPr/>
        </p:nvSpPr>
        <p:spPr bwMode="auto">
          <a:xfrm>
            <a:off x="5791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2" name="Oval 615"/>
          <p:cNvSpPr>
            <a:spLocks noChangeArrowheads="1"/>
          </p:cNvSpPr>
          <p:nvPr/>
        </p:nvSpPr>
        <p:spPr bwMode="auto">
          <a:xfrm>
            <a:off x="5715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23" name="Group 616"/>
          <p:cNvGrpSpPr>
            <a:grpSpLocks/>
          </p:cNvGrpSpPr>
          <p:nvPr/>
        </p:nvGrpSpPr>
        <p:grpSpPr bwMode="auto">
          <a:xfrm flipH="1">
            <a:off x="5562600" y="4419600"/>
            <a:ext cx="304800" cy="304800"/>
            <a:chOff x="3696" y="1728"/>
            <a:chExt cx="192" cy="192"/>
          </a:xfrm>
        </p:grpSpPr>
        <p:sp>
          <p:nvSpPr>
            <p:cNvPr id="22492" name="Oval 6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3" name="Oval 6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4" name="Oval 6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5" name="Oval 6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24" name="Oval 621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5" name="Oval 622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6" name="Oval 623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7" name="Oval 62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8" name="Oval 62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9" name="Oval 62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0" name="Oval 627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1" name="Oval 628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2" name="Oval 629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3" name="Oval 630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4" name="Oval 631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5" name="Oval 632"/>
          <p:cNvSpPr>
            <a:spLocks noChangeArrowheads="1"/>
          </p:cNvSpPr>
          <p:nvPr/>
        </p:nvSpPr>
        <p:spPr bwMode="auto">
          <a:xfrm>
            <a:off x="5181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36" name="Group 633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2488" name="Oval 63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9" name="Oval 63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0" name="Oval 63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1" name="Oval 63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37" name="Oval 638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8" name="Oval 639"/>
          <p:cNvSpPr>
            <a:spLocks noChangeArrowheads="1"/>
          </p:cNvSpPr>
          <p:nvPr/>
        </p:nvSpPr>
        <p:spPr bwMode="auto">
          <a:xfrm>
            <a:off x="4724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9" name="Oval 640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0" name="Oval 641"/>
          <p:cNvSpPr>
            <a:spLocks noChangeArrowheads="1"/>
          </p:cNvSpPr>
          <p:nvPr/>
        </p:nvSpPr>
        <p:spPr bwMode="auto">
          <a:xfrm>
            <a:off x="4724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1" name="Oval 642"/>
          <p:cNvSpPr>
            <a:spLocks noChangeArrowheads="1"/>
          </p:cNvSpPr>
          <p:nvPr/>
        </p:nvSpPr>
        <p:spPr bwMode="auto">
          <a:xfrm>
            <a:off x="4648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2" name="Oval 643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3" name="Oval 644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4" name="Oval 645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5" name="Oval 646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6" name="Oval 647"/>
          <p:cNvSpPr>
            <a:spLocks noChangeArrowheads="1"/>
          </p:cNvSpPr>
          <p:nvPr/>
        </p:nvSpPr>
        <p:spPr bwMode="auto">
          <a:xfrm>
            <a:off x="4876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7" name="Oval 648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8" name="Oval 649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9" name="Oval 650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50" name="Group 651"/>
          <p:cNvGrpSpPr>
            <a:grpSpLocks/>
          </p:cNvGrpSpPr>
          <p:nvPr/>
        </p:nvGrpSpPr>
        <p:grpSpPr bwMode="auto">
          <a:xfrm flipH="1">
            <a:off x="4876800" y="4191000"/>
            <a:ext cx="304800" cy="304800"/>
            <a:chOff x="3696" y="1728"/>
            <a:chExt cx="192" cy="192"/>
          </a:xfrm>
        </p:grpSpPr>
        <p:sp>
          <p:nvSpPr>
            <p:cNvPr id="22484" name="Oval 65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5" name="Oval 65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6" name="Oval 65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7" name="Oval 65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51" name="Oval 656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2" name="Oval 657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3" name="Oval 658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4" name="Oval 659"/>
          <p:cNvSpPr>
            <a:spLocks noChangeArrowheads="1"/>
          </p:cNvSpPr>
          <p:nvPr/>
        </p:nvSpPr>
        <p:spPr bwMode="auto">
          <a:xfrm>
            <a:off x="5410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5" name="Oval 660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6" name="Oval 661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7" name="Oval 662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8" name="Oval 663"/>
          <p:cNvSpPr>
            <a:spLocks noChangeArrowheads="1"/>
          </p:cNvSpPr>
          <p:nvPr/>
        </p:nvSpPr>
        <p:spPr bwMode="auto">
          <a:xfrm>
            <a:off x="5486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59" name="Group 664"/>
          <p:cNvGrpSpPr>
            <a:grpSpLocks/>
          </p:cNvGrpSpPr>
          <p:nvPr/>
        </p:nvGrpSpPr>
        <p:grpSpPr bwMode="auto">
          <a:xfrm flipH="1">
            <a:off x="5029200" y="4343400"/>
            <a:ext cx="304800" cy="304800"/>
            <a:chOff x="3696" y="1728"/>
            <a:chExt cx="192" cy="192"/>
          </a:xfrm>
        </p:grpSpPr>
        <p:sp>
          <p:nvSpPr>
            <p:cNvPr id="22480" name="Oval 66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1" name="Oval 66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2" name="Oval 66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3" name="Oval 66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60" name="Oval 669"/>
          <p:cNvSpPr>
            <a:spLocks noChangeArrowheads="1"/>
          </p:cNvSpPr>
          <p:nvPr/>
        </p:nvSpPr>
        <p:spPr bwMode="auto">
          <a:xfrm>
            <a:off x="5105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1" name="Oval 670"/>
          <p:cNvSpPr>
            <a:spLocks noChangeArrowheads="1"/>
          </p:cNvSpPr>
          <p:nvPr/>
        </p:nvSpPr>
        <p:spPr bwMode="auto">
          <a:xfrm>
            <a:off x="5257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2" name="Oval 671"/>
          <p:cNvSpPr>
            <a:spLocks noChangeArrowheads="1"/>
          </p:cNvSpPr>
          <p:nvPr/>
        </p:nvSpPr>
        <p:spPr bwMode="auto">
          <a:xfrm>
            <a:off x="5410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3" name="Oval 672"/>
          <p:cNvSpPr>
            <a:spLocks noChangeArrowheads="1"/>
          </p:cNvSpPr>
          <p:nvPr/>
        </p:nvSpPr>
        <p:spPr bwMode="auto">
          <a:xfrm>
            <a:off x="5562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4" name="Oval 673"/>
          <p:cNvSpPr>
            <a:spLocks noChangeArrowheads="1"/>
          </p:cNvSpPr>
          <p:nvPr/>
        </p:nvSpPr>
        <p:spPr bwMode="auto">
          <a:xfrm>
            <a:off x="5181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5" name="Oval 674"/>
          <p:cNvSpPr>
            <a:spLocks noChangeArrowheads="1"/>
          </p:cNvSpPr>
          <p:nvPr/>
        </p:nvSpPr>
        <p:spPr bwMode="auto">
          <a:xfrm>
            <a:off x="5334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6" name="Oval 675"/>
          <p:cNvSpPr>
            <a:spLocks noChangeArrowheads="1"/>
          </p:cNvSpPr>
          <p:nvPr/>
        </p:nvSpPr>
        <p:spPr bwMode="auto">
          <a:xfrm>
            <a:off x="5486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7" name="Oval 676"/>
          <p:cNvSpPr>
            <a:spLocks noChangeArrowheads="1"/>
          </p:cNvSpPr>
          <p:nvPr/>
        </p:nvSpPr>
        <p:spPr bwMode="auto">
          <a:xfrm>
            <a:off x="5638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68" name="Group 677"/>
          <p:cNvGrpSpPr>
            <a:grpSpLocks/>
          </p:cNvGrpSpPr>
          <p:nvPr/>
        </p:nvGrpSpPr>
        <p:grpSpPr bwMode="auto">
          <a:xfrm flipH="1">
            <a:off x="5181600" y="4267200"/>
            <a:ext cx="304800" cy="304800"/>
            <a:chOff x="3696" y="1728"/>
            <a:chExt cx="192" cy="192"/>
          </a:xfrm>
        </p:grpSpPr>
        <p:sp>
          <p:nvSpPr>
            <p:cNvPr id="22476" name="Oval 67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7" name="Oval 67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8" name="Oval 68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9" name="Oval 68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69" name="Oval 682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0" name="Oval 683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1" name="Oval 684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2" name="Oval 685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3" name="Oval 686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4" name="Oval 687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75" name="Group 688"/>
          <p:cNvGrpSpPr>
            <a:grpSpLocks/>
          </p:cNvGrpSpPr>
          <p:nvPr/>
        </p:nvGrpSpPr>
        <p:grpSpPr bwMode="auto">
          <a:xfrm flipH="1">
            <a:off x="4648200" y="4495800"/>
            <a:ext cx="304800" cy="304800"/>
            <a:chOff x="3696" y="1728"/>
            <a:chExt cx="192" cy="192"/>
          </a:xfrm>
        </p:grpSpPr>
        <p:sp>
          <p:nvSpPr>
            <p:cNvPr id="22472" name="Oval 6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3" name="Oval 6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4" name="Oval 6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5" name="Oval 6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76" name="Oval 693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7" name="Oval 694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8" name="Oval 695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9" name="Oval 696"/>
          <p:cNvSpPr>
            <a:spLocks noChangeArrowheads="1"/>
          </p:cNvSpPr>
          <p:nvPr/>
        </p:nvSpPr>
        <p:spPr bwMode="auto">
          <a:xfrm>
            <a:off x="51816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0" name="Oval 697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1" name="Oval 698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2" name="Oval 699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83" name="Group 700"/>
          <p:cNvGrpSpPr>
            <a:grpSpLocks/>
          </p:cNvGrpSpPr>
          <p:nvPr/>
        </p:nvGrpSpPr>
        <p:grpSpPr bwMode="auto">
          <a:xfrm flipH="1">
            <a:off x="4800600" y="4648200"/>
            <a:ext cx="304800" cy="304800"/>
            <a:chOff x="3696" y="1728"/>
            <a:chExt cx="192" cy="192"/>
          </a:xfrm>
        </p:grpSpPr>
        <p:sp>
          <p:nvSpPr>
            <p:cNvPr id="22468" name="Oval 7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9" name="Oval 7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0" name="Oval 7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1" name="Oval 7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84" name="Oval 705"/>
          <p:cNvSpPr>
            <a:spLocks noChangeArrowheads="1"/>
          </p:cNvSpPr>
          <p:nvPr/>
        </p:nvSpPr>
        <p:spPr bwMode="auto">
          <a:xfrm>
            <a:off x="4876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5" name="Oval 706"/>
          <p:cNvSpPr>
            <a:spLocks noChangeArrowheads="1"/>
          </p:cNvSpPr>
          <p:nvPr/>
        </p:nvSpPr>
        <p:spPr bwMode="auto">
          <a:xfrm>
            <a:off x="5029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6" name="Oval 707"/>
          <p:cNvSpPr>
            <a:spLocks noChangeArrowheads="1"/>
          </p:cNvSpPr>
          <p:nvPr/>
        </p:nvSpPr>
        <p:spPr bwMode="auto">
          <a:xfrm>
            <a:off x="5181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7" name="Oval 708"/>
          <p:cNvSpPr>
            <a:spLocks noChangeArrowheads="1"/>
          </p:cNvSpPr>
          <p:nvPr/>
        </p:nvSpPr>
        <p:spPr bwMode="auto">
          <a:xfrm>
            <a:off x="5105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88" name="Group 709"/>
          <p:cNvGrpSpPr>
            <a:grpSpLocks/>
          </p:cNvGrpSpPr>
          <p:nvPr/>
        </p:nvGrpSpPr>
        <p:grpSpPr bwMode="auto">
          <a:xfrm flipH="1">
            <a:off x="4953000" y="4572000"/>
            <a:ext cx="304800" cy="304800"/>
            <a:chOff x="3696" y="1728"/>
            <a:chExt cx="192" cy="192"/>
          </a:xfrm>
        </p:grpSpPr>
        <p:sp>
          <p:nvSpPr>
            <p:cNvPr id="22464" name="Oval 71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5" name="Oval 71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6" name="Oval 71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7" name="Oval 71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89" name="Group 714"/>
          <p:cNvGrpSpPr>
            <a:grpSpLocks/>
          </p:cNvGrpSpPr>
          <p:nvPr/>
        </p:nvGrpSpPr>
        <p:grpSpPr bwMode="auto">
          <a:xfrm>
            <a:off x="2438400" y="3657600"/>
            <a:ext cx="533400" cy="533400"/>
            <a:chOff x="1104" y="1632"/>
            <a:chExt cx="336" cy="336"/>
          </a:xfrm>
        </p:grpSpPr>
        <p:sp>
          <p:nvSpPr>
            <p:cNvPr id="22460" name="AutoShape 7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1" name="AutoShape 7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2" name="AutoShape 7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3" name="AutoShape 7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0" name="Group 719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2456" name="AutoShape 7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7" name="AutoShape 7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8" name="AutoShape 7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9" name="AutoShape 7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1" name="Group 724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2452" name="AutoShape 7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3" name="AutoShape 7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4" name="AutoShape 7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5" name="AutoShape 7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2" name="Group 729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2448" name="AutoShape 7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9" name="AutoShape 7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0" name="AutoShape 7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1" name="AutoShape 7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3" name="Group 73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104" y="1632"/>
            <a:chExt cx="336" cy="336"/>
          </a:xfrm>
        </p:grpSpPr>
        <p:sp>
          <p:nvSpPr>
            <p:cNvPr id="22444" name="AutoShape 7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5" name="AutoShape 7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6" name="AutoShape 7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7" name="AutoShape 7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4" name="Group 739"/>
          <p:cNvGrpSpPr>
            <a:grpSpLocks/>
          </p:cNvGrpSpPr>
          <p:nvPr/>
        </p:nvGrpSpPr>
        <p:grpSpPr bwMode="auto">
          <a:xfrm rot="-5400000">
            <a:off x="2438400" y="4038600"/>
            <a:ext cx="533400" cy="533400"/>
            <a:chOff x="1104" y="1632"/>
            <a:chExt cx="336" cy="336"/>
          </a:xfrm>
        </p:grpSpPr>
        <p:sp>
          <p:nvSpPr>
            <p:cNvPr id="22440" name="AutoShape 7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1" name="AutoShape 7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2" name="AutoShape 7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3" name="AutoShape 7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5" name="Group 74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2436" name="AutoShape 7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7" name="AutoShape 7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8" name="AutoShape 7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9" name="AutoShape 7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6" name="Group 749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2432" name="AutoShape 7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3" name="AutoShape 7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4" name="AutoShape 7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5" name="AutoShape 7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7" name="Group 754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2428" name="AutoShape 7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9" name="AutoShape 7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0" name="AutoShape 7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1" name="AutoShape 7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8" name="Group 75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2424" name="AutoShape 7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5" name="AutoShape 7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6" name="AutoShape 7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7" name="AutoShape 7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9" name="Group 76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2420" name="AutoShape 7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1" name="AutoShape 7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2" name="AutoShape 7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3" name="AutoShape 7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0" name="Group 769"/>
          <p:cNvGrpSpPr>
            <a:grpSpLocks/>
          </p:cNvGrpSpPr>
          <p:nvPr/>
        </p:nvGrpSpPr>
        <p:grpSpPr bwMode="auto">
          <a:xfrm rot="-5400000">
            <a:off x="2590800" y="4191000"/>
            <a:ext cx="533400" cy="533400"/>
            <a:chOff x="1104" y="1632"/>
            <a:chExt cx="336" cy="336"/>
          </a:xfrm>
        </p:grpSpPr>
        <p:sp>
          <p:nvSpPr>
            <p:cNvPr id="22416" name="AutoShape 7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7" name="AutoShape 7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8" name="AutoShape 7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9" name="AutoShape 7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1" name="Group 77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2412" name="AutoShape 7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3" name="AutoShape 7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4" name="AutoShape 7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5" name="AutoShape 7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2" name="Group 77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2408" name="AutoShape 7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9" name="AutoShape 7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0" name="AutoShape 7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1" name="AutoShape 7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3" name="Group 784"/>
          <p:cNvGrpSpPr>
            <a:grpSpLocks/>
          </p:cNvGrpSpPr>
          <p:nvPr/>
        </p:nvGrpSpPr>
        <p:grpSpPr bwMode="auto">
          <a:xfrm rot="-5400000">
            <a:off x="2895600" y="4114800"/>
            <a:ext cx="533400" cy="533400"/>
            <a:chOff x="1104" y="1632"/>
            <a:chExt cx="336" cy="336"/>
          </a:xfrm>
        </p:grpSpPr>
        <p:sp>
          <p:nvSpPr>
            <p:cNvPr id="22404" name="AutoShape 7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5" name="AutoShape 7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6" name="AutoShape 7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7" name="AutoShape 7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4" name="Group 78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2400" name="AutoShape 7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1" name="AutoShape 7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2" name="AutoShape 7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3" name="AutoShape 7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5" name="Group 79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2396" name="AutoShape 7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7" name="AutoShape 7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8" name="AutoShape 7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9" name="AutoShape 7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6" name="Group 799"/>
          <p:cNvGrpSpPr>
            <a:grpSpLocks/>
          </p:cNvGrpSpPr>
          <p:nvPr/>
        </p:nvGrpSpPr>
        <p:grpSpPr bwMode="auto">
          <a:xfrm rot="-5400000">
            <a:off x="2743200" y="4343400"/>
            <a:ext cx="533400" cy="533400"/>
            <a:chOff x="1104" y="1632"/>
            <a:chExt cx="336" cy="336"/>
          </a:xfrm>
        </p:grpSpPr>
        <p:sp>
          <p:nvSpPr>
            <p:cNvPr id="22392" name="AutoShape 8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3" name="AutoShape 8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4" name="AutoShape 8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5" name="AutoShape 8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7" name="Group 80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2388" name="AutoShape 8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9" name="AutoShape 8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0" name="AutoShape 8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1" name="AutoShape 8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8" name="Group 80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2384" name="AutoShape 8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5" name="AutoShape 8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6" name="AutoShape 8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7" name="AutoShape 8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9" name="Group 814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2380" name="AutoShape 8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1" name="AutoShape 8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2" name="AutoShape 8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3" name="AutoShape 8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0" name="Group 81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2376" name="AutoShape 8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7" name="AutoShape 8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8" name="AutoShape 8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9" name="AutoShape 8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1" name="Group 82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2372" name="AutoShape 8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3" name="AutoShape 8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4" name="AutoShape 8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5" name="AutoShape 8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2" name="Group 829"/>
          <p:cNvGrpSpPr>
            <a:grpSpLocks/>
          </p:cNvGrpSpPr>
          <p:nvPr/>
        </p:nvGrpSpPr>
        <p:grpSpPr bwMode="auto">
          <a:xfrm rot="-5400000">
            <a:off x="2895600" y="4495800"/>
            <a:ext cx="533400" cy="533400"/>
            <a:chOff x="1104" y="1632"/>
            <a:chExt cx="336" cy="336"/>
          </a:xfrm>
        </p:grpSpPr>
        <p:sp>
          <p:nvSpPr>
            <p:cNvPr id="22368" name="AutoShape 8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9" name="AutoShape 8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0" name="AutoShape 8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1" name="AutoShape 8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3" name="Group 83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2364" name="AutoShape 8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5" name="AutoShape 8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6" name="AutoShape 8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7" name="AutoShape 8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4" name="Group 83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2360" name="AutoShape 8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1" name="AutoShape 8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2" name="AutoShape 8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3" name="AutoShape 8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5" name="Group 84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2356" name="AutoShape 8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7" name="AutoShape 8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8" name="AutoShape 8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9" name="AutoShape 8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6" name="Group 84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2352" name="AutoShape 8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3" name="AutoShape 8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4" name="AutoShape 8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5" name="AutoShape 8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7" name="Group 85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2348" name="AutoShape 8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9" name="AutoShape 8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0" name="AutoShape 8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1" name="AutoShape 8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8" name="Group 859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2344" name="AutoShape 8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5" name="AutoShape 8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6" name="AutoShape 8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7" name="AutoShape 8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9" name="Group 864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2340" name="AutoShape 8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1" name="AutoShape 8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2" name="AutoShape 8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3" name="AutoShape 8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0" name="Group 86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2336" name="AutoShape 8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7" name="AutoShape 8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8" name="AutoShape 8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9" name="AutoShape 8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1" name="Group 87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2332" name="AutoShape 8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3" name="AutoShape 8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4" name="AutoShape 8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5" name="AutoShape 8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2" name="Group 87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2328" name="AutoShape 8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9" name="AutoShape 8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0" name="AutoShape 8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1" name="AutoShape 8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3" name="Group 884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2324" name="AutoShape 8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5" name="AutoShape 8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6" name="AutoShape 8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7" name="AutoShape 8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4" name="Group 889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2320" name="AutoShape 8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1" name="AutoShape 8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2" name="AutoShape 8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3" name="AutoShape 8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5" name="Group 894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2316" name="AutoShape 8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7" name="AutoShape 8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8" name="AutoShape 8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9" name="AutoShape 8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6" name="Group 89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2312" name="AutoShape 9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3" name="AutoShape 9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4" name="AutoShape 9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5" name="AutoShape 9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7" name="Group 904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2308" name="AutoShape 9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9" name="AutoShape 9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0" name="AutoShape 9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1" name="AutoShape 9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8" name="Group 909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2304" name="AutoShape 9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5" name="AutoShape 9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6" name="AutoShape 9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7" name="AutoShape 9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9" name="Group 91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2300" name="AutoShape 9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1" name="AutoShape 9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2" name="AutoShape 9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3" name="AutoShape 9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30" name="Group 91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2296" name="AutoShape 9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7" name="AutoShape 9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8" name="AutoShape 9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9" name="AutoShape 9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31" name="Group 924"/>
          <p:cNvGrpSpPr>
            <a:grpSpLocks/>
          </p:cNvGrpSpPr>
          <p:nvPr/>
        </p:nvGrpSpPr>
        <p:grpSpPr bwMode="auto">
          <a:xfrm rot="-5400000">
            <a:off x="3276600" y="3505200"/>
            <a:ext cx="533400" cy="533400"/>
            <a:chOff x="1104" y="1632"/>
            <a:chExt cx="336" cy="336"/>
          </a:xfrm>
        </p:grpSpPr>
        <p:sp>
          <p:nvSpPr>
            <p:cNvPr id="22292" name="AutoShape 9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3" name="AutoShape 9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4" name="AutoShape 9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5" name="AutoShape 9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32" name="Group 92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2288" name="AutoShape 9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9" name="AutoShape 9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0" name="AutoShape 9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1" name="AutoShape 9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33" name="Group 93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2284" name="AutoShape 9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5" name="AutoShape 9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6" name="AutoShape 9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7" name="AutoShape 9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34" name="Group 93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2280" name="AutoShape 9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1" name="AutoShape 9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2" name="AutoShape 9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3" name="AutoShape 9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2035" name="Oval 944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36" name="Oval 945"/>
          <p:cNvSpPr>
            <a:spLocks noChangeArrowheads="1"/>
          </p:cNvSpPr>
          <p:nvPr/>
        </p:nvSpPr>
        <p:spPr bwMode="auto">
          <a:xfrm>
            <a:off x="4800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37" name="Oval 946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38" name="Oval 947"/>
          <p:cNvSpPr>
            <a:spLocks noChangeArrowheads="1"/>
          </p:cNvSpPr>
          <p:nvPr/>
        </p:nvSpPr>
        <p:spPr bwMode="auto">
          <a:xfrm>
            <a:off x="4800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39" name="Oval 948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40" name="Oval 949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41" name="Oval 950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42" name="Oval 951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2043" name="Group 952"/>
          <p:cNvGrpSpPr>
            <a:grpSpLocks/>
          </p:cNvGrpSpPr>
          <p:nvPr/>
        </p:nvGrpSpPr>
        <p:grpSpPr bwMode="auto">
          <a:xfrm>
            <a:off x="3200400" y="3657600"/>
            <a:ext cx="533400" cy="533400"/>
            <a:chOff x="1104" y="1632"/>
            <a:chExt cx="336" cy="336"/>
          </a:xfrm>
        </p:grpSpPr>
        <p:sp>
          <p:nvSpPr>
            <p:cNvPr id="22276" name="AutoShape 9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7" name="AutoShape 9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8" name="AutoShape 9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9" name="AutoShape 9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4" name="Group 957"/>
          <p:cNvGrpSpPr>
            <a:grpSpLocks/>
          </p:cNvGrpSpPr>
          <p:nvPr/>
        </p:nvGrpSpPr>
        <p:grpSpPr bwMode="auto">
          <a:xfrm rot="-5400000">
            <a:off x="3429000" y="3657600"/>
            <a:ext cx="533400" cy="533400"/>
            <a:chOff x="1104" y="1632"/>
            <a:chExt cx="336" cy="336"/>
          </a:xfrm>
        </p:grpSpPr>
        <p:sp>
          <p:nvSpPr>
            <p:cNvPr id="22272" name="AutoShape 9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3" name="AutoShape 9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4" name="AutoShape 9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5" name="AutoShape 9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5" name="Group 962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2268" name="AutoShape 9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9" name="AutoShape 9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0" name="AutoShape 9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1" name="AutoShape 9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6" name="Group 967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2264" name="AutoShape 9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5" name="AutoShape 9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6" name="AutoShape 9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7" name="AutoShape 9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7" name="Group 972"/>
          <p:cNvGrpSpPr>
            <a:grpSpLocks/>
          </p:cNvGrpSpPr>
          <p:nvPr/>
        </p:nvGrpSpPr>
        <p:grpSpPr bwMode="auto">
          <a:xfrm>
            <a:off x="3200400" y="3886200"/>
            <a:ext cx="533400" cy="533400"/>
            <a:chOff x="1104" y="1632"/>
            <a:chExt cx="336" cy="336"/>
          </a:xfrm>
        </p:grpSpPr>
        <p:sp>
          <p:nvSpPr>
            <p:cNvPr id="22260" name="AutoShape 9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1" name="AutoShape 9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2" name="AutoShape 9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3" name="AutoShape 9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8" name="Group 977"/>
          <p:cNvGrpSpPr>
            <a:grpSpLocks/>
          </p:cNvGrpSpPr>
          <p:nvPr/>
        </p:nvGrpSpPr>
        <p:grpSpPr bwMode="auto">
          <a:xfrm rot="-5400000">
            <a:off x="3200400" y="4038600"/>
            <a:ext cx="533400" cy="533400"/>
            <a:chOff x="1104" y="1632"/>
            <a:chExt cx="336" cy="336"/>
          </a:xfrm>
        </p:grpSpPr>
        <p:sp>
          <p:nvSpPr>
            <p:cNvPr id="22256" name="AutoShape 9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7" name="AutoShape 9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8" name="AutoShape 9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9" name="AutoShape 9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9" name="Group 98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2252" name="AutoShape 9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3" name="AutoShape 9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4" name="AutoShape 9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5" name="AutoShape 9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0" name="Group 987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2248" name="AutoShape 9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9" name="AutoShape 9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0" name="AutoShape 9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1" name="AutoShape 9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1" name="Group 992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2244" name="AutoShape 9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5" name="AutoShape 9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6" name="AutoShape 9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7" name="AutoShape 9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2" name="Group 99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2240" name="AutoShape 9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1" name="AutoShape 9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2" name="AutoShape 10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3" name="AutoShape 10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3" name="Group 100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2236" name="AutoShape 10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7" name="AutoShape 10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8" name="AutoShape 10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9" name="AutoShape 10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4" name="Group 1007"/>
          <p:cNvGrpSpPr>
            <a:grpSpLocks/>
          </p:cNvGrpSpPr>
          <p:nvPr/>
        </p:nvGrpSpPr>
        <p:grpSpPr bwMode="auto">
          <a:xfrm rot="-5400000">
            <a:off x="3352800" y="4191000"/>
            <a:ext cx="533400" cy="533400"/>
            <a:chOff x="1104" y="1632"/>
            <a:chExt cx="336" cy="336"/>
          </a:xfrm>
        </p:grpSpPr>
        <p:sp>
          <p:nvSpPr>
            <p:cNvPr id="22232" name="AutoShape 10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3" name="AutoShape 10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4" name="AutoShape 10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5" name="AutoShape 10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5" name="Group 101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2228" name="AutoShape 10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9" name="AutoShape 10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0" name="AutoShape 10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1" name="AutoShape 10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6" name="Group 101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2224" name="AutoShape 10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5" name="AutoShape 10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6" name="AutoShape 10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7" name="AutoShape 10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7" name="Group 1022"/>
          <p:cNvGrpSpPr>
            <a:grpSpLocks/>
          </p:cNvGrpSpPr>
          <p:nvPr/>
        </p:nvGrpSpPr>
        <p:grpSpPr bwMode="auto">
          <a:xfrm rot="-5400000">
            <a:off x="3657600" y="4114800"/>
            <a:ext cx="533400" cy="533400"/>
            <a:chOff x="1104" y="1632"/>
            <a:chExt cx="336" cy="336"/>
          </a:xfrm>
        </p:grpSpPr>
        <p:sp>
          <p:nvSpPr>
            <p:cNvPr id="22220" name="AutoShape 10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1" name="AutoShape 10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2" name="AutoShape 10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3" name="AutoShape 10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8" name="Group 102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2216" name="AutoShape 10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7" name="AutoShape 10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8" name="AutoShape 10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9" name="AutoShape 10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9" name="Group 103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2212" name="AutoShape 10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3" name="AutoShape 10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4" name="AutoShape 10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5" name="AutoShape 10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0" name="Group 1037"/>
          <p:cNvGrpSpPr>
            <a:grpSpLocks/>
          </p:cNvGrpSpPr>
          <p:nvPr/>
        </p:nvGrpSpPr>
        <p:grpSpPr bwMode="auto">
          <a:xfrm rot="-5400000">
            <a:off x="3352800" y="4343400"/>
            <a:ext cx="533400" cy="533400"/>
            <a:chOff x="1104" y="1632"/>
            <a:chExt cx="336" cy="336"/>
          </a:xfrm>
        </p:grpSpPr>
        <p:sp>
          <p:nvSpPr>
            <p:cNvPr id="22208" name="AutoShape 10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9" name="AutoShape 10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0" name="AutoShape 10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1" name="AutoShape 10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1" name="Group 104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2204" name="AutoShape 10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5" name="AutoShape 10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6" name="AutoShape 10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7" name="AutoShape 10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2" name="Group 104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2200" name="AutoShape 10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1" name="AutoShape 10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2" name="AutoShape 10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3" name="AutoShape 10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3" name="Group 1052"/>
          <p:cNvGrpSpPr>
            <a:grpSpLocks/>
          </p:cNvGrpSpPr>
          <p:nvPr/>
        </p:nvGrpSpPr>
        <p:grpSpPr bwMode="auto">
          <a:xfrm rot="-5400000">
            <a:off x="3810000" y="4267200"/>
            <a:ext cx="533400" cy="533400"/>
            <a:chOff x="1104" y="1632"/>
            <a:chExt cx="336" cy="336"/>
          </a:xfrm>
        </p:grpSpPr>
        <p:sp>
          <p:nvSpPr>
            <p:cNvPr id="22196" name="AutoShape 10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7" name="AutoShape 10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8" name="AutoShape 10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9" name="AutoShape 10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4" name="Group 105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2192" name="AutoShape 10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3" name="AutoShape 10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4" name="AutoShape 10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5" name="AutoShape 10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5" name="Group 106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2188" name="AutoShape 10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9" name="AutoShape 10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0" name="AutoShape 10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1" name="AutoShape 10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6" name="Group 1067"/>
          <p:cNvGrpSpPr>
            <a:grpSpLocks/>
          </p:cNvGrpSpPr>
          <p:nvPr/>
        </p:nvGrpSpPr>
        <p:grpSpPr bwMode="auto">
          <a:xfrm rot="-5400000">
            <a:off x="3657600" y="4495800"/>
            <a:ext cx="533400" cy="533400"/>
            <a:chOff x="1104" y="1632"/>
            <a:chExt cx="336" cy="336"/>
          </a:xfrm>
        </p:grpSpPr>
        <p:sp>
          <p:nvSpPr>
            <p:cNvPr id="22184" name="AutoShape 10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5" name="AutoShape 10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6" name="AutoShape 10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7" name="AutoShape 10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7" name="Group 107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2180" name="AutoShape 10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1" name="AutoShape 10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2" name="AutoShape 10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3" name="AutoShape 10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8" name="Group 107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2176" name="AutoShape 10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7" name="AutoShape 10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8" name="AutoShape 10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9" name="AutoShape 10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9" name="Group 1082"/>
          <p:cNvGrpSpPr>
            <a:grpSpLocks/>
          </p:cNvGrpSpPr>
          <p:nvPr/>
        </p:nvGrpSpPr>
        <p:grpSpPr bwMode="auto">
          <a:xfrm rot="-5400000">
            <a:off x="3962400" y="4419600"/>
            <a:ext cx="533400" cy="533400"/>
            <a:chOff x="1104" y="1632"/>
            <a:chExt cx="336" cy="336"/>
          </a:xfrm>
        </p:grpSpPr>
        <p:sp>
          <p:nvSpPr>
            <p:cNvPr id="22172" name="AutoShape 10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3" name="AutoShape 10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4" name="AutoShape 10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5" name="AutoShape 10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0" name="Group 108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2168" name="AutoShape 10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9" name="AutoShape 10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0" name="AutoShape 10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1" name="AutoShape 10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1" name="Group 109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2164" name="AutoShape 10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5" name="AutoShape 10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6" name="AutoShape 10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7" name="AutoShape 10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2" name="Group 1097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2160" name="AutoShape 10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1" name="AutoShape 10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2" name="AutoShape 11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3" name="AutoShape 11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3" name="Group 1102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2156" name="AutoShape 11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7" name="AutoShape 11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8" name="AutoShape 11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9" name="AutoShape 11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4" name="Group 110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2152" name="AutoShape 11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3" name="AutoShape 11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4" name="AutoShape 11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5" name="AutoShape 11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5" name="Group 1112"/>
          <p:cNvGrpSpPr>
            <a:grpSpLocks/>
          </p:cNvGrpSpPr>
          <p:nvPr/>
        </p:nvGrpSpPr>
        <p:grpSpPr bwMode="auto">
          <a:xfrm rot="-5400000">
            <a:off x="4038600" y="4267200"/>
            <a:ext cx="533400" cy="533400"/>
            <a:chOff x="1104" y="1632"/>
            <a:chExt cx="336" cy="336"/>
          </a:xfrm>
        </p:grpSpPr>
        <p:sp>
          <p:nvSpPr>
            <p:cNvPr id="22148" name="AutoShape 11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9" name="AutoShape 11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0" name="AutoShape 11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1" name="AutoShape 11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6" name="Group 111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2144" name="AutoShape 11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5" name="AutoShape 11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6" name="AutoShape 11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7" name="AutoShape 11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7" name="Group 1122"/>
          <p:cNvGrpSpPr>
            <a:grpSpLocks/>
          </p:cNvGrpSpPr>
          <p:nvPr/>
        </p:nvGrpSpPr>
        <p:grpSpPr bwMode="auto">
          <a:xfrm rot="-5400000">
            <a:off x="4114800" y="4572000"/>
            <a:ext cx="533400" cy="533400"/>
            <a:chOff x="1104" y="1632"/>
            <a:chExt cx="336" cy="336"/>
          </a:xfrm>
        </p:grpSpPr>
        <p:sp>
          <p:nvSpPr>
            <p:cNvPr id="22140" name="AutoShape 11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1" name="AutoShape 11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2" name="AutoShape 11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3" name="AutoShape 11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8" name="Group 1127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2136" name="AutoShape 11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7" name="AutoShape 11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8" name="AutoShape 11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9" name="AutoShape 11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9" name="Group 1132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2132" name="AutoShape 11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3" name="AutoShape 11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4" name="AutoShape 11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5" name="AutoShape 11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0" name="Group 113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2128" name="AutoShape 11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9" name="AutoShape 11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0" name="AutoShape 11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1" name="AutoShape 11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1" name="Group 1142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2124" name="AutoShape 11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5" name="AutoShape 11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6" name="AutoShape 11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7" name="AutoShape 11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2" name="Group 1147"/>
          <p:cNvGrpSpPr>
            <a:grpSpLocks/>
          </p:cNvGrpSpPr>
          <p:nvPr/>
        </p:nvGrpSpPr>
        <p:grpSpPr bwMode="auto">
          <a:xfrm rot="-5400000">
            <a:off x="4114800" y="4419600"/>
            <a:ext cx="533400" cy="533400"/>
            <a:chOff x="1104" y="1632"/>
            <a:chExt cx="336" cy="336"/>
          </a:xfrm>
        </p:grpSpPr>
        <p:sp>
          <p:nvSpPr>
            <p:cNvPr id="22120" name="AutoShape 11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1" name="AutoShape 11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2" name="AutoShape 11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3" name="AutoShape 11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3" name="Group 115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2116" name="AutoShape 11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7" name="AutoShape 11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8" name="AutoShape 11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9" name="AutoShape 11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4" name="Group 115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2112" name="AutoShape 11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3" name="AutoShape 11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4" name="AutoShape 11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5" name="AutoShape 11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5" name="Group 1162"/>
          <p:cNvGrpSpPr>
            <a:grpSpLocks/>
          </p:cNvGrpSpPr>
          <p:nvPr/>
        </p:nvGrpSpPr>
        <p:grpSpPr bwMode="auto">
          <a:xfrm rot="-5400000">
            <a:off x="3962400" y="4800600"/>
            <a:ext cx="533400" cy="533400"/>
            <a:chOff x="1104" y="1632"/>
            <a:chExt cx="336" cy="336"/>
          </a:xfrm>
        </p:grpSpPr>
        <p:sp>
          <p:nvSpPr>
            <p:cNvPr id="22108" name="AutoShape 11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9" name="AutoShape 11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0" name="AutoShape 11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1" name="AutoShape 11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6" name="Group 116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2104" name="AutoShape 11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5" name="AutoShape 11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6" name="AutoShape 11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7" name="AutoShape 11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7" name="Group 117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2100" name="AutoShape 11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1" name="AutoShape 11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2" name="AutoShape 11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3" name="AutoShape 11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8" name="Group 117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2096" name="AutoShape 11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7" name="AutoShape 11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8" name="AutoShape 11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9" name="AutoShape 11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2089" name="Freeform 1184"/>
          <p:cNvSpPr>
            <a:spLocks/>
          </p:cNvSpPr>
          <p:nvPr/>
        </p:nvSpPr>
        <p:spPr bwMode="auto">
          <a:xfrm>
            <a:off x="3876675" y="1920875"/>
            <a:ext cx="2051050" cy="3767138"/>
          </a:xfrm>
          <a:custGeom>
            <a:avLst/>
            <a:gdLst>
              <a:gd name="T0" fmla="*/ 0 w 1292"/>
              <a:gd name="T1" fmla="*/ 0 h 2373"/>
              <a:gd name="T2" fmla="*/ 2147483647 w 1292"/>
              <a:gd name="T3" fmla="*/ 2147483647 h 2373"/>
              <a:gd name="T4" fmla="*/ 2147483647 w 1292"/>
              <a:gd name="T5" fmla="*/ 2147483647 h 2373"/>
              <a:gd name="T6" fmla="*/ 0 60000 65536"/>
              <a:gd name="T7" fmla="*/ 0 60000 65536"/>
              <a:gd name="T8" fmla="*/ 0 60000 65536"/>
              <a:gd name="T9" fmla="*/ 0 w 1292"/>
              <a:gd name="T10" fmla="*/ 0 h 2373"/>
              <a:gd name="T11" fmla="*/ 1292 w 1292"/>
              <a:gd name="T12" fmla="*/ 2373 h 23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2" h="2373">
                <a:moveTo>
                  <a:pt x="0" y="0"/>
                </a:moveTo>
                <a:lnTo>
                  <a:pt x="31" y="1405"/>
                </a:lnTo>
                <a:lnTo>
                  <a:pt x="1292" y="2373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2090" name="Group 1186"/>
          <p:cNvGrpSpPr>
            <a:grpSpLocks/>
          </p:cNvGrpSpPr>
          <p:nvPr/>
        </p:nvGrpSpPr>
        <p:grpSpPr bwMode="auto">
          <a:xfrm flipH="1">
            <a:off x="3276600" y="3276600"/>
            <a:ext cx="533400" cy="533400"/>
            <a:chOff x="1104" y="1632"/>
            <a:chExt cx="336" cy="336"/>
          </a:xfrm>
        </p:grpSpPr>
        <p:sp>
          <p:nvSpPr>
            <p:cNvPr id="22092" name="AutoShape 1187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3" name="AutoShape 1188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4" name="AutoShape 1189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5" name="AutoShape 1190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2091" name="Text Box 1191"/>
          <p:cNvSpPr txBox="1">
            <a:spLocks noChangeArrowheads="1"/>
          </p:cNvSpPr>
          <p:nvPr/>
        </p:nvSpPr>
        <p:spPr bwMode="auto">
          <a:xfrm>
            <a:off x="7299325" y="61325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828800" y="5715000"/>
            <a:ext cx="507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¿cómo separar las mandarinas de las naranjas?</a:t>
            </a:r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294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Uso de dos características: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1066800" y="1447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762000" y="609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60325" y="15605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23560" name="Oval 9"/>
          <p:cNvSpPr>
            <a:spLocks noChangeArrowheads="1"/>
          </p:cNvSpPr>
          <p:nvPr/>
        </p:nvSpPr>
        <p:spPr bwMode="auto">
          <a:xfrm>
            <a:off x="4876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1" name="Oval 10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2" name="Oval 11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4" name="Oval 13"/>
          <p:cNvSpPr>
            <a:spLocks noChangeArrowheads="1"/>
          </p:cNvSpPr>
          <p:nvPr/>
        </p:nvSpPr>
        <p:spPr bwMode="auto">
          <a:xfrm>
            <a:off x="4953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5" name="Oval 14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6" name="Oval 15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7" name="Oval 16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568" name="Group 17"/>
          <p:cNvGrpSpPr>
            <a:grpSpLocks/>
          </p:cNvGrpSpPr>
          <p:nvPr/>
        </p:nvGrpSpPr>
        <p:grpSpPr bwMode="auto">
          <a:xfrm flipH="1">
            <a:off x="4953000" y="2590800"/>
            <a:ext cx="304800" cy="304800"/>
            <a:chOff x="3696" y="1728"/>
            <a:chExt cx="192" cy="192"/>
          </a:xfrm>
        </p:grpSpPr>
        <p:sp>
          <p:nvSpPr>
            <p:cNvPr id="24736" name="Oval 1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7" name="Oval 1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8" name="Oval 2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9" name="Oval 2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569" name="Oval 22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0" name="Oval 23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1" name="Oval 24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2" name="Oval 25"/>
          <p:cNvSpPr>
            <a:spLocks noChangeArrowheads="1"/>
          </p:cNvSpPr>
          <p:nvPr/>
        </p:nvSpPr>
        <p:spPr bwMode="auto">
          <a:xfrm>
            <a:off x="5486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3" name="Oval 26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4" name="Oval 27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5" name="Oval 28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6" name="Oval 29"/>
          <p:cNvSpPr>
            <a:spLocks noChangeArrowheads="1"/>
          </p:cNvSpPr>
          <p:nvPr/>
        </p:nvSpPr>
        <p:spPr bwMode="auto">
          <a:xfrm>
            <a:off x="5562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577" name="Group 30"/>
          <p:cNvGrpSpPr>
            <a:grpSpLocks/>
          </p:cNvGrpSpPr>
          <p:nvPr/>
        </p:nvGrpSpPr>
        <p:grpSpPr bwMode="auto">
          <a:xfrm flipH="1">
            <a:off x="5105400" y="2743200"/>
            <a:ext cx="304800" cy="304800"/>
            <a:chOff x="3696" y="1728"/>
            <a:chExt cx="192" cy="192"/>
          </a:xfrm>
        </p:grpSpPr>
        <p:sp>
          <p:nvSpPr>
            <p:cNvPr id="24732" name="Oval 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3" name="Oval 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4" name="Oval 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5" name="Oval 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578" name="Oval 35"/>
          <p:cNvSpPr>
            <a:spLocks noChangeArrowheads="1"/>
          </p:cNvSpPr>
          <p:nvPr/>
        </p:nvSpPr>
        <p:spPr bwMode="auto">
          <a:xfrm>
            <a:off x="5181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9" name="Oval 36"/>
          <p:cNvSpPr>
            <a:spLocks noChangeArrowheads="1"/>
          </p:cNvSpPr>
          <p:nvPr/>
        </p:nvSpPr>
        <p:spPr bwMode="auto">
          <a:xfrm>
            <a:off x="5334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0" name="Oval 37"/>
          <p:cNvSpPr>
            <a:spLocks noChangeArrowheads="1"/>
          </p:cNvSpPr>
          <p:nvPr/>
        </p:nvSpPr>
        <p:spPr bwMode="auto">
          <a:xfrm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1" name="Oval 38"/>
          <p:cNvSpPr>
            <a:spLocks noChangeArrowheads="1"/>
          </p:cNvSpPr>
          <p:nvPr/>
        </p:nvSpPr>
        <p:spPr bwMode="auto">
          <a:xfrm>
            <a:off x="5638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2" name="Oval 39"/>
          <p:cNvSpPr>
            <a:spLocks noChangeArrowheads="1"/>
          </p:cNvSpPr>
          <p:nvPr/>
        </p:nvSpPr>
        <p:spPr bwMode="auto">
          <a:xfrm>
            <a:off x="5257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3" name="Oval 40"/>
          <p:cNvSpPr>
            <a:spLocks noChangeArrowheads="1"/>
          </p:cNvSpPr>
          <p:nvPr/>
        </p:nvSpPr>
        <p:spPr bwMode="auto">
          <a:xfrm>
            <a:off x="5410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4" name="Oval 41"/>
          <p:cNvSpPr>
            <a:spLocks noChangeArrowheads="1"/>
          </p:cNvSpPr>
          <p:nvPr/>
        </p:nvSpPr>
        <p:spPr bwMode="auto">
          <a:xfrm>
            <a:off x="5562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5" name="Oval 42"/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586" name="Group 43"/>
          <p:cNvGrpSpPr>
            <a:grpSpLocks/>
          </p:cNvGrpSpPr>
          <p:nvPr/>
        </p:nvGrpSpPr>
        <p:grpSpPr bwMode="auto">
          <a:xfrm flipH="1">
            <a:off x="5257800" y="2667000"/>
            <a:ext cx="304800" cy="304800"/>
            <a:chOff x="3696" y="1728"/>
            <a:chExt cx="192" cy="192"/>
          </a:xfrm>
        </p:grpSpPr>
        <p:sp>
          <p:nvSpPr>
            <p:cNvPr id="24728" name="Oval 4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9" name="Oval 4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0" name="Oval 4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1" name="Oval 4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587" name="Oval 48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8" name="Oval 49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9" name="Oval 50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0" name="Oval 51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1" name="Oval 52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2" name="Oval 53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593" name="Group 54"/>
          <p:cNvGrpSpPr>
            <a:grpSpLocks/>
          </p:cNvGrpSpPr>
          <p:nvPr/>
        </p:nvGrpSpPr>
        <p:grpSpPr bwMode="auto">
          <a:xfrm flipH="1">
            <a:off x="4724400" y="2895600"/>
            <a:ext cx="304800" cy="304800"/>
            <a:chOff x="3696" y="1728"/>
            <a:chExt cx="192" cy="192"/>
          </a:xfrm>
        </p:grpSpPr>
        <p:sp>
          <p:nvSpPr>
            <p:cNvPr id="24724" name="Oval 5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5" name="Oval 5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6" name="Oval 5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7" name="Oval 5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594" name="Oval 59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5" name="Oval 60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6" name="Oval 61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7" name="Oval 62"/>
          <p:cNvSpPr>
            <a:spLocks noChangeArrowheads="1"/>
          </p:cNvSpPr>
          <p:nvPr/>
        </p:nvSpPr>
        <p:spPr bwMode="auto">
          <a:xfrm>
            <a:off x="5257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8" name="Oval 63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9" name="Oval 64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0" name="Oval 65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01" name="Group 66"/>
          <p:cNvGrpSpPr>
            <a:grpSpLocks/>
          </p:cNvGrpSpPr>
          <p:nvPr/>
        </p:nvGrpSpPr>
        <p:grpSpPr bwMode="auto">
          <a:xfrm flipH="1">
            <a:off x="4876800" y="3048000"/>
            <a:ext cx="304800" cy="304800"/>
            <a:chOff x="3696" y="1728"/>
            <a:chExt cx="192" cy="192"/>
          </a:xfrm>
        </p:grpSpPr>
        <p:sp>
          <p:nvSpPr>
            <p:cNvPr id="24720" name="Oval 6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1" name="Oval 6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2" name="Oval 6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3" name="Oval 7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02" name="Oval 71"/>
          <p:cNvSpPr>
            <a:spLocks noChangeArrowheads="1"/>
          </p:cNvSpPr>
          <p:nvPr/>
        </p:nvSpPr>
        <p:spPr bwMode="auto">
          <a:xfrm>
            <a:off x="49530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3" name="Oval 72"/>
          <p:cNvSpPr>
            <a:spLocks noChangeArrowheads="1"/>
          </p:cNvSpPr>
          <p:nvPr/>
        </p:nvSpPr>
        <p:spPr bwMode="auto">
          <a:xfrm>
            <a:off x="51054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4" name="Oval 73"/>
          <p:cNvSpPr>
            <a:spLocks noChangeArrowheads="1"/>
          </p:cNvSpPr>
          <p:nvPr/>
        </p:nvSpPr>
        <p:spPr bwMode="auto">
          <a:xfrm>
            <a:off x="5257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5" name="Oval 74"/>
          <p:cNvSpPr>
            <a:spLocks noChangeArrowheads="1"/>
          </p:cNvSpPr>
          <p:nvPr/>
        </p:nvSpPr>
        <p:spPr bwMode="auto">
          <a:xfrm>
            <a:off x="5181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06" name="Group 75"/>
          <p:cNvGrpSpPr>
            <a:grpSpLocks/>
          </p:cNvGrpSpPr>
          <p:nvPr/>
        </p:nvGrpSpPr>
        <p:grpSpPr bwMode="auto">
          <a:xfrm flipH="1">
            <a:off x="5029200" y="2971800"/>
            <a:ext cx="304800" cy="304800"/>
            <a:chOff x="3696" y="1728"/>
            <a:chExt cx="192" cy="192"/>
          </a:xfrm>
        </p:grpSpPr>
        <p:sp>
          <p:nvSpPr>
            <p:cNvPr id="24716" name="Oval 7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7" name="Oval 7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8" name="Oval 7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9" name="Oval 7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07" name="Oval 80"/>
          <p:cNvSpPr>
            <a:spLocks noChangeArrowheads="1"/>
          </p:cNvSpPr>
          <p:nvPr/>
        </p:nvSpPr>
        <p:spPr bwMode="auto">
          <a:xfrm>
            <a:off x="5334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8" name="Oval 81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9" name="Oval 82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0" name="Oval 83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1" name="Oval 84"/>
          <p:cNvSpPr>
            <a:spLocks noChangeArrowheads="1"/>
          </p:cNvSpPr>
          <p:nvPr/>
        </p:nvSpPr>
        <p:spPr bwMode="auto">
          <a:xfrm>
            <a:off x="5410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2" name="Oval 85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3" name="Oval 86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4" name="Oval 87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15" name="Group 88"/>
          <p:cNvGrpSpPr>
            <a:grpSpLocks/>
          </p:cNvGrpSpPr>
          <p:nvPr/>
        </p:nvGrpSpPr>
        <p:grpSpPr bwMode="auto">
          <a:xfrm flipH="1">
            <a:off x="5410200" y="3124200"/>
            <a:ext cx="304800" cy="304800"/>
            <a:chOff x="3696" y="1728"/>
            <a:chExt cx="192" cy="192"/>
          </a:xfrm>
        </p:grpSpPr>
        <p:sp>
          <p:nvSpPr>
            <p:cNvPr id="24712" name="Oval 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3" name="Oval 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4" name="Oval 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5" name="Oval 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16" name="Oval 93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7" name="Oval 94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8" name="Oval 95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9" name="Oval 96"/>
          <p:cNvSpPr>
            <a:spLocks noChangeArrowheads="1"/>
          </p:cNvSpPr>
          <p:nvPr/>
        </p:nvSpPr>
        <p:spPr bwMode="auto">
          <a:xfrm>
            <a:off x="5943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0" name="Oval 97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1" name="Oval 98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2" name="Oval 99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3" name="Oval 100"/>
          <p:cNvSpPr>
            <a:spLocks noChangeArrowheads="1"/>
          </p:cNvSpPr>
          <p:nvPr/>
        </p:nvSpPr>
        <p:spPr bwMode="auto">
          <a:xfrm>
            <a:off x="6019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24" name="Group 101"/>
          <p:cNvGrpSpPr>
            <a:grpSpLocks/>
          </p:cNvGrpSpPr>
          <p:nvPr/>
        </p:nvGrpSpPr>
        <p:grpSpPr bwMode="auto">
          <a:xfrm flipH="1">
            <a:off x="5562600" y="3276600"/>
            <a:ext cx="304800" cy="304800"/>
            <a:chOff x="3696" y="1728"/>
            <a:chExt cx="192" cy="192"/>
          </a:xfrm>
        </p:grpSpPr>
        <p:sp>
          <p:nvSpPr>
            <p:cNvPr id="24708" name="Oval 1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9" name="Oval 1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0" name="Oval 1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1" name="Oval 1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25" name="Oval 106"/>
          <p:cNvSpPr>
            <a:spLocks noChangeArrowheads="1"/>
          </p:cNvSpPr>
          <p:nvPr/>
        </p:nvSpPr>
        <p:spPr bwMode="auto">
          <a:xfrm>
            <a:off x="56388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6" name="Oval 107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7" name="Oval 108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8" name="Oval 109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9" name="Oval 110"/>
          <p:cNvSpPr>
            <a:spLocks noChangeArrowheads="1"/>
          </p:cNvSpPr>
          <p:nvPr/>
        </p:nvSpPr>
        <p:spPr bwMode="auto">
          <a:xfrm>
            <a:off x="5715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0" name="Oval 111"/>
          <p:cNvSpPr>
            <a:spLocks noChangeArrowheads="1"/>
          </p:cNvSpPr>
          <p:nvPr/>
        </p:nvSpPr>
        <p:spPr bwMode="auto">
          <a:xfrm>
            <a:off x="5867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1" name="Oval 112"/>
          <p:cNvSpPr>
            <a:spLocks noChangeArrowheads="1"/>
          </p:cNvSpPr>
          <p:nvPr/>
        </p:nvSpPr>
        <p:spPr bwMode="auto">
          <a:xfrm>
            <a:off x="6019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2" name="Oval 113"/>
          <p:cNvSpPr>
            <a:spLocks noChangeArrowheads="1"/>
          </p:cNvSpPr>
          <p:nvPr/>
        </p:nvSpPr>
        <p:spPr bwMode="auto">
          <a:xfrm>
            <a:off x="6172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33" name="Group 114"/>
          <p:cNvGrpSpPr>
            <a:grpSpLocks/>
          </p:cNvGrpSpPr>
          <p:nvPr/>
        </p:nvGrpSpPr>
        <p:grpSpPr bwMode="auto">
          <a:xfrm flipH="1">
            <a:off x="5715000" y="3200400"/>
            <a:ext cx="304800" cy="304800"/>
            <a:chOff x="3696" y="1728"/>
            <a:chExt cx="192" cy="192"/>
          </a:xfrm>
        </p:grpSpPr>
        <p:sp>
          <p:nvSpPr>
            <p:cNvPr id="24704" name="Oval 11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5" name="Oval 11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6" name="Oval 11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7" name="Oval 11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34" name="Oval 119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5" name="Oval 120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6" name="Oval 121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7" name="Oval 122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8" name="Oval 123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9" name="Oval 124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40" name="Group 125"/>
          <p:cNvGrpSpPr>
            <a:grpSpLocks/>
          </p:cNvGrpSpPr>
          <p:nvPr/>
        </p:nvGrpSpPr>
        <p:grpSpPr bwMode="auto">
          <a:xfrm flipH="1">
            <a:off x="5181600" y="3429000"/>
            <a:ext cx="304800" cy="304800"/>
            <a:chOff x="3696" y="1728"/>
            <a:chExt cx="192" cy="192"/>
          </a:xfrm>
        </p:grpSpPr>
        <p:sp>
          <p:nvSpPr>
            <p:cNvPr id="24700" name="Oval 12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1" name="Oval 12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2" name="Oval 12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3" name="Oval 12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41" name="Oval 130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2" name="Oval 131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3" name="Oval 132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4" name="Oval 133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5" name="Oval 134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6" name="Oval 135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7" name="Oval 136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48" name="Group 137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4696" name="Oval 13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7" name="Oval 13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8" name="Oval 14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9" name="Oval 14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49" name="Oval 142"/>
          <p:cNvSpPr>
            <a:spLocks noChangeArrowheads="1"/>
          </p:cNvSpPr>
          <p:nvPr/>
        </p:nvSpPr>
        <p:spPr bwMode="auto">
          <a:xfrm>
            <a:off x="5410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0" name="Oval 143"/>
          <p:cNvSpPr>
            <a:spLocks noChangeArrowheads="1"/>
          </p:cNvSpPr>
          <p:nvPr/>
        </p:nvSpPr>
        <p:spPr bwMode="auto">
          <a:xfrm>
            <a:off x="5562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1" name="Oval 144"/>
          <p:cNvSpPr>
            <a:spLocks noChangeArrowheads="1"/>
          </p:cNvSpPr>
          <p:nvPr/>
        </p:nvSpPr>
        <p:spPr bwMode="auto">
          <a:xfrm>
            <a:off x="5715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2" name="Oval 145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53" name="Group 146"/>
          <p:cNvGrpSpPr>
            <a:grpSpLocks/>
          </p:cNvGrpSpPr>
          <p:nvPr/>
        </p:nvGrpSpPr>
        <p:grpSpPr bwMode="auto">
          <a:xfrm flipH="1">
            <a:off x="5486400" y="3505200"/>
            <a:ext cx="304800" cy="304800"/>
            <a:chOff x="3696" y="1728"/>
            <a:chExt cx="192" cy="192"/>
          </a:xfrm>
        </p:grpSpPr>
        <p:sp>
          <p:nvSpPr>
            <p:cNvPr id="24692" name="Oval 1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3" name="Oval 1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4" name="Oval 1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5" name="Oval 1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54" name="Oval 151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5" name="Oval 152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6" name="Oval 153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7" name="Oval 154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8" name="Oval 155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9" name="Oval 156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0" name="Oval 157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1" name="Oval 158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2" name="Oval 159"/>
          <p:cNvSpPr>
            <a:spLocks noChangeArrowheads="1"/>
          </p:cNvSpPr>
          <p:nvPr/>
        </p:nvSpPr>
        <p:spPr bwMode="auto">
          <a:xfrm>
            <a:off x="4876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3" name="Oval 160"/>
          <p:cNvSpPr>
            <a:spLocks noChangeArrowheads="1"/>
          </p:cNvSpPr>
          <p:nvPr/>
        </p:nvSpPr>
        <p:spPr bwMode="auto">
          <a:xfrm>
            <a:off x="5029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4" name="Oval 161"/>
          <p:cNvSpPr>
            <a:spLocks noChangeArrowheads="1"/>
          </p:cNvSpPr>
          <p:nvPr/>
        </p:nvSpPr>
        <p:spPr bwMode="auto">
          <a:xfrm>
            <a:off x="4953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5" name="Oval 162"/>
          <p:cNvSpPr>
            <a:spLocks noChangeArrowheads="1"/>
          </p:cNvSpPr>
          <p:nvPr/>
        </p:nvSpPr>
        <p:spPr bwMode="auto">
          <a:xfrm>
            <a:off x="5105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66" name="Group 163"/>
          <p:cNvGrpSpPr>
            <a:grpSpLocks/>
          </p:cNvGrpSpPr>
          <p:nvPr/>
        </p:nvGrpSpPr>
        <p:grpSpPr bwMode="auto">
          <a:xfrm flipH="1">
            <a:off x="4648200" y="2819400"/>
            <a:ext cx="304800" cy="304800"/>
            <a:chOff x="3696" y="1728"/>
            <a:chExt cx="192" cy="192"/>
          </a:xfrm>
        </p:grpSpPr>
        <p:sp>
          <p:nvSpPr>
            <p:cNvPr id="24688" name="Oval 16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9" name="Oval 16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0" name="Oval 16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1" name="Oval 16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67" name="Oval 168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8" name="Oval 169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9" name="Oval 170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0" name="Oval 171"/>
          <p:cNvSpPr>
            <a:spLocks noChangeArrowheads="1"/>
          </p:cNvSpPr>
          <p:nvPr/>
        </p:nvSpPr>
        <p:spPr bwMode="auto">
          <a:xfrm>
            <a:off x="4648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1" name="Oval 172"/>
          <p:cNvSpPr>
            <a:spLocks noChangeArrowheads="1"/>
          </p:cNvSpPr>
          <p:nvPr/>
        </p:nvSpPr>
        <p:spPr bwMode="auto">
          <a:xfrm>
            <a:off x="4572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2" name="Oval 173"/>
          <p:cNvSpPr>
            <a:spLocks noChangeArrowheads="1"/>
          </p:cNvSpPr>
          <p:nvPr/>
        </p:nvSpPr>
        <p:spPr bwMode="auto">
          <a:xfrm>
            <a:off x="4724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3" name="Oval 174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4" name="Oval 175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5" name="Oval 176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6" name="Oval 177"/>
          <p:cNvSpPr>
            <a:spLocks noChangeArrowheads="1"/>
          </p:cNvSpPr>
          <p:nvPr/>
        </p:nvSpPr>
        <p:spPr bwMode="auto">
          <a:xfrm>
            <a:off x="4800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7" name="Oval 178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8" name="Oval 179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9" name="Oval 180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80" name="Group 181"/>
          <p:cNvGrpSpPr>
            <a:grpSpLocks/>
          </p:cNvGrpSpPr>
          <p:nvPr/>
        </p:nvGrpSpPr>
        <p:grpSpPr bwMode="auto">
          <a:xfrm flipH="1">
            <a:off x="4800600" y="3276600"/>
            <a:ext cx="304800" cy="304800"/>
            <a:chOff x="3696" y="1728"/>
            <a:chExt cx="192" cy="192"/>
          </a:xfrm>
        </p:grpSpPr>
        <p:sp>
          <p:nvSpPr>
            <p:cNvPr id="24684" name="Oval 1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5" name="Oval 1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6" name="Oval 1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7" name="Oval 1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81" name="Oval 186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2" name="Oval 187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3" name="Oval 188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4" name="Oval 189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5" name="Oval 190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6" name="Oval 191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7" name="Oval 192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8" name="Oval 193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89" name="Group 194"/>
          <p:cNvGrpSpPr>
            <a:grpSpLocks/>
          </p:cNvGrpSpPr>
          <p:nvPr/>
        </p:nvGrpSpPr>
        <p:grpSpPr bwMode="auto">
          <a:xfrm flipH="1">
            <a:off x="4953000" y="3429000"/>
            <a:ext cx="304800" cy="304800"/>
            <a:chOff x="3696" y="1728"/>
            <a:chExt cx="192" cy="192"/>
          </a:xfrm>
        </p:grpSpPr>
        <p:sp>
          <p:nvSpPr>
            <p:cNvPr id="24680" name="Oval 19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1" name="Oval 19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2" name="Oval 19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3" name="Oval 19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90" name="Oval 199"/>
          <p:cNvSpPr>
            <a:spLocks noChangeArrowheads="1"/>
          </p:cNvSpPr>
          <p:nvPr/>
        </p:nvSpPr>
        <p:spPr bwMode="auto">
          <a:xfrm>
            <a:off x="5029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1" name="Oval 200"/>
          <p:cNvSpPr>
            <a:spLocks noChangeArrowheads="1"/>
          </p:cNvSpPr>
          <p:nvPr/>
        </p:nvSpPr>
        <p:spPr bwMode="auto">
          <a:xfrm>
            <a:off x="5181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2" name="Oval 201"/>
          <p:cNvSpPr>
            <a:spLocks noChangeArrowheads="1"/>
          </p:cNvSpPr>
          <p:nvPr/>
        </p:nvSpPr>
        <p:spPr bwMode="auto">
          <a:xfrm>
            <a:off x="5334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3" name="Oval 202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4" name="Oval 203"/>
          <p:cNvSpPr>
            <a:spLocks noChangeArrowheads="1"/>
          </p:cNvSpPr>
          <p:nvPr/>
        </p:nvSpPr>
        <p:spPr bwMode="auto">
          <a:xfrm>
            <a:off x="5105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5" name="Oval 204"/>
          <p:cNvSpPr>
            <a:spLocks noChangeArrowheads="1"/>
          </p:cNvSpPr>
          <p:nvPr/>
        </p:nvSpPr>
        <p:spPr bwMode="auto">
          <a:xfrm>
            <a:off x="5257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6" name="Oval 205"/>
          <p:cNvSpPr>
            <a:spLocks noChangeArrowheads="1"/>
          </p:cNvSpPr>
          <p:nvPr/>
        </p:nvSpPr>
        <p:spPr bwMode="auto">
          <a:xfrm>
            <a:off x="5410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7" name="Oval 206"/>
          <p:cNvSpPr>
            <a:spLocks noChangeArrowheads="1"/>
          </p:cNvSpPr>
          <p:nvPr/>
        </p:nvSpPr>
        <p:spPr bwMode="auto">
          <a:xfrm>
            <a:off x="5562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98" name="Group 207"/>
          <p:cNvGrpSpPr>
            <a:grpSpLocks/>
          </p:cNvGrpSpPr>
          <p:nvPr/>
        </p:nvGrpSpPr>
        <p:grpSpPr bwMode="auto">
          <a:xfrm flipH="1">
            <a:off x="5105400" y="3352800"/>
            <a:ext cx="304800" cy="304800"/>
            <a:chOff x="3696" y="1728"/>
            <a:chExt cx="192" cy="192"/>
          </a:xfrm>
        </p:grpSpPr>
        <p:sp>
          <p:nvSpPr>
            <p:cNvPr id="24676" name="Oval 2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7" name="Oval 2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8" name="Oval 2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9" name="Oval 2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99" name="Oval 212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0" name="Oval 213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1" name="Oval 214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2" name="Oval 215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3" name="Oval 216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4" name="Oval 217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05" name="Group 218"/>
          <p:cNvGrpSpPr>
            <a:grpSpLocks/>
          </p:cNvGrpSpPr>
          <p:nvPr/>
        </p:nvGrpSpPr>
        <p:grpSpPr bwMode="auto">
          <a:xfrm flipH="1">
            <a:off x="4572000" y="3581400"/>
            <a:ext cx="304800" cy="304800"/>
            <a:chOff x="3696" y="1728"/>
            <a:chExt cx="192" cy="192"/>
          </a:xfrm>
        </p:grpSpPr>
        <p:sp>
          <p:nvSpPr>
            <p:cNvPr id="24672" name="Oval 21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3" name="Oval 22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4" name="Oval 22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5" name="Oval 22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06" name="Oval 223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7" name="Oval 224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8" name="Oval 225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9" name="Oval 226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0" name="Oval 227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1" name="Oval 228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2" name="Oval 229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13" name="Group 230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4668" name="Oval 2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9" name="Oval 2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0" name="Oval 2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1" name="Oval 2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14" name="Oval 235"/>
          <p:cNvSpPr>
            <a:spLocks noChangeArrowheads="1"/>
          </p:cNvSpPr>
          <p:nvPr/>
        </p:nvSpPr>
        <p:spPr bwMode="auto">
          <a:xfrm>
            <a:off x="4800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5" name="Oval 236"/>
          <p:cNvSpPr>
            <a:spLocks noChangeArrowheads="1"/>
          </p:cNvSpPr>
          <p:nvPr/>
        </p:nvSpPr>
        <p:spPr bwMode="auto">
          <a:xfrm>
            <a:off x="4953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6" name="Oval 237"/>
          <p:cNvSpPr>
            <a:spLocks noChangeArrowheads="1"/>
          </p:cNvSpPr>
          <p:nvPr/>
        </p:nvSpPr>
        <p:spPr bwMode="auto">
          <a:xfrm>
            <a:off x="5105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7" name="Oval 238"/>
          <p:cNvSpPr>
            <a:spLocks noChangeArrowheads="1"/>
          </p:cNvSpPr>
          <p:nvPr/>
        </p:nvSpPr>
        <p:spPr bwMode="auto">
          <a:xfrm>
            <a:off x="5029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18" name="Group 239"/>
          <p:cNvGrpSpPr>
            <a:grpSpLocks/>
          </p:cNvGrpSpPr>
          <p:nvPr/>
        </p:nvGrpSpPr>
        <p:grpSpPr bwMode="auto">
          <a:xfrm flipH="1">
            <a:off x="4876800" y="3657600"/>
            <a:ext cx="304800" cy="304800"/>
            <a:chOff x="3696" y="1728"/>
            <a:chExt cx="192" cy="192"/>
          </a:xfrm>
        </p:grpSpPr>
        <p:sp>
          <p:nvSpPr>
            <p:cNvPr id="24664" name="Oval 24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5" name="Oval 24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6" name="Oval 24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7" name="Oval 24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19" name="Oval 244"/>
          <p:cNvSpPr>
            <a:spLocks noChangeArrowheads="1"/>
          </p:cNvSpPr>
          <p:nvPr/>
        </p:nvSpPr>
        <p:spPr bwMode="auto">
          <a:xfrm>
            <a:off x="4267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0" name="Oval 245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1" name="Oval 246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2" name="Oval 247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3" name="Oval 248"/>
          <p:cNvSpPr>
            <a:spLocks noChangeArrowheads="1"/>
          </p:cNvSpPr>
          <p:nvPr/>
        </p:nvSpPr>
        <p:spPr bwMode="auto">
          <a:xfrm>
            <a:off x="4343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4" name="Oval 249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5" name="Oval 250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6" name="Oval 251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27" name="Group 252"/>
          <p:cNvGrpSpPr>
            <a:grpSpLocks/>
          </p:cNvGrpSpPr>
          <p:nvPr/>
        </p:nvGrpSpPr>
        <p:grpSpPr bwMode="auto">
          <a:xfrm flipH="1">
            <a:off x="4343400" y="2971800"/>
            <a:ext cx="304800" cy="304800"/>
            <a:chOff x="3696" y="1728"/>
            <a:chExt cx="192" cy="192"/>
          </a:xfrm>
        </p:grpSpPr>
        <p:sp>
          <p:nvSpPr>
            <p:cNvPr id="24660" name="Oval 25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1" name="Oval 25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2" name="Oval 25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3" name="Oval 25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28" name="Oval 257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9" name="Oval 258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0" name="Oval 259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1" name="Oval 260"/>
          <p:cNvSpPr>
            <a:spLocks noChangeArrowheads="1"/>
          </p:cNvSpPr>
          <p:nvPr/>
        </p:nvSpPr>
        <p:spPr bwMode="auto">
          <a:xfrm>
            <a:off x="4876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2" name="Oval 261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3" name="Oval 262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4" name="Oval 263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5" name="Oval 264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36" name="Group 265"/>
          <p:cNvGrpSpPr>
            <a:grpSpLocks/>
          </p:cNvGrpSpPr>
          <p:nvPr/>
        </p:nvGrpSpPr>
        <p:grpSpPr bwMode="auto">
          <a:xfrm flipH="1">
            <a:off x="4495800" y="3124200"/>
            <a:ext cx="304800" cy="304800"/>
            <a:chOff x="3696" y="1728"/>
            <a:chExt cx="192" cy="192"/>
          </a:xfrm>
        </p:grpSpPr>
        <p:sp>
          <p:nvSpPr>
            <p:cNvPr id="24656" name="Oval 2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7" name="Oval 2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8" name="Oval 2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9" name="Oval 2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37" name="Oval 270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8" name="Oval 271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9" name="Oval 272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0" name="Oval 273"/>
          <p:cNvSpPr>
            <a:spLocks noChangeArrowheads="1"/>
          </p:cNvSpPr>
          <p:nvPr/>
        </p:nvSpPr>
        <p:spPr bwMode="auto">
          <a:xfrm>
            <a:off x="5029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1" name="Oval 274"/>
          <p:cNvSpPr>
            <a:spLocks noChangeArrowheads="1"/>
          </p:cNvSpPr>
          <p:nvPr/>
        </p:nvSpPr>
        <p:spPr bwMode="auto">
          <a:xfrm>
            <a:off x="4648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2" name="Oval 275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3" name="Oval 276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4" name="Oval 277"/>
          <p:cNvSpPr>
            <a:spLocks noChangeArrowheads="1"/>
          </p:cNvSpPr>
          <p:nvPr/>
        </p:nvSpPr>
        <p:spPr bwMode="auto">
          <a:xfrm>
            <a:off x="5105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45" name="Group 278"/>
          <p:cNvGrpSpPr>
            <a:grpSpLocks/>
          </p:cNvGrpSpPr>
          <p:nvPr/>
        </p:nvGrpSpPr>
        <p:grpSpPr bwMode="auto">
          <a:xfrm flipH="1">
            <a:off x="4648200" y="3048000"/>
            <a:ext cx="304800" cy="304800"/>
            <a:chOff x="3696" y="1728"/>
            <a:chExt cx="192" cy="192"/>
          </a:xfrm>
        </p:grpSpPr>
        <p:sp>
          <p:nvSpPr>
            <p:cNvPr id="24652" name="Oval 27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3" name="Oval 28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4" name="Oval 28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5" name="Oval 28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46" name="Oval 283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7" name="Oval 284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8" name="Oval 285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9" name="Oval 286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0" name="Oval 287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1" name="Oval 288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52" name="Group 289"/>
          <p:cNvGrpSpPr>
            <a:grpSpLocks/>
          </p:cNvGrpSpPr>
          <p:nvPr/>
        </p:nvGrpSpPr>
        <p:grpSpPr bwMode="auto">
          <a:xfrm flipH="1">
            <a:off x="4114800" y="3276600"/>
            <a:ext cx="304800" cy="304800"/>
            <a:chOff x="3696" y="1728"/>
            <a:chExt cx="192" cy="192"/>
          </a:xfrm>
        </p:grpSpPr>
        <p:sp>
          <p:nvSpPr>
            <p:cNvPr id="24648" name="Oval 29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9" name="Oval 29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0" name="Oval 29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1" name="Oval 29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53" name="Oval 294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4" name="Oval 295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5" name="Oval 296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6" name="Oval 297"/>
          <p:cNvSpPr>
            <a:spLocks noChangeArrowheads="1"/>
          </p:cNvSpPr>
          <p:nvPr/>
        </p:nvSpPr>
        <p:spPr bwMode="auto">
          <a:xfrm>
            <a:off x="4648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7" name="Oval 298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8" name="Oval 299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9" name="Oval 300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60" name="Group 301"/>
          <p:cNvGrpSpPr>
            <a:grpSpLocks/>
          </p:cNvGrpSpPr>
          <p:nvPr/>
        </p:nvGrpSpPr>
        <p:grpSpPr bwMode="auto">
          <a:xfrm flipH="1">
            <a:off x="4267200" y="3429000"/>
            <a:ext cx="304800" cy="304800"/>
            <a:chOff x="3696" y="1728"/>
            <a:chExt cx="192" cy="192"/>
          </a:xfrm>
        </p:grpSpPr>
        <p:sp>
          <p:nvSpPr>
            <p:cNvPr id="24644" name="Oval 3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5" name="Oval 3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6" name="Oval 3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7" name="Oval 3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61" name="Oval 306"/>
          <p:cNvSpPr>
            <a:spLocks noChangeArrowheads="1"/>
          </p:cNvSpPr>
          <p:nvPr/>
        </p:nvSpPr>
        <p:spPr bwMode="auto">
          <a:xfrm>
            <a:off x="4343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2" name="Oval 307"/>
          <p:cNvSpPr>
            <a:spLocks noChangeArrowheads="1"/>
          </p:cNvSpPr>
          <p:nvPr/>
        </p:nvSpPr>
        <p:spPr bwMode="auto">
          <a:xfrm>
            <a:off x="4495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3" name="Oval 308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4" name="Oval 309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65" name="Group 310"/>
          <p:cNvGrpSpPr>
            <a:grpSpLocks/>
          </p:cNvGrpSpPr>
          <p:nvPr/>
        </p:nvGrpSpPr>
        <p:grpSpPr bwMode="auto">
          <a:xfrm flipH="1">
            <a:off x="4419600" y="3352800"/>
            <a:ext cx="304800" cy="304800"/>
            <a:chOff x="3696" y="1728"/>
            <a:chExt cx="192" cy="192"/>
          </a:xfrm>
        </p:grpSpPr>
        <p:sp>
          <p:nvSpPr>
            <p:cNvPr id="24640" name="Oval 31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1" name="Oval 31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2" name="Oval 31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3" name="Oval 31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66" name="Oval 315"/>
          <p:cNvSpPr>
            <a:spLocks noChangeArrowheads="1"/>
          </p:cNvSpPr>
          <p:nvPr/>
        </p:nvSpPr>
        <p:spPr bwMode="auto">
          <a:xfrm>
            <a:off x="4724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7" name="Oval 316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8" name="Oval 317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9" name="Oval 318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0" name="Oval 319"/>
          <p:cNvSpPr>
            <a:spLocks noChangeArrowheads="1"/>
          </p:cNvSpPr>
          <p:nvPr/>
        </p:nvSpPr>
        <p:spPr bwMode="auto">
          <a:xfrm>
            <a:off x="48006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1" name="Oval 320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2" name="Oval 321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3" name="Oval 322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74" name="Group 323"/>
          <p:cNvGrpSpPr>
            <a:grpSpLocks/>
          </p:cNvGrpSpPr>
          <p:nvPr/>
        </p:nvGrpSpPr>
        <p:grpSpPr bwMode="auto">
          <a:xfrm flipH="1">
            <a:off x="4800600" y="3505200"/>
            <a:ext cx="304800" cy="304800"/>
            <a:chOff x="3696" y="1728"/>
            <a:chExt cx="192" cy="192"/>
          </a:xfrm>
        </p:grpSpPr>
        <p:sp>
          <p:nvSpPr>
            <p:cNvPr id="24636" name="Oval 32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7" name="Oval 32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8" name="Oval 32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9" name="Oval 32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75" name="Oval 328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6" name="Oval 329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7" name="Oval 330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8" name="Oval 331"/>
          <p:cNvSpPr>
            <a:spLocks noChangeArrowheads="1"/>
          </p:cNvSpPr>
          <p:nvPr/>
        </p:nvSpPr>
        <p:spPr bwMode="auto">
          <a:xfrm>
            <a:off x="5334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9" name="Oval 332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0" name="Oval 333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1" name="Oval 334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2" name="Oval 335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83" name="Group 336"/>
          <p:cNvGrpSpPr>
            <a:grpSpLocks/>
          </p:cNvGrpSpPr>
          <p:nvPr/>
        </p:nvGrpSpPr>
        <p:grpSpPr bwMode="auto">
          <a:xfrm flipH="1">
            <a:off x="4953000" y="3657600"/>
            <a:ext cx="304800" cy="304800"/>
            <a:chOff x="3696" y="1728"/>
            <a:chExt cx="192" cy="192"/>
          </a:xfrm>
        </p:grpSpPr>
        <p:sp>
          <p:nvSpPr>
            <p:cNvPr id="24632" name="Oval 3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3" name="Oval 3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4" name="Oval 3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5" name="Oval 3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84" name="Oval 341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5" name="Oval 342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6" name="Oval 343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7" name="Oval 344"/>
          <p:cNvSpPr>
            <a:spLocks noChangeArrowheads="1"/>
          </p:cNvSpPr>
          <p:nvPr/>
        </p:nvSpPr>
        <p:spPr bwMode="auto">
          <a:xfrm>
            <a:off x="5486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8" name="Oval 345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9" name="Oval 346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0" name="Oval 347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1" name="Oval 348"/>
          <p:cNvSpPr>
            <a:spLocks noChangeArrowheads="1"/>
          </p:cNvSpPr>
          <p:nvPr/>
        </p:nvSpPr>
        <p:spPr bwMode="auto">
          <a:xfrm>
            <a:off x="5562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92" name="Group 349"/>
          <p:cNvGrpSpPr>
            <a:grpSpLocks/>
          </p:cNvGrpSpPr>
          <p:nvPr/>
        </p:nvGrpSpPr>
        <p:grpSpPr bwMode="auto">
          <a:xfrm flipH="1">
            <a:off x="5105400" y="3581400"/>
            <a:ext cx="304800" cy="304800"/>
            <a:chOff x="3696" y="1728"/>
            <a:chExt cx="192" cy="192"/>
          </a:xfrm>
        </p:grpSpPr>
        <p:sp>
          <p:nvSpPr>
            <p:cNvPr id="24628" name="Oval 35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9" name="Oval 35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0" name="Oval 35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1" name="Oval 35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93" name="Oval 35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4" name="Oval 35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5" name="Oval 35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6" name="Oval 357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7" name="Oval 358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8" name="Oval 359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99" name="Group 360"/>
          <p:cNvGrpSpPr>
            <a:grpSpLocks/>
          </p:cNvGrpSpPr>
          <p:nvPr/>
        </p:nvGrpSpPr>
        <p:grpSpPr bwMode="auto">
          <a:xfrm flipH="1">
            <a:off x="4572000" y="3810000"/>
            <a:ext cx="304800" cy="304800"/>
            <a:chOff x="3696" y="1728"/>
            <a:chExt cx="192" cy="192"/>
          </a:xfrm>
        </p:grpSpPr>
        <p:sp>
          <p:nvSpPr>
            <p:cNvPr id="24624" name="Oval 3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5" name="Oval 3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6" name="Oval 3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7" name="Oval 3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00" name="Oval 365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1" name="Oval 366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2" name="Oval 367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3" name="Oval 368"/>
          <p:cNvSpPr>
            <a:spLocks noChangeArrowheads="1"/>
          </p:cNvSpPr>
          <p:nvPr/>
        </p:nvSpPr>
        <p:spPr bwMode="auto">
          <a:xfrm>
            <a:off x="5105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4" name="Oval 369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5" name="Oval 370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6" name="Oval 371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07" name="Group 372"/>
          <p:cNvGrpSpPr>
            <a:grpSpLocks/>
          </p:cNvGrpSpPr>
          <p:nvPr/>
        </p:nvGrpSpPr>
        <p:grpSpPr bwMode="auto">
          <a:xfrm flipH="1">
            <a:off x="4724400" y="3962400"/>
            <a:ext cx="304800" cy="304800"/>
            <a:chOff x="3696" y="1728"/>
            <a:chExt cx="192" cy="192"/>
          </a:xfrm>
        </p:grpSpPr>
        <p:sp>
          <p:nvSpPr>
            <p:cNvPr id="24620" name="Oval 3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1" name="Oval 3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2" name="Oval 3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3" name="Oval 3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08" name="Oval 377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9" name="Oval 378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0" name="Oval 379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1" name="Oval 380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12" name="Group 381"/>
          <p:cNvGrpSpPr>
            <a:grpSpLocks/>
          </p:cNvGrpSpPr>
          <p:nvPr/>
        </p:nvGrpSpPr>
        <p:grpSpPr bwMode="auto">
          <a:xfrm flipH="1">
            <a:off x="4876800" y="3886200"/>
            <a:ext cx="304800" cy="304800"/>
            <a:chOff x="3696" y="1728"/>
            <a:chExt cx="192" cy="192"/>
          </a:xfrm>
        </p:grpSpPr>
        <p:sp>
          <p:nvSpPr>
            <p:cNvPr id="24616" name="Oval 3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7" name="Oval 3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8" name="Oval 3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9" name="Oval 3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13" name="Oval 386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4" name="Oval 387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5" name="Oval 388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6" name="Oval 389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7" name="Oval 390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8" name="Oval 391"/>
          <p:cNvSpPr>
            <a:spLocks noChangeArrowheads="1"/>
          </p:cNvSpPr>
          <p:nvPr/>
        </p:nvSpPr>
        <p:spPr bwMode="auto">
          <a:xfrm>
            <a:off x="4267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9" name="Oval 392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0" name="Oval 393"/>
          <p:cNvSpPr>
            <a:spLocks noChangeArrowheads="1"/>
          </p:cNvSpPr>
          <p:nvPr/>
        </p:nvSpPr>
        <p:spPr bwMode="auto">
          <a:xfrm>
            <a:off x="4343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1" name="Oval 394"/>
          <p:cNvSpPr>
            <a:spLocks noChangeArrowheads="1"/>
          </p:cNvSpPr>
          <p:nvPr/>
        </p:nvSpPr>
        <p:spPr bwMode="auto">
          <a:xfrm>
            <a:off x="4267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2" name="Oval 395"/>
          <p:cNvSpPr>
            <a:spLocks noChangeArrowheads="1"/>
          </p:cNvSpPr>
          <p:nvPr/>
        </p:nvSpPr>
        <p:spPr bwMode="auto">
          <a:xfrm>
            <a:off x="4419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3" name="Oval 396"/>
          <p:cNvSpPr>
            <a:spLocks noChangeArrowheads="1"/>
          </p:cNvSpPr>
          <p:nvPr/>
        </p:nvSpPr>
        <p:spPr bwMode="auto">
          <a:xfrm>
            <a:off x="4343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4" name="Oval 397"/>
          <p:cNvSpPr>
            <a:spLocks noChangeArrowheads="1"/>
          </p:cNvSpPr>
          <p:nvPr/>
        </p:nvSpPr>
        <p:spPr bwMode="auto">
          <a:xfrm>
            <a:off x="4495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25" name="Group 398"/>
          <p:cNvGrpSpPr>
            <a:grpSpLocks/>
          </p:cNvGrpSpPr>
          <p:nvPr/>
        </p:nvGrpSpPr>
        <p:grpSpPr bwMode="auto">
          <a:xfrm flipH="1">
            <a:off x="4038600" y="3200400"/>
            <a:ext cx="304800" cy="304800"/>
            <a:chOff x="3696" y="1728"/>
            <a:chExt cx="192" cy="192"/>
          </a:xfrm>
        </p:grpSpPr>
        <p:sp>
          <p:nvSpPr>
            <p:cNvPr id="24612" name="Oval 39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3" name="Oval 40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4" name="Oval 40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5" name="Oval 40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26" name="Oval 403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7" name="Oval 404"/>
          <p:cNvSpPr>
            <a:spLocks noChangeArrowheads="1"/>
          </p:cNvSpPr>
          <p:nvPr/>
        </p:nvSpPr>
        <p:spPr bwMode="auto">
          <a:xfrm>
            <a:off x="4038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8" name="Oval 405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9" name="Oval 406"/>
          <p:cNvSpPr>
            <a:spLocks noChangeArrowheads="1"/>
          </p:cNvSpPr>
          <p:nvPr/>
        </p:nvSpPr>
        <p:spPr bwMode="auto">
          <a:xfrm>
            <a:off x="4038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0" name="Oval 407"/>
          <p:cNvSpPr>
            <a:spLocks noChangeArrowheads="1"/>
          </p:cNvSpPr>
          <p:nvPr/>
        </p:nvSpPr>
        <p:spPr bwMode="auto">
          <a:xfrm>
            <a:off x="3962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1" name="Oval 408"/>
          <p:cNvSpPr>
            <a:spLocks noChangeArrowheads="1"/>
          </p:cNvSpPr>
          <p:nvPr/>
        </p:nvSpPr>
        <p:spPr bwMode="auto">
          <a:xfrm>
            <a:off x="4114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2" name="Oval 409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3" name="Oval 410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4" name="Oval 411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5" name="Oval 412"/>
          <p:cNvSpPr>
            <a:spLocks noChangeArrowheads="1"/>
          </p:cNvSpPr>
          <p:nvPr/>
        </p:nvSpPr>
        <p:spPr bwMode="auto">
          <a:xfrm>
            <a:off x="4191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6" name="Oval 413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7" name="Oval 414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8" name="Oval 415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39" name="Group 416"/>
          <p:cNvGrpSpPr>
            <a:grpSpLocks/>
          </p:cNvGrpSpPr>
          <p:nvPr/>
        </p:nvGrpSpPr>
        <p:grpSpPr bwMode="auto">
          <a:xfrm flipH="1">
            <a:off x="4191000" y="3657600"/>
            <a:ext cx="304800" cy="304800"/>
            <a:chOff x="3696" y="1728"/>
            <a:chExt cx="192" cy="192"/>
          </a:xfrm>
        </p:grpSpPr>
        <p:sp>
          <p:nvSpPr>
            <p:cNvPr id="24608" name="Oval 4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9" name="Oval 4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0" name="Oval 4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1" name="Oval 4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40" name="Oval 421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1" name="Oval 422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2" name="Oval 423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3" name="Oval 424"/>
          <p:cNvSpPr>
            <a:spLocks noChangeArrowheads="1"/>
          </p:cNvSpPr>
          <p:nvPr/>
        </p:nvSpPr>
        <p:spPr bwMode="auto">
          <a:xfrm>
            <a:off x="4724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4" name="Oval 425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5" name="Oval 426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6" name="Oval 427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7" name="Oval 428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48" name="Group 429"/>
          <p:cNvGrpSpPr>
            <a:grpSpLocks/>
          </p:cNvGrpSpPr>
          <p:nvPr/>
        </p:nvGrpSpPr>
        <p:grpSpPr bwMode="auto">
          <a:xfrm flipH="1">
            <a:off x="4343400" y="3810000"/>
            <a:ext cx="304800" cy="304800"/>
            <a:chOff x="3696" y="1728"/>
            <a:chExt cx="192" cy="192"/>
          </a:xfrm>
        </p:grpSpPr>
        <p:sp>
          <p:nvSpPr>
            <p:cNvPr id="24604" name="Oval 43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5" name="Oval 43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6" name="Oval 43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7" name="Oval 43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49" name="Oval 434"/>
          <p:cNvSpPr>
            <a:spLocks noChangeArrowheads="1"/>
          </p:cNvSpPr>
          <p:nvPr/>
        </p:nvSpPr>
        <p:spPr bwMode="auto">
          <a:xfrm>
            <a:off x="4419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0" name="Oval 435"/>
          <p:cNvSpPr>
            <a:spLocks noChangeArrowheads="1"/>
          </p:cNvSpPr>
          <p:nvPr/>
        </p:nvSpPr>
        <p:spPr bwMode="auto">
          <a:xfrm>
            <a:off x="4572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1" name="Oval 436"/>
          <p:cNvSpPr>
            <a:spLocks noChangeArrowheads="1"/>
          </p:cNvSpPr>
          <p:nvPr/>
        </p:nvSpPr>
        <p:spPr bwMode="auto">
          <a:xfrm>
            <a:off x="4724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2" name="Oval 437"/>
          <p:cNvSpPr>
            <a:spLocks noChangeArrowheads="1"/>
          </p:cNvSpPr>
          <p:nvPr/>
        </p:nvSpPr>
        <p:spPr bwMode="auto">
          <a:xfrm>
            <a:off x="4876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3" name="Oval 438"/>
          <p:cNvSpPr>
            <a:spLocks noChangeArrowheads="1"/>
          </p:cNvSpPr>
          <p:nvPr/>
        </p:nvSpPr>
        <p:spPr bwMode="auto">
          <a:xfrm>
            <a:off x="4495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4" name="Oval 439"/>
          <p:cNvSpPr>
            <a:spLocks noChangeArrowheads="1"/>
          </p:cNvSpPr>
          <p:nvPr/>
        </p:nvSpPr>
        <p:spPr bwMode="auto">
          <a:xfrm>
            <a:off x="4648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5" name="Oval 440"/>
          <p:cNvSpPr>
            <a:spLocks noChangeArrowheads="1"/>
          </p:cNvSpPr>
          <p:nvPr/>
        </p:nvSpPr>
        <p:spPr bwMode="auto">
          <a:xfrm>
            <a:off x="4800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6" name="Oval 441"/>
          <p:cNvSpPr>
            <a:spLocks noChangeArrowheads="1"/>
          </p:cNvSpPr>
          <p:nvPr/>
        </p:nvSpPr>
        <p:spPr bwMode="auto">
          <a:xfrm>
            <a:off x="4953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57" name="Group 442"/>
          <p:cNvGrpSpPr>
            <a:grpSpLocks/>
          </p:cNvGrpSpPr>
          <p:nvPr/>
        </p:nvGrpSpPr>
        <p:grpSpPr bwMode="auto">
          <a:xfrm flipH="1">
            <a:off x="4495800" y="3733800"/>
            <a:ext cx="304800" cy="304800"/>
            <a:chOff x="3696" y="1728"/>
            <a:chExt cx="192" cy="192"/>
          </a:xfrm>
        </p:grpSpPr>
        <p:sp>
          <p:nvSpPr>
            <p:cNvPr id="24600" name="Oval 44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1" name="Oval 44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2" name="Oval 44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3" name="Oval 44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58" name="Oval 447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9" name="Oval 448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0" name="Oval 449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1" name="Oval 450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2" name="Oval 451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3" name="Oval 452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64" name="Group 453"/>
          <p:cNvGrpSpPr>
            <a:grpSpLocks/>
          </p:cNvGrpSpPr>
          <p:nvPr/>
        </p:nvGrpSpPr>
        <p:grpSpPr bwMode="auto">
          <a:xfrm flipH="1">
            <a:off x="3962400" y="3962400"/>
            <a:ext cx="304800" cy="304800"/>
            <a:chOff x="3696" y="1728"/>
            <a:chExt cx="192" cy="192"/>
          </a:xfrm>
        </p:grpSpPr>
        <p:sp>
          <p:nvSpPr>
            <p:cNvPr id="24596" name="Oval 4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7" name="Oval 4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8" name="Oval 4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9" name="Oval 4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65" name="Oval 458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6" name="Oval 459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7" name="Oval 460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8" name="Oval 461"/>
          <p:cNvSpPr>
            <a:spLocks noChangeArrowheads="1"/>
          </p:cNvSpPr>
          <p:nvPr/>
        </p:nvSpPr>
        <p:spPr bwMode="auto">
          <a:xfrm>
            <a:off x="4495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9" name="Oval 462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0" name="Oval 463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1" name="Oval 464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72" name="Group 465"/>
          <p:cNvGrpSpPr>
            <a:grpSpLocks/>
          </p:cNvGrpSpPr>
          <p:nvPr/>
        </p:nvGrpSpPr>
        <p:grpSpPr bwMode="auto">
          <a:xfrm flipH="1">
            <a:off x="4114800" y="4114800"/>
            <a:ext cx="304800" cy="304800"/>
            <a:chOff x="3696" y="1728"/>
            <a:chExt cx="192" cy="192"/>
          </a:xfrm>
        </p:grpSpPr>
        <p:sp>
          <p:nvSpPr>
            <p:cNvPr id="24592" name="Oval 4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3" name="Oval 4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4" name="Oval 4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5" name="Oval 4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73" name="Oval 470"/>
          <p:cNvSpPr>
            <a:spLocks noChangeArrowheads="1"/>
          </p:cNvSpPr>
          <p:nvPr/>
        </p:nvSpPr>
        <p:spPr bwMode="auto">
          <a:xfrm>
            <a:off x="4191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4" name="Oval 471"/>
          <p:cNvSpPr>
            <a:spLocks noChangeArrowheads="1"/>
          </p:cNvSpPr>
          <p:nvPr/>
        </p:nvSpPr>
        <p:spPr bwMode="auto">
          <a:xfrm>
            <a:off x="4343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5" name="Oval 472"/>
          <p:cNvSpPr>
            <a:spLocks noChangeArrowheads="1"/>
          </p:cNvSpPr>
          <p:nvPr/>
        </p:nvSpPr>
        <p:spPr bwMode="auto">
          <a:xfrm>
            <a:off x="4495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6" name="Oval 473"/>
          <p:cNvSpPr>
            <a:spLocks noChangeArrowheads="1"/>
          </p:cNvSpPr>
          <p:nvPr/>
        </p:nvSpPr>
        <p:spPr bwMode="auto">
          <a:xfrm>
            <a:off x="4419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77" name="Group 474"/>
          <p:cNvGrpSpPr>
            <a:grpSpLocks/>
          </p:cNvGrpSpPr>
          <p:nvPr/>
        </p:nvGrpSpPr>
        <p:grpSpPr bwMode="auto">
          <a:xfrm flipH="1">
            <a:off x="4267200" y="4038600"/>
            <a:ext cx="304800" cy="304800"/>
            <a:chOff x="3696" y="1728"/>
            <a:chExt cx="192" cy="192"/>
          </a:xfrm>
        </p:grpSpPr>
        <p:sp>
          <p:nvSpPr>
            <p:cNvPr id="24588" name="Oval 47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9" name="Oval 47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0" name="Oval 47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1" name="Oval 47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78" name="Oval 479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9" name="Oval 480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0" name="Oval 481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1" name="Oval 482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2" name="Oval 483"/>
          <p:cNvSpPr>
            <a:spLocks noChangeArrowheads="1"/>
          </p:cNvSpPr>
          <p:nvPr/>
        </p:nvSpPr>
        <p:spPr bwMode="auto">
          <a:xfrm>
            <a:off x="5029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3" name="Oval 484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4" name="Oval 485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5" name="Oval 486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86" name="Group 487"/>
          <p:cNvGrpSpPr>
            <a:grpSpLocks/>
          </p:cNvGrpSpPr>
          <p:nvPr/>
        </p:nvGrpSpPr>
        <p:grpSpPr bwMode="auto">
          <a:xfrm flipH="1">
            <a:off x="5029200" y="3505200"/>
            <a:ext cx="304800" cy="304800"/>
            <a:chOff x="3696" y="1728"/>
            <a:chExt cx="192" cy="192"/>
          </a:xfrm>
        </p:grpSpPr>
        <p:sp>
          <p:nvSpPr>
            <p:cNvPr id="24584" name="Oval 48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5" name="Oval 48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6" name="Oval 49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7" name="Oval 49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87" name="Oval 492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8" name="Oval 493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9" name="Oval 494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0" name="Oval 495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1" name="Oval 496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2" name="Oval 497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3" name="Oval 498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4" name="Oval 499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95" name="Group 500"/>
          <p:cNvGrpSpPr>
            <a:grpSpLocks/>
          </p:cNvGrpSpPr>
          <p:nvPr/>
        </p:nvGrpSpPr>
        <p:grpSpPr bwMode="auto">
          <a:xfrm flipH="1">
            <a:off x="5181600" y="3657600"/>
            <a:ext cx="304800" cy="304800"/>
            <a:chOff x="3696" y="1728"/>
            <a:chExt cx="192" cy="192"/>
          </a:xfrm>
        </p:grpSpPr>
        <p:sp>
          <p:nvSpPr>
            <p:cNvPr id="24580" name="Oval 5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1" name="Oval 5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2" name="Oval 5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3" name="Oval 5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96" name="Oval 505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7" name="Oval 506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8" name="Oval 507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9" name="Oval 508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0" name="Oval 509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1" name="Oval 510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2" name="Oval 511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3" name="Oval 512"/>
          <p:cNvSpPr>
            <a:spLocks noChangeArrowheads="1"/>
          </p:cNvSpPr>
          <p:nvPr/>
        </p:nvSpPr>
        <p:spPr bwMode="auto">
          <a:xfrm>
            <a:off x="5791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04" name="Group 513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4576" name="Oval 51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7" name="Oval 51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8" name="Oval 51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9" name="Oval 51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05" name="Oval 518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6" name="Oval 519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7" name="Oval 520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8" name="Oval 521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9" name="Oval 522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0" name="Oval 523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11" name="Group 524"/>
          <p:cNvGrpSpPr>
            <a:grpSpLocks/>
          </p:cNvGrpSpPr>
          <p:nvPr/>
        </p:nvGrpSpPr>
        <p:grpSpPr bwMode="auto">
          <a:xfrm flipH="1">
            <a:off x="4800600" y="3810000"/>
            <a:ext cx="304800" cy="304800"/>
            <a:chOff x="3696" y="1728"/>
            <a:chExt cx="192" cy="192"/>
          </a:xfrm>
        </p:grpSpPr>
        <p:sp>
          <p:nvSpPr>
            <p:cNvPr id="24572" name="Oval 52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3" name="Oval 52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4" name="Oval 52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5" name="Oval 52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12" name="Oval 529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3" name="Oval 530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4" name="Oval 531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5" name="Oval 532"/>
          <p:cNvSpPr>
            <a:spLocks noChangeArrowheads="1"/>
          </p:cNvSpPr>
          <p:nvPr/>
        </p:nvSpPr>
        <p:spPr bwMode="auto">
          <a:xfrm>
            <a:off x="5334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6" name="Oval 533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7" name="Oval 534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8" name="Oval 535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19" name="Group 536"/>
          <p:cNvGrpSpPr>
            <a:grpSpLocks/>
          </p:cNvGrpSpPr>
          <p:nvPr/>
        </p:nvGrpSpPr>
        <p:grpSpPr bwMode="auto">
          <a:xfrm flipH="1">
            <a:off x="4953000" y="3962400"/>
            <a:ext cx="304800" cy="304800"/>
            <a:chOff x="3696" y="1728"/>
            <a:chExt cx="192" cy="192"/>
          </a:xfrm>
        </p:grpSpPr>
        <p:sp>
          <p:nvSpPr>
            <p:cNvPr id="24568" name="Oval 5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9" name="Oval 5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0" name="Oval 5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1" name="Oval 5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20" name="Oval 541"/>
          <p:cNvSpPr>
            <a:spLocks noChangeArrowheads="1"/>
          </p:cNvSpPr>
          <p:nvPr/>
        </p:nvSpPr>
        <p:spPr bwMode="auto">
          <a:xfrm>
            <a:off x="5029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1" name="Oval 542"/>
          <p:cNvSpPr>
            <a:spLocks noChangeArrowheads="1"/>
          </p:cNvSpPr>
          <p:nvPr/>
        </p:nvSpPr>
        <p:spPr bwMode="auto">
          <a:xfrm>
            <a:off x="5181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2" name="Oval 543"/>
          <p:cNvSpPr>
            <a:spLocks noChangeArrowheads="1"/>
          </p:cNvSpPr>
          <p:nvPr/>
        </p:nvSpPr>
        <p:spPr bwMode="auto">
          <a:xfrm>
            <a:off x="5334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3" name="Oval 544"/>
          <p:cNvSpPr>
            <a:spLocks noChangeArrowheads="1"/>
          </p:cNvSpPr>
          <p:nvPr/>
        </p:nvSpPr>
        <p:spPr bwMode="auto">
          <a:xfrm>
            <a:off x="5257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24" name="Group 545"/>
          <p:cNvGrpSpPr>
            <a:grpSpLocks/>
          </p:cNvGrpSpPr>
          <p:nvPr/>
        </p:nvGrpSpPr>
        <p:grpSpPr bwMode="auto">
          <a:xfrm flipH="1">
            <a:off x="5105400" y="3886200"/>
            <a:ext cx="304800" cy="304800"/>
            <a:chOff x="3696" y="1728"/>
            <a:chExt cx="192" cy="192"/>
          </a:xfrm>
        </p:grpSpPr>
        <p:sp>
          <p:nvSpPr>
            <p:cNvPr id="24564" name="Oval 54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5" name="Oval 54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6" name="Oval 54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7" name="Oval 54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25" name="Oval 550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6" name="Oval 551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7" name="Oval 552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8" name="Oval 553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9" name="Oval 554"/>
          <p:cNvSpPr>
            <a:spLocks noChangeArrowheads="1"/>
          </p:cNvSpPr>
          <p:nvPr/>
        </p:nvSpPr>
        <p:spPr bwMode="auto">
          <a:xfrm>
            <a:off x="5486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0" name="Oval 555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1" name="Oval 556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2" name="Oval 557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33" name="Group 558"/>
          <p:cNvGrpSpPr>
            <a:grpSpLocks/>
          </p:cNvGrpSpPr>
          <p:nvPr/>
        </p:nvGrpSpPr>
        <p:grpSpPr bwMode="auto">
          <a:xfrm flipH="1">
            <a:off x="5486400" y="4038600"/>
            <a:ext cx="304800" cy="304800"/>
            <a:chOff x="3696" y="1728"/>
            <a:chExt cx="192" cy="192"/>
          </a:xfrm>
        </p:grpSpPr>
        <p:sp>
          <p:nvSpPr>
            <p:cNvPr id="24560" name="Oval 55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1" name="Oval 56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2" name="Oval 56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3" name="Oval 56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34" name="Oval 563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5" name="Oval 564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6" name="Oval 565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7" name="Oval 566"/>
          <p:cNvSpPr>
            <a:spLocks noChangeArrowheads="1"/>
          </p:cNvSpPr>
          <p:nvPr/>
        </p:nvSpPr>
        <p:spPr bwMode="auto">
          <a:xfrm>
            <a:off x="6019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8" name="Oval 567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9" name="Oval 568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0" name="Oval 569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1" name="Oval 570"/>
          <p:cNvSpPr>
            <a:spLocks noChangeArrowheads="1"/>
          </p:cNvSpPr>
          <p:nvPr/>
        </p:nvSpPr>
        <p:spPr bwMode="auto">
          <a:xfrm>
            <a:off x="6096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42" name="Group 571"/>
          <p:cNvGrpSpPr>
            <a:grpSpLocks/>
          </p:cNvGrpSpPr>
          <p:nvPr/>
        </p:nvGrpSpPr>
        <p:grpSpPr bwMode="auto">
          <a:xfrm flipH="1">
            <a:off x="5638800" y="4191000"/>
            <a:ext cx="304800" cy="304800"/>
            <a:chOff x="3696" y="1728"/>
            <a:chExt cx="192" cy="192"/>
          </a:xfrm>
        </p:grpSpPr>
        <p:sp>
          <p:nvSpPr>
            <p:cNvPr id="24556" name="Oval 57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7" name="Oval 57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8" name="Oval 57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9" name="Oval 57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43" name="Oval 576"/>
          <p:cNvSpPr>
            <a:spLocks noChangeArrowheads="1"/>
          </p:cNvSpPr>
          <p:nvPr/>
        </p:nvSpPr>
        <p:spPr bwMode="auto">
          <a:xfrm>
            <a:off x="5715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4" name="Oval 577"/>
          <p:cNvSpPr>
            <a:spLocks noChangeArrowheads="1"/>
          </p:cNvSpPr>
          <p:nvPr/>
        </p:nvSpPr>
        <p:spPr bwMode="auto">
          <a:xfrm>
            <a:off x="5867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5" name="Oval 578"/>
          <p:cNvSpPr>
            <a:spLocks noChangeArrowheads="1"/>
          </p:cNvSpPr>
          <p:nvPr/>
        </p:nvSpPr>
        <p:spPr bwMode="auto">
          <a:xfrm>
            <a:off x="6019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6" name="Oval 579"/>
          <p:cNvSpPr>
            <a:spLocks noChangeArrowheads="1"/>
          </p:cNvSpPr>
          <p:nvPr/>
        </p:nvSpPr>
        <p:spPr bwMode="auto">
          <a:xfrm>
            <a:off x="6172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7" name="Oval 580"/>
          <p:cNvSpPr>
            <a:spLocks noChangeArrowheads="1"/>
          </p:cNvSpPr>
          <p:nvPr/>
        </p:nvSpPr>
        <p:spPr bwMode="auto">
          <a:xfrm>
            <a:off x="5791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8" name="Oval 581"/>
          <p:cNvSpPr>
            <a:spLocks noChangeArrowheads="1"/>
          </p:cNvSpPr>
          <p:nvPr/>
        </p:nvSpPr>
        <p:spPr bwMode="auto">
          <a:xfrm>
            <a:off x="5943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9" name="Oval 582"/>
          <p:cNvSpPr>
            <a:spLocks noChangeArrowheads="1"/>
          </p:cNvSpPr>
          <p:nvPr/>
        </p:nvSpPr>
        <p:spPr bwMode="auto">
          <a:xfrm>
            <a:off x="6096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0" name="Oval 583"/>
          <p:cNvSpPr>
            <a:spLocks noChangeArrowheads="1"/>
          </p:cNvSpPr>
          <p:nvPr/>
        </p:nvSpPr>
        <p:spPr bwMode="auto">
          <a:xfrm>
            <a:off x="6248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51" name="Group 584"/>
          <p:cNvGrpSpPr>
            <a:grpSpLocks/>
          </p:cNvGrpSpPr>
          <p:nvPr/>
        </p:nvGrpSpPr>
        <p:grpSpPr bwMode="auto">
          <a:xfrm flipH="1">
            <a:off x="5791200" y="4114800"/>
            <a:ext cx="304800" cy="304800"/>
            <a:chOff x="3696" y="1728"/>
            <a:chExt cx="192" cy="192"/>
          </a:xfrm>
        </p:grpSpPr>
        <p:sp>
          <p:nvSpPr>
            <p:cNvPr id="24552" name="Oval 58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3" name="Oval 58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4" name="Oval 58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5" name="Oval 58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52" name="Oval 589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3" name="Oval 590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4" name="Oval 591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5" name="Oval 592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6" name="Oval 593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7" name="Oval 594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58" name="Group 595"/>
          <p:cNvGrpSpPr>
            <a:grpSpLocks/>
          </p:cNvGrpSpPr>
          <p:nvPr/>
        </p:nvGrpSpPr>
        <p:grpSpPr bwMode="auto">
          <a:xfrm flipH="1">
            <a:off x="5257800" y="4343400"/>
            <a:ext cx="304800" cy="304800"/>
            <a:chOff x="3696" y="1728"/>
            <a:chExt cx="192" cy="192"/>
          </a:xfrm>
        </p:grpSpPr>
        <p:sp>
          <p:nvSpPr>
            <p:cNvPr id="24548" name="Oval 5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9" name="Oval 5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0" name="Oval 5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1" name="Oval 5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59" name="Oval 600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0" name="Oval 601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1" name="Oval 602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2" name="Oval 603"/>
          <p:cNvSpPr>
            <a:spLocks noChangeArrowheads="1"/>
          </p:cNvSpPr>
          <p:nvPr/>
        </p:nvSpPr>
        <p:spPr bwMode="auto">
          <a:xfrm>
            <a:off x="5791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3" name="Oval 604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4" name="Oval 605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5" name="Oval 606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66" name="Group 607"/>
          <p:cNvGrpSpPr>
            <a:grpSpLocks/>
          </p:cNvGrpSpPr>
          <p:nvPr/>
        </p:nvGrpSpPr>
        <p:grpSpPr bwMode="auto">
          <a:xfrm flipH="1">
            <a:off x="5410200" y="4495800"/>
            <a:ext cx="304800" cy="304800"/>
            <a:chOff x="3696" y="1728"/>
            <a:chExt cx="192" cy="192"/>
          </a:xfrm>
        </p:grpSpPr>
        <p:sp>
          <p:nvSpPr>
            <p:cNvPr id="24544" name="Oval 6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5" name="Oval 6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6" name="Oval 6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7" name="Oval 6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67" name="Oval 612"/>
          <p:cNvSpPr>
            <a:spLocks noChangeArrowheads="1"/>
          </p:cNvSpPr>
          <p:nvPr/>
        </p:nvSpPr>
        <p:spPr bwMode="auto">
          <a:xfrm>
            <a:off x="5486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8" name="Oval 613"/>
          <p:cNvSpPr>
            <a:spLocks noChangeArrowheads="1"/>
          </p:cNvSpPr>
          <p:nvPr/>
        </p:nvSpPr>
        <p:spPr bwMode="auto">
          <a:xfrm>
            <a:off x="5638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9" name="Oval 614"/>
          <p:cNvSpPr>
            <a:spLocks noChangeArrowheads="1"/>
          </p:cNvSpPr>
          <p:nvPr/>
        </p:nvSpPr>
        <p:spPr bwMode="auto">
          <a:xfrm>
            <a:off x="5791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0" name="Oval 615"/>
          <p:cNvSpPr>
            <a:spLocks noChangeArrowheads="1"/>
          </p:cNvSpPr>
          <p:nvPr/>
        </p:nvSpPr>
        <p:spPr bwMode="auto">
          <a:xfrm>
            <a:off x="5715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71" name="Group 616"/>
          <p:cNvGrpSpPr>
            <a:grpSpLocks/>
          </p:cNvGrpSpPr>
          <p:nvPr/>
        </p:nvGrpSpPr>
        <p:grpSpPr bwMode="auto">
          <a:xfrm flipH="1">
            <a:off x="5562600" y="4419600"/>
            <a:ext cx="304800" cy="304800"/>
            <a:chOff x="3696" y="1728"/>
            <a:chExt cx="192" cy="192"/>
          </a:xfrm>
        </p:grpSpPr>
        <p:sp>
          <p:nvSpPr>
            <p:cNvPr id="24540" name="Oval 6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1" name="Oval 6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2" name="Oval 6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3" name="Oval 6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72" name="Oval 621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3" name="Oval 622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4" name="Oval 623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5" name="Oval 62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6" name="Oval 62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7" name="Oval 62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8" name="Oval 627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9" name="Oval 628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0" name="Oval 629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1" name="Oval 630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2" name="Oval 631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3" name="Oval 632"/>
          <p:cNvSpPr>
            <a:spLocks noChangeArrowheads="1"/>
          </p:cNvSpPr>
          <p:nvPr/>
        </p:nvSpPr>
        <p:spPr bwMode="auto">
          <a:xfrm>
            <a:off x="5181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84" name="Group 633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4536" name="Oval 63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7" name="Oval 63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8" name="Oval 63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9" name="Oval 63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85" name="Oval 638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6" name="Oval 639"/>
          <p:cNvSpPr>
            <a:spLocks noChangeArrowheads="1"/>
          </p:cNvSpPr>
          <p:nvPr/>
        </p:nvSpPr>
        <p:spPr bwMode="auto">
          <a:xfrm>
            <a:off x="4724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7" name="Oval 640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8" name="Oval 641"/>
          <p:cNvSpPr>
            <a:spLocks noChangeArrowheads="1"/>
          </p:cNvSpPr>
          <p:nvPr/>
        </p:nvSpPr>
        <p:spPr bwMode="auto">
          <a:xfrm>
            <a:off x="4724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9" name="Oval 642"/>
          <p:cNvSpPr>
            <a:spLocks noChangeArrowheads="1"/>
          </p:cNvSpPr>
          <p:nvPr/>
        </p:nvSpPr>
        <p:spPr bwMode="auto">
          <a:xfrm>
            <a:off x="4648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0" name="Oval 643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1" name="Oval 644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2" name="Oval 645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3" name="Oval 646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4" name="Oval 647"/>
          <p:cNvSpPr>
            <a:spLocks noChangeArrowheads="1"/>
          </p:cNvSpPr>
          <p:nvPr/>
        </p:nvSpPr>
        <p:spPr bwMode="auto">
          <a:xfrm>
            <a:off x="4876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5" name="Oval 648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6" name="Oval 649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7" name="Oval 650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98" name="Group 651"/>
          <p:cNvGrpSpPr>
            <a:grpSpLocks/>
          </p:cNvGrpSpPr>
          <p:nvPr/>
        </p:nvGrpSpPr>
        <p:grpSpPr bwMode="auto">
          <a:xfrm flipH="1">
            <a:off x="4876800" y="4191000"/>
            <a:ext cx="304800" cy="304800"/>
            <a:chOff x="3696" y="1728"/>
            <a:chExt cx="192" cy="192"/>
          </a:xfrm>
        </p:grpSpPr>
        <p:sp>
          <p:nvSpPr>
            <p:cNvPr id="24532" name="Oval 65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3" name="Oval 65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4" name="Oval 65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5" name="Oval 65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99" name="Oval 656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0" name="Oval 657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1" name="Oval 658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2" name="Oval 659"/>
          <p:cNvSpPr>
            <a:spLocks noChangeArrowheads="1"/>
          </p:cNvSpPr>
          <p:nvPr/>
        </p:nvSpPr>
        <p:spPr bwMode="auto">
          <a:xfrm>
            <a:off x="5410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3" name="Oval 660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4" name="Oval 661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5" name="Oval 662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6" name="Oval 663"/>
          <p:cNvSpPr>
            <a:spLocks noChangeArrowheads="1"/>
          </p:cNvSpPr>
          <p:nvPr/>
        </p:nvSpPr>
        <p:spPr bwMode="auto">
          <a:xfrm>
            <a:off x="5486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07" name="Group 664"/>
          <p:cNvGrpSpPr>
            <a:grpSpLocks/>
          </p:cNvGrpSpPr>
          <p:nvPr/>
        </p:nvGrpSpPr>
        <p:grpSpPr bwMode="auto">
          <a:xfrm flipH="1">
            <a:off x="5029200" y="4343400"/>
            <a:ext cx="304800" cy="304800"/>
            <a:chOff x="3696" y="1728"/>
            <a:chExt cx="192" cy="192"/>
          </a:xfrm>
        </p:grpSpPr>
        <p:sp>
          <p:nvSpPr>
            <p:cNvPr id="24528" name="Oval 66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9" name="Oval 66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0" name="Oval 66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1" name="Oval 66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008" name="Oval 669"/>
          <p:cNvSpPr>
            <a:spLocks noChangeArrowheads="1"/>
          </p:cNvSpPr>
          <p:nvPr/>
        </p:nvSpPr>
        <p:spPr bwMode="auto">
          <a:xfrm>
            <a:off x="5105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9" name="Oval 670"/>
          <p:cNvSpPr>
            <a:spLocks noChangeArrowheads="1"/>
          </p:cNvSpPr>
          <p:nvPr/>
        </p:nvSpPr>
        <p:spPr bwMode="auto">
          <a:xfrm>
            <a:off x="5257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0" name="Oval 671"/>
          <p:cNvSpPr>
            <a:spLocks noChangeArrowheads="1"/>
          </p:cNvSpPr>
          <p:nvPr/>
        </p:nvSpPr>
        <p:spPr bwMode="auto">
          <a:xfrm>
            <a:off x="5410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1" name="Oval 672"/>
          <p:cNvSpPr>
            <a:spLocks noChangeArrowheads="1"/>
          </p:cNvSpPr>
          <p:nvPr/>
        </p:nvSpPr>
        <p:spPr bwMode="auto">
          <a:xfrm>
            <a:off x="5562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2" name="Oval 673"/>
          <p:cNvSpPr>
            <a:spLocks noChangeArrowheads="1"/>
          </p:cNvSpPr>
          <p:nvPr/>
        </p:nvSpPr>
        <p:spPr bwMode="auto">
          <a:xfrm>
            <a:off x="5181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3" name="Oval 674"/>
          <p:cNvSpPr>
            <a:spLocks noChangeArrowheads="1"/>
          </p:cNvSpPr>
          <p:nvPr/>
        </p:nvSpPr>
        <p:spPr bwMode="auto">
          <a:xfrm>
            <a:off x="5334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4" name="Oval 675"/>
          <p:cNvSpPr>
            <a:spLocks noChangeArrowheads="1"/>
          </p:cNvSpPr>
          <p:nvPr/>
        </p:nvSpPr>
        <p:spPr bwMode="auto">
          <a:xfrm>
            <a:off x="5486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5" name="Oval 676"/>
          <p:cNvSpPr>
            <a:spLocks noChangeArrowheads="1"/>
          </p:cNvSpPr>
          <p:nvPr/>
        </p:nvSpPr>
        <p:spPr bwMode="auto">
          <a:xfrm>
            <a:off x="5638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16" name="Group 677"/>
          <p:cNvGrpSpPr>
            <a:grpSpLocks/>
          </p:cNvGrpSpPr>
          <p:nvPr/>
        </p:nvGrpSpPr>
        <p:grpSpPr bwMode="auto">
          <a:xfrm flipH="1">
            <a:off x="5181600" y="4267200"/>
            <a:ext cx="304800" cy="304800"/>
            <a:chOff x="3696" y="1728"/>
            <a:chExt cx="192" cy="192"/>
          </a:xfrm>
        </p:grpSpPr>
        <p:sp>
          <p:nvSpPr>
            <p:cNvPr id="24524" name="Oval 67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5" name="Oval 67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6" name="Oval 68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7" name="Oval 68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017" name="Oval 682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8" name="Oval 683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9" name="Oval 684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0" name="Oval 685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1" name="Oval 686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2" name="Oval 687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23" name="Group 688"/>
          <p:cNvGrpSpPr>
            <a:grpSpLocks/>
          </p:cNvGrpSpPr>
          <p:nvPr/>
        </p:nvGrpSpPr>
        <p:grpSpPr bwMode="auto">
          <a:xfrm flipH="1">
            <a:off x="4648200" y="4495800"/>
            <a:ext cx="304800" cy="304800"/>
            <a:chOff x="3696" y="1728"/>
            <a:chExt cx="192" cy="192"/>
          </a:xfrm>
        </p:grpSpPr>
        <p:sp>
          <p:nvSpPr>
            <p:cNvPr id="24520" name="Oval 6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1" name="Oval 6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2" name="Oval 6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3" name="Oval 6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024" name="Oval 693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5" name="Oval 694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6" name="Oval 695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7" name="Oval 696"/>
          <p:cNvSpPr>
            <a:spLocks noChangeArrowheads="1"/>
          </p:cNvSpPr>
          <p:nvPr/>
        </p:nvSpPr>
        <p:spPr bwMode="auto">
          <a:xfrm>
            <a:off x="51816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8" name="Oval 697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9" name="Oval 698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30" name="Oval 699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31" name="Group 700"/>
          <p:cNvGrpSpPr>
            <a:grpSpLocks/>
          </p:cNvGrpSpPr>
          <p:nvPr/>
        </p:nvGrpSpPr>
        <p:grpSpPr bwMode="auto">
          <a:xfrm flipH="1">
            <a:off x="4800600" y="4648200"/>
            <a:ext cx="304800" cy="304800"/>
            <a:chOff x="3696" y="1728"/>
            <a:chExt cx="192" cy="192"/>
          </a:xfrm>
        </p:grpSpPr>
        <p:sp>
          <p:nvSpPr>
            <p:cNvPr id="24516" name="Oval 7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7" name="Oval 7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8" name="Oval 7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9" name="Oval 7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032" name="Oval 705"/>
          <p:cNvSpPr>
            <a:spLocks noChangeArrowheads="1"/>
          </p:cNvSpPr>
          <p:nvPr/>
        </p:nvSpPr>
        <p:spPr bwMode="auto">
          <a:xfrm>
            <a:off x="4876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33" name="Oval 706"/>
          <p:cNvSpPr>
            <a:spLocks noChangeArrowheads="1"/>
          </p:cNvSpPr>
          <p:nvPr/>
        </p:nvSpPr>
        <p:spPr bwMode="auto">
          <a:xfrm>
            <a:off x="5029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34" name="Oval 707"/>
          <p:cNvSpPr>
            <a:spLocks noChangeArrowheads="1"/>
          </p:cNvSpPr>
          <p:nvPr/>
        </p:nvSpPr>
        <p:spPr bwMode="auto">
          <a:xfrm>
            <a:off x="5181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35" name="Oval 708"/>
          <p:cNvSpPr>
            <a:spLocks noChangeArrowheads="1"/>
          </p:cNvSpPr>
          <p:nvPr/>
        </p:nvSpPr>
        <p:spPr bwMode="auto">
          <a:xfrm>
            <a:off x="5105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36" name="Group 709"/>
          <p:cNvGrpSpPr>
            <a:grpSpLocks/>
          </p:cNvGrpSpPr>
          <p:nvPr/>
        </p:nvGrpSpPr>
        <p:grpSpPr bwMode="auto">
          <a:xfrm flipH="1">
            <a:off x="4953000" y="4572000"/>
            <a:ext cx="304800" cy="304800"/>
            <a:chOff x="3696" y="1728"/>
            <a:chExt cx="192" cy="192"/>
          </a:xfrm>
        </p:grpSpPr>
        <p:sp>
          <p:nvSpPr>
            <p:cNvPr id="24512" name="Oval 71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3" name="Oval 71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4" name="Oval 71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5" name="Oval 71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37" name="Group 714"/>
          <p:cNvGrpSpPr>
            <a:grpSpLocks/>
          </p:cNvGrpSpPr>
          <p:nvPr/>
        </p:nvGrpSpPr>
        <p:grpSpPr bwMode="auto">
          <a:xfrm>
            <a:off x="2438400" y="3657600"/>
            <a:ext cx="533400" cy="533400"/>
            <a:chOff x="1104" y="1632"/>
            <a:chExt cx="336" cy="336"/>
          </a:xfrm>
        </p:grpSpPr>
        <p:sp>
          <p:nvSpPr>
            <p:cNvPr id="24508" name="AutoShape 7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9" name="AutoShape 7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0" name="AutoShape 7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1" name="AutoShape 7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38" name="Group 719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4504" name="AutoShape 7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5" name="AutoShape 7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6" name="AutoShape 7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7" name="AutoShape 7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39" name="Group 724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4500" name="AutoShape 7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1" name="AutoShape 7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2" name="AutoShape 7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3" name="AutoShape 7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0" name="Group 729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4496" name="AutoShape 7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7" name="AutoShape 7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8" name="AutoShape 7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9" name="AutoShape 7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1" name="Group 73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104" y="1632"/>
            <a:chExt cx="336" cy="336"/>
          </a:xfrm>
        </p:grpSpPr>
        <p:sp>
          <p:nvSpPr>
            <p:cNvPr id="24492" name="AutoShape 7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3" name="AutoShape 7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4" name="AutoShape 7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5" name="AutoShape 7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2" name="Group 739"/>
          <p:cNvGrpSpPr>
            <a:grpSpLocks/>
          </p:cNvGrpSpPr>
          <p:nvPr/>
        </p:nvGrpSpPr>
        <p:grpSpPr bwMode="auto">
          <a:xfrm rot="-5400000">
            <a:off x="2438400" y="4038600"/>
            <a:ext cx="533400" cy="533400"/>
            <a:chOff x="1104" y="1632"/>
            <a:chExt cx="336" cy="336"/>
          </a:xfrm>
        </p:grpSpPr>
        <p:sp>
          <p:nvSpPr>
            <p:cNvPr id="24488" name="AutoShape 7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9" name="AutoShape 7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0" name="AutoShape 7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1" name="AutoShape 7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3" name="Group 74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4484" name="AutoShape 7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5" name="AutoShape 7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6" name="AutoShape 7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7" name="AutoShape 7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4" name="Group 749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4480" name="AutoShape 7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1" name="AutoShape 7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2" name="AutoShape 7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3" name="AutoShape 7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5" name="Group 754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4476" name="AutoShape 7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7" name="AutoShape 7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8" name="AutoShape 7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9" name="AutoShape 7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6" name="Group 75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4472" name="AutoShape 7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3" name="AutoShape 7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4" name="AutoShape 7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5" name="AutoShape 7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7" name="Group 76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4468" name="AutoShape 7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9" name="AutoShape 7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0" name="AutoShape 7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1" name="AutoShape 7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8" name="Group 769"/>
          <p:cNvGrpSpPr>
            <a:grpSpLocks/>
          </p:cNvGrpSpPr>
          <p:nvPr/>
        </p:nvGrpSpPr>
        <p:grpSpPr bwMode="auto">
          <a:xfrm rot="-5400000">
            <a:off x="2590800" y="4191000"/>
            <a:ext cx="533400" cy="533400"/>
            <a:chOff x="1104" y="1632"/>
            <a:chExt cx="336" cy="336"/>
          </a:xfrm>
        </p:grpSpPr>
        <p:sp>
          <p:nvSpPr>
            <p:cNvPr id="24464" name="AutoShape 7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5" name="AutoShape 7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6" name="AutoShape 7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7" name="AutoShape 7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9" name="Group 77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4460" name="AutoShape 7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1" name="AutoShape 7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2" name="AutoShape 7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3" name="AutoShape 7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0" name="Group 77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4456" name="AutoShape 7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7" name="AutoShape 7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8" name="AutoShape 7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9" name="AutoShape 7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1" name="Group 784"/>
          <p:cNvGrpSpPr>
            <a:grpSpLocks/>
          </p:cNvGrpSpPr>
          <p:nvPr/>
        </p:nvGrpSpPr>
        <p:grpSpPr bwMode="auto">
          <a:xfrm rot="-5400000">
            <a:off x="2895600" y="4114800"/>
            <a:ext cx="533400" cy="533400"/>
            <a:chOff x="1104" y="1632"/>
            <a:chExt cx="336" cy="336"/>
          </a:xfrm>
        </p:grpSpPr>
        <p:sp>
          <p:nvSpPr>
            <p:cNvPr id="24452" name="AutoShape 7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3" name="AutoShape 7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4" name="AutoShape 7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5" name="AutoShape 7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2" name="Group 78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4448" name="AutoShape 7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9" name="AutoShape 7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0" name="AutoShape 7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1" name="AutoShape 7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3" name="Group 79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4444" name="AutoShape 7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5" name="AutoShape 7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6" name="AutoShape 7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7" name="AutoShape 7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4" name="Group 799"/>
          <p:cNvGrpSpPr>
            <a:grpSpLocks/>
          </p:cNvGrpSpPr>
          <p:nvPr/>
        </p:nvGrpSpPr>
        <p:grpSpPr bwMode="auto">
          <a:xfrm rot="-5400000">
            <a:off x="2743200" y="4343400"/>
            <a:ext cx="533400" cy="533400"/>
            <a:chOff x="1104" y="1632"/>
            <a:chExt cx="336" cy="336"/>
          </a:xfrm>
        </p:grpSpPr>
        <p:sp>
          <p:nvSpPr>
            <p:cNvPr id="24440" name="AutoShape 8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1" name="AutoShape 8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2" name="AutoShape 8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3" name="AutoShape 8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5" name="Group 80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4436" name="AutoShape 8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7" name="AutoShape 8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8" name="AutoShape 8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9" name="AutoShape 8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6" name="Group 80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4432" name="AutoShape 8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3" name="AutoShape 8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4" name="AutoShape 8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5" name="AutoShape 8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7" name="Group 814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4428" name="AutoShape 8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9" name="AutoShape 8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0" name="AutoShape 8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1" name="AutoShape 8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8" name="Group 81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4424" name="AutoShape 8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5" name="AutoShape 8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6" name="AutoShape 8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7" name="AutoShape 8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9" name="Group 82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4420" name="AutoShape 8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1" name="AutoShape 8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2" name="AutoShape 8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3" name="AutoShape 8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0" name="Group 829"/>
          <p:cNvGrpSpPr>
            <a:grpSpLocks/>
          </p:cNvGrpSpPr>
          <p:nvPr/>
        </p:nvGrpSpPr>
        <p:grpSpPr bwMode="auto">
          <a:xfrm rot="-5400000">
            <a:off x="2895600" y="4495800"/>
            <a:ext cx="533400" cy="533400"/>
            <a:chOff x="1104" y="1632"/>
            <a:chExt cx="336" cy="336"/>
          </a:xfrm>
        </p:grpSpPr>
        <p:sp>
          <p:nvSpPr>
            <p:cNvPr id="24416" name="AutoShape 8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7" name="AutoShape 8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8" name="AutoShape 8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9" name="AutoShape 8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1" name="Group 83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4412" name="AutoShape 8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3" name="AutoShape 8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4" name="AutoShape 8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5" name="AutoShape 8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2" name="Group 83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4408" name="AutoShape 8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9" name="AutoShape 8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0" name="AutoShape 8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1" name="AutoShape 8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3" name="Group 84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4404" name="AutoShape 8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5" name="AutoShape 8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6" name="AutoShape 8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7" name="AutoShape 8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4" name="Group 84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4400" name="AutoShape 8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1" name="AutoShape 8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2" name="AutoShape 8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3" name="AutoShape 8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5" name="Group 85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4396" name="AutoShape 8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7" name="AutoShape 8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8" name="AutoShape 8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9" name="AutoShape 8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6" name="Group 859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4392" name="AutoShape 8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3" name="AutoShape 8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4" name="AutoShape 8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5" name="AutoShape 8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7" name="Group 864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4388" name="AutoShape 8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9" name="AutoShape 8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0" name="AutoShape 8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1" name="AutoShape 8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8" name="Group 86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4384" name="AutoShape 8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5" name="AutoShape 8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6" name="AutoShape 8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7" name="AutoShape 8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9" name="Group 87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4380" name="AutoShape 8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1" name="AutoShape 8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2" name="AutoShape 8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3" name="AutoShape 8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0" name="Group 87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4376" name="AutoShape 8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7" name="AutoShape 8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8" name="AutoShape 8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9" name="AutoShape 8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1" name="Group 884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4372" name="AutoShape 8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3" name="AutoShape 8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4" name="AutoShape 8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5" name="AutoShape 8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2" name="Group 889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4368" name="AutoShape 8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9" name="AutoShape 8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0" name="AutoShape 8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1" name="AutoShape 8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3" name="Group 894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4364" name="AutoShape 8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5" name="AutoShape 8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6" name="AutoShape 8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7" name="AutoShape 8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4" name="Group 89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4360" name="AutoShape 9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1" name="AutoShape 9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2" name="AutoShape 9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3" name="AutoShape 9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5" name="Group 904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4356" name="AutoShape 9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7" name="AutoShape 9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8" name="AutoShape 9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9" name="AutoShape 9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6" name="Group 909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4352" name="AutoShape 9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3" name="AutoShape 9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4" name="AutoShape 9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5" name="AutoShape 9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7" name="Group 91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4348" name="AutoShape 9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9" name="AutoShape 9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0" name="AutoShape 9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1" name="AutoShape 9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8" name="Group 91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4344" name="AutoShape 9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5" name="AutoShape 9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6" name="AutoShape 9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7" name="AutoShape 9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9" name="Group 924"/>
          <p:cNvGrpSpPr>
            <a:grpSpLocks/>
          </p:cNvGrpSpPr>
          <p:nvPr/>
        </p:nvGrpSpPr>
        <p:grpSpPr bwMode="auto">
          <a:xfrm rot="-5400000">
            <a:off x="3276600" y="3505200"/>
            <a:ext cx="533400" cy="533400"/>
            <a:chOff x="1104" y="1632"/>
            <a:chExt cx="336" cy="336"/>
          </a:xfrm>
        </p:grpSpPr>
        <p:sp>
          <p:nvSpPr>
            <p:cNvPr id="24340" name="AutoShape 9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1" name="AutoShape 9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2" name="AutoShape 9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3" name="AutoShape 9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80" name="Group 92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4336" name="AutoShape 9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7" name="AutoShape 9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8" name="AutoShape 9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9" name="AutoShape 9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81" name="Group 93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4332" name="AutoShape 9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3" name="AutoShape 9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4" name="AutoShape 9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5" name="AutoShape 9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82" name="Group 93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4328" name="AutoShape 9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9" name="AutoShape 9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0" name="AutoShape 9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1" name="AutoShape 9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083" name="Oval 944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4" name="Oval 945"/>
          <p:cNvSpPr>
            <a:spLocks noChangeArrowheads="1"/>
          </p:cNvSpPr>
          <p:nvPr/>
        </p:nvSpPr>
        <p:spPr bwMode="auto">
          <a:xfrm>
            <a:off x="4800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5" name="Oval 946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6" name="Oval 947"/>
          <p:cNvSpPr>
            <a:spLocks noChangeArrowheads="1"/>
          </p:cNvSpPr>
          <p:nvPr/>
        </p:nvSpPr>
        <p:spPr bwMode="auto">
          <a:xfrm>
            <a:off x="4800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7" name="Oval 948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8" name="Oval 949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9" name="Oval 950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90" name="Oval 951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91" name="Group 952"/>
          <p:cNvGrpSpPr>
            <a:grpSpLocks/>
          </p:cNvGrpSpPr>
          <p:nvPr/>
        </p:nvGrpSpPr>
        <p:grpSpPr bwMode="auto">
          <a:xfrm>
            <a:off x="3200400" y="3657600"/>
            <a:ext cx="533400" cy="533400"/>
            <a:chOff x="1104" y="1632"/>
            <a:chExt cx="336" cy="336"/>
          </a:xfrm>
        </p:grpSpPr>
        <p:sp>
          <p:nvSpPr>
            <p:cNvPr id="24324" name="AutoShape 9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5" name="AutoShape 9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6" name="AutoShape 9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7" name="AutoShape 9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2" name="Group 957"/>
          <p:cNvGrpSpPr>
            <a:grpSpLocks/>
          </p:cNvGrpSpPr>
          <p:nvPr/>
        </p:nvGrpSpPr>
        <p:grpSpPr bwMode="auto">
          <a:xfrm rot="-5400000">
            <a:off x="3429000" y="3657600"/>
            <a:ext cx="533400" cy="533400"/>
            <a:chOff x="1104" y="1632"/>
            <a:chExt cx="336" cy="336"/>
          </a:xfrm>
        </p:grpSpPr>
        <p:sp>
          <p:nvSpPr>
            <p:cNvPr id="24320" name="AutoShape 9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1" name="AutoShape 9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2" name="AutoShape 9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3" name="AutoShape 9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3" name="Group 962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4316" name="AutoShape 9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7" name="AutoShape 9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8" name="AutoShape 9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9" name="AutoShape 9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4" name="Group 967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4312" name="AutoShape 9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3" name="AutoShape 9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4" name="AutoShape 9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5" name="AutoShape 9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5" name="Group 972"/>
          <p:cNvGrpSpPr>
            <a:grpSpLocks/>
          </p:cNvGrpSpPr>
          <p:nvPr/>
        </p:nvGrpSpPr>
        <p:grpSpPr bwMode="auto">
          <a:xfrm>
            <a:off x="3200400" y="3886200"/>
            <a:ext cx="533400" cy="533400"/>
            <a:chOff x="1104" y="1632"/>
            <a:chExt cx="336" cy="336"/>
          </a:xfrm>
        </p:grpSpPr>
        <p:sp>
          <p:nvSpPr>
            <p:cNvPr id="24308" name="AutoShape 9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9" name="AutoShape 9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0" name="AutoShape 9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1" name="AutoShape 9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6" name="Group 977"/>
          <p:cNvGrpSpPr>
            <a:grpSpLocks/>
          </p:cNvGrpSpPr>
          <p:nvPr/>
        </p:nvGrpSpPr>
        <p:grpSpPr bwMode="auto">
          <a:xfrm rot="-5400000">
            <a:off x="3200400" y="4038600"/>
            <a:ext cx="533400" cy="533400"/>
            <a:chOff x="1104" y="1632"/>
            <a:chExt cx="336" cy="336"/>
          </a:xfrm>
        </p:grpSpPr>
        <p:sp>
          <p:nvSpPr>
            <p:cNvPr id="24304" name="AutoShape 9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5" name="AutoShape 9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6" name="AutoShape 9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7" name="AutoShape 9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7" name="Group 98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4300" name="AutoShape 9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1" name="AutoShape 9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2" name="AutoShape 9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3" name="AutoShape 9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8" name="Group 987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4296" name="AutoShape 9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7" name="AutoShape 9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8" name="AutoShape 9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9" name="AutoShape 9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9" name="Group 992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4292" name="AutoShape 9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3" name="AutoShape 9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4" name="AutoShape 9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5" name="AutoShape 9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0" name="Group 99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4288" name="AutoShape 9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9" name="AutoShape 9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0" name="AutoShape 10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1" name="AutoShape 10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1" name="Group 100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4284" name="AutoShape 10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5" name="AutoShape 10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6" name="AutoShape 10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7" name="AutoShape 10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2" name="Group 1007"/>
          <p:cNvGrpSpPr>
            <a:grpSpLocks/>
          </p:cNvGrpSpPr>
          <p:nvPr/>
        </p:nvGrpSpPr>
        <p:grpSpPr bwMode="auto">
          <a:xfrm rot="-5400000">
            <a:off x="3352800" y="4191000"/>
            <a:ext cx="533400" cy="533400"/>
            <a:chOff x="1104" y="1632"/>
            <a:chExt cx="336" cy="336"/>
          </a:xfrm>
        </p:grpSpPr>
        <p:sp>
          <p:nvSpPr>
            <p:cNvPr id="24280" name="AutoShape 10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1" name="AutoShape 10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2" name="AutoShape 10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3" name="AutoShape 10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3" name="Group 101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4276" name="AutoShape 10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7" name="AutoShape 10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8" name="AutoShape 10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9" name="AutoShape 10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4" name="Group 101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4272" name="AutoShape 10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3" name="AutoShape 10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4" name="AutoShape 10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5" name="AutoShape 10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5" name="Group 1022"/>
          <p:cNvGrpSpPr>
            <a:grpSpLocks/>
          </p:cNvGrpSpPr>
          <p:nvPr/>
        </p:nvGrpSpPr>
        <p:grpSpPr bwMode="auto">
          <a:xfrm rot="-5400000">
            <a:off x="3657600" y="4114800"/>
            <a:ext cx="533400" cy="533400"/>
            <a:chOff x="1104" y="1632"/>
            <a:chExt cx="336" cy="336"/>
          </a:xfrm>
        </p:grpSpPr>
        <p:sp>
          <p:nvSpPr>
            <p:cNvPr id="24268" name="AutoShape 10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9" name="AutoShape 10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0" name="AutoShape 10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1" name="AutoShape 10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6" name="Group 102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4264" name="AutoShape 10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5" name="AutoShape 10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6" name="AutoShape 10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7" name="AutoShape 10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7" name="Group 103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4260" name="AutoShape 10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1" name="AutoShape 10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2" name="AutoShape 10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3" name="AutoShape 10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8" name="Group 1037"/>
          <p:cNvGrpSpPr>
            <a:grpSpLocks/>
          </p:cNvGrpSpPr>
          <p:nvPr/>
        </p:nvGrpSpPr>
        <p:grpSpPr bwMode="auto">
          <a:xfrm rot="-5400000">
            <a:off x="3352800" y="4343400"/>
            <a:ext cx="533400" cy="533400"/>
            <a:chOff x="1104" y="1632"/>
            <a:chExt cx="336" cy="336"/>
          </a:xfrm>
        </p:grpSpPr>
        <p:sp>
          <p:nvSpPr>
            <p:cNvPr id="24256" name="AutoShape 10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7" name="AutoShape 10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8" name="AutoShape 10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9" name="AutoShape 10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9" name="Group 104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4252" name="AutoShape 10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3" name="AutoShape 10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4" name="AutoShape 10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5" name="AutoShape 10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0" name="Group 104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4248" name="AutoShape 10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9" name="AutoShape 10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0" name="AutoShape 10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1" name="AutoShape 10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1" name="Group 1052"/>
          <p:cNvGrpSpPr>
            <a:grpSpLocks/>
          </p:cNvGrpSpPr>
          <p:nvPr/>
        </p:nvGrpSpPr>
        <p:grpSpPr bwMode="auto">
          <a:xfrm rot="-5400000">
            <a:off x="3810000" y="4267200"/>
            <a:ext cx="533400" cy="533400"/>
            <a:chOff x="1104" y="1632"/>
            <a:chExt cx="336" cy="336"/>
          </a:xfrm>
        </p:grpSpPr>
        <p:sp>
          <p:nvSpPr>
            <p:cNvPr id="24244" name="AutoShape 10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5" name="AutoShape 10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6" name="AutoShape 10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7" name="AutoShape 10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2" name="Group 105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4240" name="AutoShape 10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1" name="AutoShape 10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2" name="AutoShape 10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3" name="AutoShape 10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3" name="Group 106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4236" name="AutoShape 10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7" name="AutoShape 10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8" name="AutoShape 10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9" name="AutoShape 10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4" name="Group 1067"/>
          <p:cNvGrpSpPr>
            <a:grpSpLocks/>
          </p:cNvGrpSpPr>
          <p:nvPr/>
        </p:nvGrpSpPr>
        <p:grpSpPr bwMode="auto">
          <a:xfrm rot="-5400000">
            <a:off x="3657600" y="4495800"/>
            <a:ext cx="533400" cy="533400"/>
            <a:chOff x="1104" y="1632"/>
            <a:chExt cx="336" cy="336"/>
          </a:xfrm>
        </p:grpSpPr>
        <p:sp>
          <p:nvSpPr>
            <p:cNvPr id="24232" name="AutoShape 10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3" name="AutoShape 10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4" name="AutoShape 10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5" name="AutoShape 10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5" name="Group 107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4228" name="AutoShape 10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9" name="AutoShape 10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0" name="AutoShape 10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1" name="AutoShape 10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6" name="Group 107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4224" name="AutoShape 10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5" name="AutoShape 10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6" name="AutoShape 10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7" name="AutoShape 10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7" name="Group 1082"/>
          <p:cNvGrpSpPr>
            <a:grpSpLocks/>
          </p:cNvGrpSpPr>
          <p:nvPr/>
        </p:nvGrpSpPr>
        <p:grpSpPr bwMode="auto">
          <a:xfrm rot="-5400000">
            <a:off x="3962400" y="4419600"/>
            <a:ext cx="533400" cy="533400"/>
            <a:chOff x="1104" y="1632"/>
            <a:chExt cx="336" cy="336"/>
          </a:xfrm>
        </p:grpSpPr>
        <p:sp>
          <p:nvSpPr>
            <p:cNvPr id="24220" name="AutoShape 10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1" name="AutoShape 10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2" name="AutoShape 10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3" name="AutoShape 10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8" name="Group 108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4216" name="AutoShape 10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7" name="AutoShape 10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8" name="AutoShape 10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9" name="AutoShape 10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9" name="Group 109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4212" name="AutoShape 10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3" name="AutoShape 10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4" name="AutoShape 10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5" name="AutoShape 10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0" name="Group 1097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4208" name="AutoShape 10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9" name="AutoShape 10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0" name="AutoShape 11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1" name="AutoShape 11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1" name="Group 1102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4204" name="AutoShape 11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5" name="AutoShape 11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6" name="AutoShape 11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7" name="AutoShape 11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2" name="Group 110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4200" name="AutoShape 11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1" name="AutoShape 11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2" name="AutoShape 11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3" name="AutoShape 11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3" name="Group 1112"/>
          <p:cNvGrpSpPr>
            <a:grpSpLocks/>
          </p:cNvGrpSpPr>
          <p:nvPr/>
        </p:nvGrpSpPr>
        <p:grpSpPr bwMode="auto">
          <a:xfrm rot="-5400000">
            <a:off x="4038600" y="4267200"/>
            <a:ext cx="533400" cy="533400"/>
            <a:chOff x="1104" y="1632"/>
            <a:chExt cx="336" cy="336"/>
          </a:xfrm>
        </p:grpSpPr>
        <p:sp>
          <p:nvSpPr>
            <p:cNvPr id="24196" name="AutoShape 11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7" name="AutoShape 11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8" name="AutoShape 11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9" name="AutoShape 11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4" name="Group 111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4192" name="AutoShape 11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3" name="AutoShape 11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4" name="AutoShape 11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5" name="AutoShape 11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5" name="Group 1122"/>
          <p:cNvGrpSpPr>
            <a:grpSpLocks/>
          </p:cNvGrpSpPr>
          <p:nvPr/>
        </p:nvGrpSpPr>
        <p:grpSpPr bwMode="auto">
          <a:xfrm rot="-5400000">
            <a:off x="4114800" y="4572000"/>
            <a:ext cx="533400" cy="533400"/>
            <a:chOff x="1104" y="1632"/>
            <a:chExt cx="336" cy="336"/>
          </a:xfrm>
        </p:grpSpPr>
        <p:sp>
          <p:nvSpPr>
            <p:cNvPr id="24188" name="AutoShape 11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9" name="AutoShape 11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0" name="AutoShape 11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1" name="AutoShape 11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6" name="Group 1127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4184" name="AutoShape 11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5" name="AutoShape 11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6" name="AutoShape 11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7" name="AutoShape 11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7" name="Group 1132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4180" name="AutoShape 11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1" name="AutoShape 11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2" name="AutoShape 11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3" name="AutoShape 11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8" name="Group 113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4176" name="AutoShape 11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7" name="AutoShape 11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8" name="AutoShape 11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9" name="AutoShape 11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9" name="Group 1142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4172" name="AutoShape 11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3" name="AutoShape 11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4" name="AutoShape 11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5" name="AutoShape 11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0" name="Group 1147"/>
          <p:cNvGrpSpPr>
            <a:grpSpLocks/>
          </p:cNvGrpSpPr>
          <p:nvPr/>
        </p:nvGrpSpPr>
        <p:grpSpPr bwMode="auto">
          <a:xfrm rot="-5400000">
            <a:off x="4114800" y="4419600"/>
            <a:ext cx="533400" cy="533400"/>
            <a:chOff x="1104" y="1632"/>
            <a:chExt cx="336" cy="336"/>
          </a:xfrm>
        </p:grpSpPr>
        <p:sp>
          <p:nvSpPr>
            <p:cNvPr id="24168" name="AutoShape 11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9" name="AutoShape 11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0" name="AutoShape 11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1" name="AutoShape 11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1" name="Group 115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4164" name="AutoShape 11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5" name="AutoShape 11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6" name="AutoShape 11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7" name="AutoShape 11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2" name="Group 115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4160" name="AutoShape 11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1" name="AutoShape 11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2" name="AutoShape 11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3" name="AutoShape 11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3" name="Group 1162"/>
          <p:cNvGrpSpPr>
            <a:grpSpLocks/>
          </p:cNvGrpSpPr>
          <p:nvPr/>
        </p:nvGrpSpPr>
        <p:grpSpPr bwMode="auto">
          <a:xfrm rot="-5400000">
            <a:off x="3962400" y="4800600"/>
            <a:ext cx="533400" cy="533400"/>
            <a:chOff x="1104" y="1632"/>
            <a:chExt cx="336" cy="336"/>
          </a:xfrm>
        </p:grpSpPr>
        <p:sp>
          <p:nvSpPr>
            <p:cNvPr id="24156" name="AutoShape 11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7" name="AutoShape 11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8" name="AutoShape 11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9" name="AutoShape 11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4" name="Group 116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4152" name="AutoShape 11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3" name="AutoShape 11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4" name="AutoShape 11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5" name="AutoShape 11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5" name="Group 117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4148" name="AutoShape 11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9" name="AutoShape 11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0" name="AutoShape 11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1" name="AutoShape 11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6" name="Group 117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4144" name="AutoShape 11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5" name="AutoShape 11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6" name="AutoShape 11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7" name="AutoShape 11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7" name="Group 1183"/>
          <p:cNvGrpSpPr>
            <a:grpSpLocks/>
          </p:cNvGrpSpPr>
          <p:nvPr/>
        </p:nvGrpSpPr>
        <p:grpSpPr bwMode="auto">
          <a:xfrm flipH="1">
            <a:off x="3276600" y="3276600"/>
            <a:ext cx="533400" cy="533400"/>
            <a:chOff x="1104" y="1632"/>
            <a:chExt cx="336" cy="336"/>
          </a:xfrm>
        </p:grpSpPr>
        <p:sp>
          <p:nvSpPr>
            <p:cNvPr id="24140" name="AutoShape 1184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1" name="AutoShape 1185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2" name="AutoShape 1186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3" name="AutoShape 1187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138" name="Freeform 1188"/>
          <p:cNvSpPr>
            <a:spLocks/>
          </p:cNvSpPr>
          <p:nvPr/>
        </p:nvSpPr>
        <p:spPr bwMode="auto">
          <a:xfrm>
            <a:off x="3797300" y="1981200"/>
            <a:ext cx="2603500" cy="3543300"/>
          </a:xfrm>
          <a:custGeom>
            <a:avLst/>
            <a:gdLst>
              <a:gd name="T0" fmla="*/ 2147483647 w 1640"/>
              <a:gd name="T1" fmla="*/ 0 h 2232"/>
              <a:gd name="T2" fmla="*/ 2147483647 w 1640"/>
              <a:gd name="T3" fmla="*/ 2147483647 h 2232"/>
              <a:gd name="T4" fmla="*/ 2147483647 w 1640"/>
              <a:gd name="T5" fmla="*/ 2147483647 h 2232"/>
              <a:gd name="T6" fmla="*/ 2147483647 w 1640"/>
              <a:gd name="T7" fmla="*/ 2147483647 h 2232"/>
              <a:gd name="T8" fmla="*/ 2147483647 w 1640"/>
              <a:gd name="T9" fmla="*/ 2147483647 h 2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0"/>
              <a:gd name="T16" fmla="*/ 0 h 2232"/>
              <a:gd name="T17" fmla="*/ 1640 w 1640"/>
              <a:gd name="T18" fmla="*/ 2232 h 2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0" h="2232">
                <a:moveTo>
                  <a:pt x="248" y="0"/>
                </a:moveTo>
                <a:cubicBezTo>
                  <a:pt x="124" y="332"/>
                  <a:pt x="0" y="664"/>
                  <a:pt x="8" y="912"/>
                </a:cubicBezTo>
                <a:cubicBezTo>
                  <a:pt x="16" y="1160"/>
                  <a:pt x="152" y="1288"/>
                  <a:pt x="296" y="1488"/>
                </a:cubicBezTo>
                <a:cubicBezTo>
                  <a:pt x="440" y="1688"/>
                  <a:pt x="648" y="1992"/>
                  <a:pt x="872" y="2112"/>
                </a:cubicBezTo>
                <a:cubicBezTo>
                  <a:pt x="1096" y="2232"/>
                  <a:pt x="1368" y="2220"/>
                  <a:pt x="1640" y="2208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139" name="Text Box 1189"/>
          <p:cNvSpPr txBox="1">
            <a:spLocks noChangeArrowheads="1"/>
          </p:cNvSpPr>
          <p:nvPr/>
        </p:nvSpPr>
        <p:spPr bwMode="auto">
          <a:xfrm>
            <a:off x="7299325" y="61325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294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Uso de dos características: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1066800" y="1447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762000" y="609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60325" y="15605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4876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1" name="Oval 12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2" name="Oval 13"/>
          <p:cNvSpPr>
            <a:spLocks noChangeArrowheads="1"/>
          </p:cNvSpPr>
          <p:nvPr/>
        </p:nvSpPr>
        <p:spPr bwMode="auto">
          <a:xfrm>
            <a:off x="4953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3" name="Oval 14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5" name="Oval 16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16" name="Group 17"/>
          <p:cNvGrpSpPr>
            <a:grpSpLocks/>
          </p:cNvGrpSpPr>
          <p:nvPr/>
        </p:nvGrpSpPr>
        <p:grpSpPr bwMode="auto">
          <a:xfrm flipH="1">
            <a:off x="4953000" y="2590800"/>
            <a:ext cx="304800" cy="304800"/>
            <a:chOff x="3696" y="1728"/>
            <a:chExt cx="192" cy="192"/>
          </a:xfrm>
        </p:grpSpPr>
        <p:sp>
          <p:nvSpPr>
            <p:cNvPr id="26785" name="Oval 1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6" name="Oval 1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7" name="Oval 2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8" name="Oval 2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17" name="Oval 22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8" name="Oval 23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9" name="Oval 24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0" name="Oval 25"/>
          <p:cNvSpPr>
            <a:spLocks noChangeArrowheads="1"/>
          </p:cNvSpPr>
          <p:nvPr/>
        </p:nvSpPr>
        <p:spPr bwMode="auto">
          <a:xfrm>
            <a:off x="5486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1" name="Oval 26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2" name="Oval 27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3" name="Oval 28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4" name="Oval 29"/>
          <p:cNvSpPr>
            <a:spLocks noChangeArrowheads="1"/>
          </p:cNvSpPr>
          <p:nvPr/>
        </p:nvSpPr>
        <p:spPr bwMode="auto">
          <a:xfrm>
            <a:off x="5562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25" name="Group 30"/>
          <p:cNvGrpSpPr>
            <a:grpSpLocks/>
          </p:cNvGrpSpPr>
          <p:nvPr/>
        </p:nvGrpSpPr>
        <p:grpSpPr bwMode="auto">
          <a:xfrm flipH="1">
            <a:off x="5105400" y="2743200"/>
            <a:ext cx="304800" cy="304800"/>
            <a:chOff x="3696" y="1728"/>
            <a:chExt cx="192" cy="192"/>
          </a:xfrm>
        </p:grpSpPr>
        <p:sp>
          <p:nvSpPr>
            <p:cNvPr id="26781" name="Oval 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2" name="Oval 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3" name="Oval 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4" name="Oval 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26" name="Oval 35"/>
          <p:cNvSpPr>
            <a:spLocks noChangeArrowheads="1"/>
          </p:cNvSpPr>
          <p:nvPr/>
        </p:nvSpPr>
        <p:spPr bwMode="auto">
          <a:xfrm>
            <a:off x="5181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7" name="Oval 36"/>
          <p:cNvSpPr>
            <a:spLocks noChangeArrowheads="1"/>
          </p:cNvSpPr>
          <p:nvPr/>
        </p:nvSpPr>
        <p:spPr bwMode="auto">
          <a:xfrm>
            <a:off x="5334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8" name="Oval 37"/>
          <p:cNvSpPr>
            <a:spLocks noChangeArrowheads="1"/>
          </p:cNvSpPr>
          <p:nvPr/>
        </p:nvSpPr>
        <p:spPr bwMode="auto">
          <a:xfrm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9" name="Oval 38"/>
          <p:cNvSpPr>
            <a:spLocks noChangeArrowheads="1"/>
          </p:cNvSpPr>
          <p:nvPr/>
        </p:nvSpPr>
        <p:spPr bwMode="auto">
          <a:xfrm>
            <a:off x="5638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0" name="Oval 39"/>
          <p:cNvSpPr>
            <a:spLocks noChangeArrowheads="1"/>
          </p:cNvSpPr>
          <p:nvPr/>
        </p:nvSpPr>
        <p:spPr bwMode="auto">
          <a:xfrm>
            <a:off x="5257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1" name="Oval 40"/>
          <p:cNvSpPr>
            <a:spLocks noChangeArrowheads="1"/>
          </p:cNvSpPr>
          <p:nvPr/>
        </p:nvSpPr>
        <p:spPr bwMode="auto">
          <a:xfrm>
            <a:off x="5410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2" name="Oval 41"/>
          <p:cNvSpPr>
            <a:spLocks noChangeArrowheads="1"/>
          </p:cNvSpPr>
          <p:nvPr/>
        </p:nvSpPr>
        <p:spPr bwMode="auto">
          <a:xfrm>
            <a:off x="5562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3" name="Oval 42"/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34" name="Group 43"/>
          <p:cNvGrpSpPr>
            <a:grpSpLocks/>
          </p:cNvGrpSpPr>
          <p:nvPr/>
        </p:nvGrpSpPr>
        <p:grpSpPr bwMode="auto">
          <a:xfrm flipH="1">
            <a:off x="5257800" y="2667000"/>
            <a:ext cx="304800" cy="304800"/>
            <a:chOff x="3696" y="1728"/>
            <a:chExt cx="192" cy="192"/>
          </a:xfrm>
        </p:grpSpPr>
        <p:sp>
          <p:nvSpPr>
            <p:cNvPr id="26777" name="Oval 4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8" name="Oval 4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9" name="Oval 4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0" name="Oval 4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35" name="Oval 48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6" name="Oval 49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7" name="Oval 50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8" name="Oval 51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9" name="Oval 52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0" name="Oval 53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41" name="Group 54"/>
          <p:cNvGrpSpPr>
            <a:grpSpLocks/>
          </p:cNvGrpSpPr>
          <p:nvPr/>
        </p:nvGrpSpPr>
        <p:grpSpPr bwMode="auto">
          <a:xfrm flipH="1">
            <a:off x="4724400" y="2895600"/>
            <a:ext cx="304800" cy="304800"/>
            <a:chOff x="3696" y="1728"/>
            <a:chExt cx="192" cy="192"/>
          </a:xfrm>
        </p:grpSpPr>
        <p:sp>
          <p:nvSpPr>
            <p:cNvPr id="26773" name="Oval 5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4" name="Oval 5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5" name="Oval 5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6" name="Oval 5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42" name="Oval 59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3" name="Oval 60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4" name="Oval 61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5" name="Oval 62"/>
          <p:cNvSpPr>
            <a:spLocks noChangeArrowheads="1"/>
          </p:cNvSpPr>
          <p:nvPr/>
        </p:nvSpPr>
        <p:spPr bwMode="auto">
          <a:xfrm>
            <a:off x="5257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6" name="Oval 63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7" name="Oval 64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8" name="Oval 65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49" name="Group 66"/>
          <p:cNvGrpSpPr>
            <a:grpSpLocks/>
          </p:cNvGrpSpPr>
          <p:nvPr/>
        </p:nvGrpSpPr>
        <p:grpSpPr bwMode="auto">
          <a:xfrm flipH="1">
            <a:off x="4876800" y="3048000"/>
            <a:ext cx="304800" cy="304800"/>
            <a:chOff x="3696" y="1728"/>
            <a:chExt cx="192" cy="192"/>
          </a:xfrm>
        </p:grpSpPr>
        <p:sp>
          <p:nvSpPr>
            <p:cNvPr id="26769" name="Oval 6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0" name="Oval 6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1" name="Oval 6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2" name="Oval 7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50" name="Oval 71"/>
          <p:cNvSpPr>
            <a:spLocks noChangeArrowheads="1"/>
          </p:cNvSpPr>
          <p:nvPr/>
        </p:nvSpPr>
        <p:spPr bwMode="auto">
          <a:xfrm>
            <a:off x="49530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1" name="Oval 72"/>
          <p:cNvSpPr>
            <a:spLocks noChangeArrowheads="1"/>
          </p:cNvSpPr>
          <p:nvPr/>
        </p:nvSpPr>
        <p:spPr bwMode="auto">
          <a:xfrm>
            <a:off x="51054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2" name="Oval 73"/>
          <p:cNvSpPr>
            <a:spLocks noChangeArrowheads="1"/>
          </p:cNvSpPr>
          <p:nvPr/>
        </p:nvSpPr>
        <p:spPr bwMode="auto">
          <a:xfrm>
            <a:off x="5257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3" name="Oval 74"/>
          <p:cNvSpPr>
            <a:spLocks noChangeArrowheads="1"/>
          </p:cNvSpPr>
          <p:nvPr/>
        </p:nvSpPr>
        <p:spPr bwMode="auto">
          <a:xfrm>
            <a:off x="5181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54" name="Group 75"/>
          <p:cNvGrpSpPr>
            <a:grpSpLocks/>
          </p:cNvGrpSpPr>
          <p:nvPr/>
        </p:nvGrpSpPr>
        <p:grpSpPr bwMode="auto">
          <a:xfrm flipH="1">
            <a:off x="5029200" y="2971800"/>
            <a:ext cx="304800" cy="304800"/>
            <a:chOff x="3696" y="1728"/>
            <a:chExt cx="192" cy="192"/>
          </a:xfrm>
        </p:grpSpPr>
        <p:sp>
          <p:nvSpPr>
            <p:cNvPr id="26765" name="Oval 7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6" name="Oval 7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7" name="Oval 7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8" name="Oval 7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55" name="Oval 80"/>
          <p:cNvSpPr>
            <a:spLocks noChangeArrowheads="1"/>
          </p:cNvSpPr>
          <p:nvPr/>
        </p:nvSpPr>
        <p:spPr bwMode="auto">
          <a:xfrm>
            <a:off x="5334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6" name="Oval 81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7" name="Oval 82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8" name="Oval 83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9" name="Oval 84"/>
          <p:cNvSpPr>
            <a:spLocks noChangeArrowheads="1"/>
          </p:cNvSpPr>
          <p:nvPr/>
        </p:nvSpPr>
        <p:spPr bwMode="auto">
          <a:xfrm>
            <a:off x="5410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0" name="Oval 85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1" name="Oval 86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2" name="Oval 87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63" name="Group 88"/>
          <p:cNvGrpSpPr>
            <a:grpSpLocks/>
          </p:cNvGrpSpPr>
          <p:nvPr/>
        </p:nvGrpSpPr>
        <p:grpSpPr bwMode="auto">
          <a:xfrm flipH="1">
            <a:off x="5410200" y="3124200"/>
            <a:ext cx="304800" cy="304800"/>
            <a:chOff x="3696" y="1728"/>
            <a:chExt cx="192" cy="192"/>
          </a:xfrm>
        </p:grpSpPr>
        <p:sp>
          <p:nvSpPr>
            <p:cNvPr id="26761" name="Oval 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2" name="Oval 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3" name="Oval 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4" name="Oval 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64" name="Oval 93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5" name="Oval 94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6" name="Oval 95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7" name="Oval 96"/>
          <p:cNvSpPr>
            <a:spLocks noChangeArrowheads="1"/>
          </p:cNvSpPr>
          <p:nvPr/>
        </p:nvSpPr>
        <p:spPr bwMode="auto">
          <a:xfrm>
            <a:off x="5943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8" name="Oval 97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9" name="Oval 98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0" name="Oval 99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1" name="Oval 100"/>
          <p:cNvSpPr>
            <a:spLocks noChangeArrowheads="1"/>
          </p:cNvSpPr>
          <p:nvPr/>
        </p:nvSpPr>
        <p:spPr bwMode="auto">
          <a:xfrm>
            <a:off x="6019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72" name="Group 101"/>
          <p:cNvGrpSpPr>
            <a:grpSpLocks/>
          </p:cNvGrpSpPr>
          <p:nvPr/>
        </p:nvGrpSpPr>
        <p:grpSpPr bwMode="auto">
          <a:xfrm flipH="1">
            <a:off x="5562600" y="3276600"/>
            <a:ext cx="304800" cy="304800"/>
            <a:chOff x="3696" y="1728"/>
            <a:chExt cx="192" cy="192"/>
          </a:xfrm>
        </p:grpSpPr>
        <p:sp>
          <p:nvSpPr>
            <p:cNvPr id="26757" name="Oval 1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8" name="Oval 1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9" name="Oval 1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0" name="Oval 1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73" name="Oval 106"/>
          <p:cNvSpPr>
            <a:spLocks noChangeArrowheads="1"/>
          </p:cNvSpPr>
          <p:nvPr/>
        </p:nvSpPr>
        <p:spPr bwMode="auto">
          <a:xfrm>
            <a:off x="56388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4" name="Oval 107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5" name="Oval 108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6" name="Oval 109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7" name="Oval 110"/>
          <p:cNvSpPr>
            <a:spLocks noChangeArrowheads="1"/>
          </p:cNvSpPr>
          <p:nvPr/>
        </p:nvSpPr>
        <p:spPr bwMode="auto">
          <a:xfrm>
            <a:off x="5715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8" name="Oval 111"/>
          <p:cNvSpPr>
            <a:spLocks noChangeArrowheads="1"/>
          </p:cNvSpPr>
          <p:nvPr/>
        </p:nvSpPr>
        <p:spPr bwMode="auto">
          <a:xfrm>
            <a:off x="5867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9" name="Oval 112"/>
          <p:cNvSpPr>
            <a:spLocks noChangeArrowheads="1"/>
          </p:cNvSpPr>
          <p:nvPr/>
        </p:nvSpPr>
        <p:spPr bwMode="auto">
          <a:xfrm>
            <a:off x="6019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0" name="Oval 113"/>
          <p:cNvSpPr>
            <a:spLocks noChangeArrowheads="1"/>
          </p:cNvSpPr>
          <p:nvPr/>
        </p:nvSpPr>
        <p:spPr bwMode="auto">
          <a:xfrm>
            <a:off x="6172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81" name="Group 114"/>
          <p:cNvGrpSpPr>
            <a:grpSpLocks/>
          </p:cNvGrpSpPr>
          <p:nvPr/>
        </p:nvGrpSpPr>
        <p:grpSpPr bwMode="auto">
          <a:xfrm flipH="1">
            <a:off x="5715000" y="3200400"/>
            <a:ext cx="304800" cy="304800"/>
            <a:chOff x="3696" y="1728"/>
            <a:chExt cx="192" cy="192"/>
          </a:xfrm>
        </p:grpSpPr>
        <p:sp>
          <p:nvSpPr>
            <p:cNvPr id="26753" name="Oval 11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4" name="Oval 11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5" name="Oval 11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6" name="Oval 11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82" name="Oval 119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3" name="Oval 120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4" name="Oval 121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5" name="Oval 122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6" name="Oval 123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7" name="Oval 124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88" name="Group 125"/>
          <p:cNvGrpSpPr>
            <a:grpSpLocks/>
          </p:cNvGrpSpPr>
          <p:nvPr/>
        </p:nvGrpSpPr>
        <p:grpSpPr bwMode="auto">
          <a:xfrm flipH="1">
            <a:off x="5181600" y="3429000"/>
            <a:ext cx="304800" cy="304800"/>
            <a:chOff x="3696" y="1728"/>
            <a:chExt cx="192" cy="192"/>
          </a:xfrm>
        </p:grpSpPr>
        <p:sp>
          <p:nvSpPr>
            <p:cNvPr id="26749" name="Oval 12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0" name="Oval 12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1" name="Oval 12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2" name="Oval 12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89" name="Oval 130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0" name="Oval 131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1" name="Oval 132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2" name="Oval 133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3" name="Oval 134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4" name="Oval 135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5" name="Oval 136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96" name="Group 137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6745" name="Oval 13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6" name="Oval 13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7" name="Oval 14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8" name="Oval 14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97" name="Oval 142"/>
          <p:cNvSpPr>
            <a:spLocks noChangeArrowheads="1"/>
          </p:cNvSpPr>
          <p:nvPr/>
        </p:nvSpPr>
        <p:spPr bwMode="auto">
          <a:xfrm>
            <a:off x="5410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8" name="Oval 143"/>
          <p:cNvSpPr>
            <a:spLocks noChangeArrowheads="1"/>
          </p:cNvSpPr>
          <p:nvPr/>
        </p:nvSpPr>
        <p:spPr bwMode="auto">
          <a:xfrm>
            <a:off x="5562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9" name="Oval 144"/>
          <p:cNvSpPr>
            <a:spLocks noChangeArrowheads="1"/>
          </p:cNvSpPr>
          <p:nvPr/>
        </p:nvSpPr>
        <p:spPr bwMode="auto">
          <a:xfrm>
            <a:off x="5715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0" name="Oval 145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01" name="Group 146"/>
          <p:cNvGrpSpPr>
            <a:grpSpLocks/>
          </p:cNvGrpSpPr>
          <p:nvPr/>
        </p:nvGrpSpPr>
        <p:grpSpPr bwMode="auto">
          <a:xfrm flipH="1">
            <a:off x="5486400" y="3505200"/>
            <a:ext cx="304800" cy="304800"/>
            <a:chOff x="3696" y="1728"/>
            <a:chExt cx="192" cy="192"/>
          </a:xfrm>
        </p:grpSpPr>
        <p:sp>
          <p:nvSpPr>
            <p:cNvPr id="26741" name="Oval 1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2" name="Oval 1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3" name="Oval 1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4" name="Oval 1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02" name="Oval 151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3" name="Oval 152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4" name="Oval 153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5" name="Oval 154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6" name="Oval 155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7" name="Oval 156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8" name="Oval 157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9" name="Oval 158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0" name="Oval 159"/>
          <p:cNvSpPr>
            <a:spLocks noChangeArrowheads="1"/>
          </p:cNvSpPr>
          <p:nvPr/>
        </p:nvSpPr>
        <p:spPr bwMode="auto">
          <a:xfrm>
            <a:off x="4876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1" name="Oval 160"/>
          <p:cNvSpPr>
            <a:spLocks noChangeArrowheads="1"/>
          </p:cNvSpPr>
          <p:nvPr/>
        </p:nvSpPr>
        <p:spPr bwMode="auto">
          <a:xfrm>
            <a:off x="5029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2" name="Oval 161"/>
          <p:cNvSpPr>
            <a:spLocks noChangeArrowheads="1"/>
          </p:cNvSpPr>
          <p:nvPr/>
        </p:nvSpPr>
        <p:spPr bwMode="auto">
          <a:xfrm>
            <a:off x="4953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3" name="Oval 162"/>
          <p:cNvSpPr>
            <a:spLocks noChangeArrowheads="1"/>
          </p:cNvSpPr>
          <p:nvPr/>
        </p:nvSpPr>
        <p:spPr bwMode="auto">
          <a:xfrm>
            <a:off x="5105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14" name="Group 163"/>
          <p:cNvGrpSpPr>
            <a:grpSpLocks/>
          </p:cNvGrpSpPr>
          <p:nvPr/>
        </p:nvGrpSpPr>
        <p:grpSpPr bwMode="auto">
          <a:xfrm flipH="1">
            <a:off x="4648200" y="2819400"/>
            <a:ext cx="304800" cy="304800"/>
            <a:chOff x="3696" y="1728"/>
            <a:chExt cx="192" cy="192"/>
          </a:xfrm>
        </p:grpSpPr>
        <p:sp>
          <p:nvSpPr>
            <p:cNvPr id="26737" name="Oval 16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8" name="Oval 16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9" name="Oval 16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0" name="Oval 16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15" name="Oval 168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6" name="Oval 169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7" name="Oval 170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8" name="Oval 171"/>
          <p:cNvSpPr>
            <a:spLocks noChangeArrowheads="1"/>
          </p:cNvSpPr>
          <p:nvPr/>
        </p:nvSpPr>
        <p:spPr bwMode="auto">
          <a:xfrm>
            <a:off x="4648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9" name="Oval 172"/>
          <p:cNvSpPr>
            <a:spLocks noChangeArrowheads="1"/>
          </p:cNvSpPr>
          <p:nvPr/>
        </p:nvSpPr>
        <p:spPr bwMode="auto">
          <a:xfrm>
            <a:off x="4572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0" name="Oval 173"/>
          <p:cNvSpPr>
            <a:spLocks noChangeArrowheads="1"/>
          </p:cNvSpPr>
          <p:nvPr/>
        </p:nvSpPr>
        <p:spPr bwMode="auto">
          <a:xfrm>
            <a:off x="4724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1" name="Oval 174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2" name="Oval 175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3" name="Oval 176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4" name="Oval 177"/>
          <p:cNvSpPr>
            <a:spLocks noChangeArrowheads="1"/>
          </p:cNvSpPr>
          <p:nvPr/>
        </p:nvSpPr>
        <p:spPr bwMode="auto">
          <a:xfrm>
            <a:off x="4800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5" name="Oval 178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6" name="Oval 179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7" name="Oval 180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28" name="Group 181"/>
          <p:cNvGrpSpPr>
            <a:grpSpLocks/>
          </p:cNvGrpSpPr>
          <p:nvPr/>
        </p:nvGrpSpPr>
        <p:grpSpPr bwMode="auto">
          <a:xfrm flipH="1">
            <a:off x="4800600" y="3276600"/>
            <a:ext cx="304800" cy="304800"/>
            <a:chOff x="3696" y="1728"/>
            <a:chExt cx="192" cy="192"/>
          </a:xfrm>
        </p:grpSpPr>
        <p:sp>
          <p:nvSpPr>
            <p:cNvPr id="26733" name="Oval 1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4" name="Oval 1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5" name="Oval 1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6" name="Oval 1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29" name="Oval 186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0" name="Oval 187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1" name="Oval 188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2" name="Oval 189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3" name="Oval 190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4" name="Oval 191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5" name="Oval 192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6" name="Oval 193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37" name="Group 194"/>
          <p:cNvGrpSpPr>
            <a:grpSpLocks/>
          </p:cNvGrpSpPr>
          <p:nvPr/>
        </p:nvGrpSpPr>
        <p:grpSpPr bwMode="auto">
          <a:xfrm flipH="1">
            <a:off x="4953000" y="3429000"/>
            <a:ext cx="304800" cy="304800"/>
            <a:chOff x="3696" y="1728"/>
            <a:chExt cx="192" cy="192"/>
          </a:xfrm>
        </p:grpSpPr>
        <p:sp>
          <p:nvSpPr>
            <p:cNvPr id="26729" name="Oval 19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0" name="Oval 19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1" name="Oval 19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2" name="Oval 19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38" name="Oval 199"/>
          <p:cNvSpPr>
            <a:spLocks noChangeArrowheads="1"/>
          </p:cNvSpPr>
          <p:nvPr/>
        </p:nvSpPr>
        <p:spPr bwMode="auto">
          <a:xfrm>
            <a:off x="5029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9" name="Oval 200"/>
          <p:cNvSpPr>
            <a:spLocks noChangeArrowheads="1"/>
          </p:cNvSpPr>
          <p:nvPr/>
        </p:nvSpPr>
        <p:spPr bwMode="auto">
          <a:xfrm>
            <a:off x="5181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0" name="Oval 201"/>
          <p:cNvSpPr>
            <a:spLocks noChangeArrowheads="1"/>
          </p:cNvSpPr>
          <p:nvPr/>
        </p:nvSpPr>
        <p:spPr bwMode="auto">
          <a:xfrm>
            <a:off x="5334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1" name="Oval 202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2" name="Oval 203"/>
          <p:cNvSpPr>
            <a:spLocks noChangeArrowheads="1"/>
          </p:cNvSpPr>
          <p:nvPr/>
        </p:nvSpPr>
        <p:spPr bwMode="auto">
          <a:xfrm>
            <a:off x="5105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3" name="Oval 204"/>
          <p:cNvSpPr>
            <a:spLocks noChangeArrowheads="1"/>
          </p:cNvSpPr>
          <p:nvPr/>
        </p:nvSpPr>
        <p:spPr bwMode="auto">
          <a:xfrm>
            <a:off x="5257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4" name="Oval 205"/>
          <p:cNvSpPr>
            <a:spLocks noChangeArrowheads="1"/>
          </p:cNvSpPr>
          <p:nvPr/>
        </p:nvSpPr>
        <p:spPr bwMode="auto">
          <a:xfrm>
            <a:off x="5410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5" name="Oval 206"/>
          <p:cNvSpPr>
            <a:spLocks noChangeArrowheads="1"/>
          </p:cNvSpPr>
          <p:nvPr/>
        </p:nvSpPr>
        <p:spPr bwMode="auto">
          <a:xfrm>
            <a:off x="5562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46" name="Group 207"/>
          <p:cNvGrpSpPr>
            <a:grpSpLocks/>
          </p:cNvGrpSpPr>
          <p:nvPr/>
        </p:nvGrpSpPr>
        <p:grpSpPr bwMode="auto">
          <a:xfrm flipH="1">
            <a:off x="5105400" y="3352800"/>
            <a:ext cx="304800" cy="304800"/>
            <a:chOff x="3696" y="1728"/>
            <a:chExt cx="192" cy="192"/>
          </a:xfrm>
        </p:grpSpPr>
        <p:sp>
          <p:nvSpPr>
            <p:cNvPr id="26725" name="Oval 2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6" name="Oval 2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7" name="Oval 2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8" name="Oval 2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47" name="Oval 212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8" name="Oval 213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9" name="Oval 214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0" name="Oval 215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1" name="Oval 216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2" name="Oval 217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53" name="Group 218"/>
          <p:cNvGrpSpPr>
            <a:grpSpLocks/>
          </p:cNvGrpSpPr>
          <p:nvPr/>
        </p:nvGrpSpPr>
        <p:grpSpPr bwMode="auto">
          <a:xfrm flipH="1">
            <a:off x="4572000" y="3581400"/>
            <a:ext cx="304800" cy="304800"/>
            <a:chOff x="3696" y="1728"/>
            <a:chExt cx="192" cy="192"/>
          </a:xfrm>
        </p:grpSpPr>
        <p:sp>
          <p:nvSpPr>
            <p:cNvPr id="26721" name="Oval 21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2" name="Oval 22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3" name="Oval 22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4" name="Oval 22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54" name="Oval 223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5" name="Oval 224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6" name="Oval 225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7" name="Oval 226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8" name="Oval 227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9" name="Oval 228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0" name="Oval 229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61" name="Group 230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6717" name="Oval 2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8" name="Oval 2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9" name="Oval 2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0" name="Oval 2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62" name="Oval 235"/>
          <p:cNvSpPr>
            <a:spLocks noChangeArrowheads="1"/>
          </p:cNvSpPr>
          <p:nvPr/>
        </p:nvSpPr>
        <p:spPr bwMode="auto">
          <a:xfrm>
            <a:off x="4800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3" name="Oval 236"/>
          <p:cNvSpPr>
            <a:spLocks noChangeArrowheads="1"/>
          </p:cNvSpPr>
          <p:nvPr/>
        </p:nvSpPr>
        <p:spPr bwMode="auto">
          <a:xfrm>
            <a:off x="4953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4" name="Oval 237"/>
          <p:cNvSpPr>
            <a:spLocks noChangeArrowheads="1"/>
          </p:cNvSpPr>
          <p:nvPr/>
        </p:nvSpPr>
        <p:spPr bwMode="auto">
          <a:xfrm>
            <a:off x="5105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5" name="Oval 238"/>
          <p:cNvSpPr>
            <a:spLocks noChangeArrowheads="1"/>
          </p:cNvSpPr>
          <p:nvPr/>
        </p:nvSpPr>
        <p:spPr bwMode="auto">
          <a:xfrm>
            <a:off x="5029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66" name="Group 239"/>
          <p:cNvGrpSpPr>
            <a:grpSpLocks/>
          </p:cNvGrpSpPr>
          <p:nvPr/>
        </p:nvGrpSpPr>
        <p:grpSpPr bwMode="auto">
          <a:xfrm flipH="1">
            <a:off x="4876800" y="3657600"/>
            <a:ext cx="304800" cy="304800"/>
            <a:chOff x="3696" y="1728"/>
            <a:chExt cx="192" cy="192"/>
          </a:xfrm>
        </p:grpSpPr>
        <p:sp>
          <p:nvSpPr>
            <p:cNvPr id="26713" name="Oval 24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4" name="Oval 24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5" name="Oval 24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6" name="Oval 24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67" name="Oval 244"/>
          <p:cNvSpPr>
            <a:spLocks noChangeArrowheads="1"/>
          </p:cNvSpPr>
          <p:nvPr/>
        </p:nvSpPr>
        <p:spPr bwMode="auto">
          <a:xfrm>
            <a:off x="4267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8" name="Oval 245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9" name="Oval 246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0" name="Oval 247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1" name="Oval 248"/>
          <p:cNvSpPr>
            <a:spLocks noChangeArrowheads="1"/>
          </p:cNvSpPr>
          <p:nvPr/>
        </p:nvSpPr>
        <p:spPr bwMode="auto">
          <a:xfrm>
            <a:off x="4343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2" name="Oval 249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3" name="Oval 250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4" name="Oval 251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75" name="Group 252"/>
          <p:cNvGrpSpPr>
            <a:grpSpLocks/>
          </p:cNvGrpSpPr>
          <p:nvPr/>
        </p:nvGrpSpPr>
        <p:grpSpPr bwMode="auto">
          <a:xfrm flipH="1">
            <a:off x="4343400" y="2971800"/>
            <a:ext cx="304800" cy="304800"/>
            <a:chOff x="3696" y="1728"/>
            <a:chExt cx="192" cy="192"/>
          </a:xfrm>
        </p:grpSpPr>
        <p:sp>
          <p:nvSpPr>
            <p:cNvPr id="26709" name="Oval 25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0" name="Oval 25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1" name="Oval 25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2" name="Oval 25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76" name="Oval 257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7" name="Oval 258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8" name="Oval 259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9" name="Oval 260"/>
          <p:cNvSpPr>
            <a:spLocks noChangeArrowheads="1"/>
          </p:cNvSpPr>
          <p:nvPr/>
        </p:nvSpPr>
        <p:spPr bwMode="auto">
          <a:xfrm>
            <a:off x="4876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0" name="Oval 261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1" name="Oval 262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2" name="Oval 263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3" name="Oval 264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84" name="Group 265"/>
          <p:cNvGrpSpPr>
            <a:grpSpLocks/>
          </p:cNvGrpSpPr>
          <p:nvPr/>
        </p:nvGrpSpPr>
        <p:grpSpPr bwMode="auto">
          <a:xfrm flipH="1">
            <a:off x="4495800" y="3124200"/>
            <a:ext cx="304800" cy="304800"/>
            <a:chOff x="3696" y="1728"/>
            <a:chExt cx="192" cy="192"/>
          </a:xfrm>
        </p:grpSpPr>
        <p:sp>
          <p:nvSpPr>
            <p:cNvPr id="26705" name="Oval 2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6" name="Oval 2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7" name="Oval 2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8" name="Oval 2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85" name="Oval 270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6" name="Oval 271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7" name="Oval 272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8" name="Oval 273"/>
          <p:cNvSpPr>
            <a:spLocks noChangeArrowheads="1"/>
          </p:cNvSpPr>
          <p:nvPr/>
        </p:nvSpPr>
        <p:spPr bwMode="auto">
          <a:xfrm>
            <a:off x="5029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9" name="Oval 274"/>
          <p:cNvSpPr>
            <a:spLocks noChangeArrowheads="1"/>
          </p:cNvSpPr>
          <p:nvPr/>
        </p:nvSpPr>
        <p:spPr bwMode="auto">
          <a:xfrm>
            <a:off x="4648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0" name="Oval 275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1" name="Oval 276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2" name="Oval 277"/>
          <p:cNvSpPr>
            <a:spLocks noChangeArrowheads="1"/>
          </p:cNvSpPr>
          <p:nvPr/>
        </p:nvSpPr>
        <p:spPr bwMode="auto">
          <a:xfrm>
            <a:off x="5105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93" name="Group 278"/>
          <p:cNvGrpSpPr>
            <a:grpSpLocks/>
          </p:cNvGrpSpPr>
          <p:nvPr/>
        </p:nvGrpSpPr>
        <p:grpSpPr bwMode="auto">
          <a:xfrm flipH="1">
            <a:off x="4648200" y="3048000"/>
            <a:ext cx="304800" cy="304800"/>
            <a:chOff x="3696" y="1728"/>
            <a:chExt cx="192" cy="192"/>
          </a:xfrm>
        </p:grpSpPr>
        <p:sp>
          <p:nvSpPr>
            <p:cNvPr id="26701" name="Oval 27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2" name="Oval 28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3" name="Oval 28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4" name="Oval 28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94" name="Oval 283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5" name="Oval 284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6" name="Oval 285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7" name="Oval 286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8" name="Oval 287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9" name="Oval 288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00" name="Group 289"/>
          <p:cNvGrpSpPr>
            <a:grpSpLocks/>
          </p:cNvGrpSpPr>
          <p:nvPr/>
        </p:nvGrpSpPr>
        <p:grpSpPr bwMode="auto">
          <a:xfrm flipH="1">
            <a:off x="4114800" y="3276600"/>
            <a:ext cx="304800" cy="304800"/>
            <a:chOff x="3696" y="1728"/>
            <a:chExt cx="192" cy="192"/>
          </a:xfrm>
        </p:grpSpPr>
        <p:sp>
          <p:nvSpPr>
            <p:cNvPr id="26697" name="Oval 29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8" name="Oval 29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9" name="Oval 29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0" name="Oval 29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01" name="Oval 294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2" name="Oval 295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3" name="Oval 296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4" name="Oval 297"/>
          <p:cNvSpPr>
            <a:spLocks noChangeArrowheads="1"/>
          </p:cNvSpPr>
          <p:nvPr/>
        </p:nvSpPr>
        <p:spPr bwMode="auto">
          <a:xfrm>
            <a:off x="4648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5" name="Oval 298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6" name="Oval 299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7" name="Oval 300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08" name="Group 301"/>
          <p:cNvGrpSpPr>
            <a:grpSpLocks/>
          </p:cNvGrpSpPr>
          <p:nvPr/>
        </p:nvGrpSpPr>
        <p:grpSpPr bwMode="auto">
          <a:xfrm flipH="1">
            <a:off x="4267200" y="3429000"/>
            <a:ext cx="304800" cy="304800"/>
            <a:chOff x="3696" y="1728"/>
            <a:chExt cx="192" cy="192"/>
          </a:xfrm>
        </p:grpSpPr>
        <p:sp>
          <p:nvSpPr>
            <p:cNvPr id="26693" name="Oval 3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4" name="Oval 3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5" name="Oval 3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6" name="Oval 3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09" name="Oval 306"/>
          <p:cNvSpPr>
            <a:spLocks noChangeArrowheads="1"/>
          </p:cNvSpPr>
          <p:nvPr/>
        </p:nvSpPr>
        <p:spPr bwMode="auto">
          <a:xfrm>
            <a:off x="4343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0" name="Oval 307"/>
          <p:cNvSpPr>
            <a:spLocks noChangeArrowheads="1"/>
          </p:cNvSpPr>
          <p:nvPr/>
        </p:nvSpPr>
        <p:spPr bwMode="auto">
          <a:xfrm>
            <a:off x="4495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1" name="Oval 308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2" name="Oval 309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13" name="Group 310"/>
          <p:cNvGrpSpPr>
            <a:grpSpLocks/>
          </p:cNvGrpSpPr>
          <p:nvPr/>
        </p:nvGrpSpPr>
        <p:grpSpPr bwMode="auto">
          <a:xfrm flipH="1">
            <a:off x="4419600" y="3352800"/>
            <a:ext cx="304800" cy="304800"/>
            <a:chOff x="3696" y="1728"/>
            <a:chExt cx="192" cy="192"/>
          </a:xfrm>
        </p:grpSpPr>
        <p:sp>
          <p:nvSpPr>
            <p:cNvPr id="26689" name="Oval 31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0" name="Oval 31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1" name="Oval 31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2" name="Oval 31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14" name="Oval 315"/>
          <p:cNvSpPr>
            <a:spLocks noChangeArrowheads="1"/>
          </p:cNvSpPr>
          <p:nvPr/>
        </p:nvSpPr>
        <p:spPr bwMode="auto">
          <a:xfrm>
            <a:off x="4724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5" name="Oval 316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6" name="Oval 317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7" name="Oval 318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8" name="Oval 319"/>
          <p:cNvSpPr>
            <a:spLocks noChangeArrowheads="1"/>
          </p:cNvSpPr>
          <p:nvPr/>
        </p:nvSpPr>
        <p:spPr bwMode="auto">
          <a:xfrm>
            <a:off x="48006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9" name="Oval 320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0" name="Oval 321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1" name="Oval 322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22" name="Group 323"/>
          <p:cNvGrpSpPr>
            <a:grpSpLocks/>
          </p:cNvGrpSpPr>
          <p:nvPr/>
        </p:nvGrpSpPr>
        <p:grpSpPr bwMode="auto">
          <a:xfrm flipH="1">
            <a:off x="4800600" y="3505200"/>
            <a:ext cx="304800" cy="304800"/>
            <a:chOff x="3696" y="1728"/>
            <a:chExt cx="192" cy="192"/>
          </a:xfrm>
        </p:grpSpPr>
        <p:sp>
          <p:nvSpPr>
            <p:cNvPr id="26685" name="Oval 32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6" name="Oval 32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7" name="Oval 32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8" name="Oval 32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23" name="Oval 328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4" name="Oval 329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5" name="Oval 330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6" name="Oval 331"/>
          <p:cNvSpPr>
            <a:spLocks noChangeArrowheads="1"/>
          </p:cNvSpPr>
          <p:nvPr/>
        </p:nvSpPr>
        <p:spPr bwMode="auto">
          <a:xfrm>
            <a:off x="5334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7" name="Oval 332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8" name="Oval 333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9" name="Oval 334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0" name="Oval 335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31" name="Group 336"/>
          <p:cNvGrpSpPr>
            <a:grpSpLocks/>
          </p:cNvGrpSpPr>
          <p:nvPr/>
        </p:nvGrpSpPr>
        <p:grpSpPr bwMode="auto">
          <a:xfrm flipH="1">
            <a:off x="4953000" y="3657600"/>
            <a:ext cx="304800" cy="304800"/>
            <a:chOff x="3696" y="1728"/>
            <a:chExt cx="192" cy="192"/>
          </a:xfrm>
        </p:grpSpPr>
        <p:sp>
          <p:nvSpPr>
            <p:cNvPr id="26681" name="Oval 3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2" name="Oval 3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3" name="Oval 3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4" name="Oval 3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32" name="Oval 341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3" name="Oval 342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4" name="Oval 343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5" name="Oval 344"/>
          <p:cNvSpPr>
            <a:spLocks noChangeArrowheads="1"/>
          </p:cNvSpPr>
          <p:nvPr/>
        </p:nvSpPr>
        <p:spPr bwMode="auto">
          <a:xfrm>
            <a:off x="5486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6" name="Oval 345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7" name="Oval 346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8" name="Oval 347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9" name="Oval 348"/>
          <p:cNvSpPr>
            <a:spLocks noChangeArrowheads="1"/>
          </p:cNvSpPr>
          <p:nvPr/>
        </p:nvSpPr>
        <p:spPr bwMode="auto">
          <a:xfrm>
            <a:off x="5562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40" name="Group 349"/>
          <p:cNvGrpSpPr>
            <a:grpSpLocks/>
          </p:cNvGrpSpPr>
          <p:nvPr/>
        </p:nvGrpSpPr>
        <p:grpSpPr bwMode="auto">
          <a:xfrm flipH="1">
            <a:off x="5105400" y="3581400"/>
            <a:ext cx="304800" cy="304800"/>
            <a:chOff x="3696" y="1728"/>
            <a:chExt cx="192" cy="192"/>
          </a:xfrm>
        </p:grpSpPr>
        <p:sp>
          <p:nvSpPr>
            <p:cNvPr id="26677" name="Oval 35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8" name="Oval 35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9" name="Oval 35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0" name="Oval 35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41" name="Oval 35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2" name="Oval 35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3" name="Oval 35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4" name="Oval 357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5" name="Oval 358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6" name="Oval 359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47" name="Group 360"/>
          <p:cNvGrpSpPr>
            <a:grpSpLocks/>
          </p:cNvGrpSpPr>
          <p:nvPr/>
        </p:nvGrpSpPr>
        <p:grpSpPr bwMode="auto">
          <a:xfrm flipH="1">
            <a:off x="4572000" y="3810000"/>
            <a:ext cx="304800" cy="304800"/>
            <a:chOff x="3696" y="1728"/>
            <a:chExt cx="192" cy="192"/>
          </a:xfrm>
        </p:grpSpPr>
        <p:sp>
          <p:nvSpPr>
            <p:cNvPr id="26673" name="Oval 3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4" name="Oval 3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5" name="Oval 3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6" name="Oval 3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48" name="Oval 365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9" name="Oval 366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0" name="Oval 367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1" name="Oval 368"/>
          <p:cNvSpPr>
            <a:spLocks noChangeArrowheads="1"/>
          </p:cNvSpPr>
          <p:nvPr/>
        </p:nvSpPr>
        <p:spPr bwMode="auto">
          <a:xfrm>
            <a:off x="5105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2" name="Oval 369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3" name="Oval 370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4" name="Oval 371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55" name="Group 372"/>
          <p:cNvGrpSpPr>
            <a:grpSpLocks/>
          </p:cNvGrpSpPr>
          <p:nvPr/>
        </p:nvGrpSpPr>
        <p:grpSpPr bwMode="auto">
          <a:xfrm flipH="1">
            <a:off x="4724400" y="3962400"/>
            <a:ext cx="304800" cy="304800"/>
            <a:chOff x="3696" y="1728"/>
            <a:chExt cx="192" cy="192"/>
          </a:xfrm>
        </p:grpSpPr>
        <p:sp>
          <p:nvSpPr>
            <p:cNvPr id="26669" name="Oval 3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0" name="Oval 3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1" name="Oval 3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2" name="Oval 3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56" name="Oval 377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7" name="Oval 378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8" name="Oval 379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9" name="Oval 380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60" name="Group 381"/>
          <p:cNvGrpSpPr>
            <a:grpSpLocks/>
          </p:cNvGrpSpPr>
          <p:nvPr/>
        </p:nvGrpSpPr>
        <p:grpSpPr bwMode="auto">
          <a:xfrm flipH="1">
            <a:off x="4876800" y="3886200"/>
            <a:ext cx="304800" cy="304800"/>
            <a:chOff x="3696" y="1728"/>
            <a:chExt cx="192" cy="192"/>
          </a:xfrm>
        </p:grpSpPr>
        <p:sp>
          <p:nvSpPr>
            <p:cNvPr id="26665" name="Oval 3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6" name="Oval 3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7" name="Oval 3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8" name="Oval 3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61" name="Oval 386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2" name="Oval 387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3" name="Oval 388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4" name="Oval 389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5" name="Oval 390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6" name="Oval 391"/>
          <p:cNvSpPr>
            <a:spLocks noChangeArrowheads="1"/>
          </p:cNvSpPr>
          <p:nvPr/>
        </p:nvSpPr>
        <p:spPr bwMode="auto">
          <a:xfrm>
            <a:off x="4267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7" name="Oval 392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8" name="Oval 393"/>
          <p:cNvSpPr>
            <a:spLocks noChangeArrowheads="1"/>
          </p:cNvSpPr>
          <p:nvPr/>
        </p:nvSpPr>
        <p:spPr bwMode="auto">
          <a:xfrm>
            <a:off x="4343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9" name="Oval 394"/>
          <p:cNvSpPr>
            <a:spLocks noChangeArrowheads="1"/>
          </p:cNvSpPr>
          <p:nvPr/>
        </p:nvSpPr>
        <p:spPr bwMode="auto">
          <a:xfrm>
            <a:off x="4267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0" name="Oval 395"/>
          <p:cNvSpPr>
            <a:spLocks noChangeArrowheads="1"/>
          </p:cNvSpPr>
          <p:nvPr/>
        </p:nvSpPr>
        <p:spPr bwMode="auto">
          <a:xfrm>
            <a:off x="4419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1" name="Oval 396"/>
          <p:cNvSpPr>
            <a:spLocks noChangeArrowheads="1"/>
          </p:cNvSpPr>
          <p:nvPr/>
        </p:nvSpPr>
        <p:spPr bwMode="auto">
          <a:xfrm>
            <a:off x="4343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2" name="Oval 397"/>
          <p:cNvSpPr>
            <a:spLocks noChangeArrowheads="1"/>
          </p:cNvSpPr>
          <p:nvPr/>
        </p:nvSpPr>
        <p:spPr bwMode="auto">
          <a:xfrm>
            <a:off x="4495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73" name="Group 398"/>
          <p:cNvGrpSpPr>
            <a:grpSpLocks/>
          </p:cNvGrpSpPr>
          <p:nvPr/>
        </p:nvGrpSpPr>
        <p:grpSpPr bwMode="auto">
          <a:xfrm flipH="1">
            <a:off x="4038600" y="3200400"/>
            <a:ext cx="304800" cy="304800"/>
            <a:chOff x="3696" y="1728"/>
            <a:chExt cx="192" cy="192"/>
          </a:xfrm>
        </p:grpSpPr>
        <p:sp>
          <p:nvSpPr>
            <p:cNvPr id="26661" name="Oval 39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2" name="Oval 40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3" name="Oval 40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4" name="Oval 40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74" name="Oval 403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5" name="Oval 404"/>
          <p:cNvSpPr>
            <a:spLocks noChangeArrowheads="1"/>
          </p:cNvSpPr>
          <p:nvPr/>
        </p:nvSpPr>
        <p:spPr bwMode="auto">
          <a:xfrm>
            <a:off x="4038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6" name="Oval 405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7" name="Oval 406"/>
          <p:cNvSpPr>
            <a:spLocks noChangeArrowheads="1"/>
          </p:cNvSpPr>
          <p:nvPr/>
        </p:nvSpPr>
        <p:spPr bwMode="auto">
          <a:xfrm>
            <a:off x="4038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8" name="Oval 407"/>
          <p:cNvSpPr>
            <a:spLocks noChangeArrowheads="1"/>
          </p:cNvSpPr>
          <p:nvPr/>
        </p:nvSpPr>
        <p:spPr bwMode="auto">
          <a:xfrm>
            <a:off x="3962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9" name="Oval 408"/>
          <p:cNvSpPr>
            <a:spLocks noChangeArrowheads="1"/>
          </p:cNvSpPr>
          <p:nvPr/>
        </p:nvSpPr>
        <p:spPr bwMode="auto">
          <a:xfrm>
            <a:off x="4114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0" name="Oval 409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1" name="Oval 410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2" name="Oval 411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3" name="Oval 412"/>
          <p:cNvSpPr>
            <a:spLocks noChangeArrowheads="1"/>
          </p:cNvSpPr>
          <p:nvPr/>
        </p:nvSpPr>
        <p:spPr bwMode="auto">
          <a:xfrm>
            <a:off x="4191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4" name="Oval 413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5" name="Oval 414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6" name="Oval 415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87" name="Group 416"/>
          <p:cNvGrpSpPr>
            <a:grpSpLocks/>
          </p:cNvGrpSpPr>
          <p:nvPr/>
        </p:nvGrpSpPr>
        <p:grpSpPr bwMode="auto">
          <a:xfrm flipH="1">
            <a:off x="4191000" y="3657600"/>
            <a:ext cx="304800" cy="304800"/>
            <a:chOff x="3696" y="1728"/>
            <a:chExt cx="192" cy="192"/>
          </a:xfrm>
        </p:grpSpPr>
        <p:sp>
          <p:nvSpPr>
            <p:cNvPr id="26657" name="Oval 4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8" name="Oval 4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9" name="Oval 4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0" name="Oval 4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88" name="Oval 421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9" name="Oval 422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0" name="Oval 423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1" name="Oval 424"/>
          <p:cNvSpPr>
            <a:spLocks noChangeArrowheads="1"/>
          </p:cNvSpPr>
          <p:nvPr/>
        </p:nvSpPr>
        <p:spPr bwMode="auto">
          <a:xfrm>
            <a:off x="4724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2" name="Oval 425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3" name="Oval 426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4" name="Oval 427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5" name="Oval 428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96" name="Group 429"/>
          <p:cNvGrpSpPr>
            <a:grpSpLocks/>
          </p:cNvGrpSpPr>
          <p:nvPr/>
        </p:nvGrpSpPr>
        <p:grpSpPr bwMode="auto">
          <a:xfrm flipH="1">
            <a:off x="4343400" y="3810000"/>
            <a:ext cx="304800" cy="304800"/>
            <a:chOff x="3696" y="1728"/>
            <a:chExt cx="192" cy="192"/>
          </a:xfrm>
        </p:grpSpPr>
        <p:sp>
          <p:nvSpPr>
            <p:cNvPr id="26653" name="Oval 43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4" name="Oval 43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5" name="Oval 43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6" name="Oval 43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97" name="Oval 434"/>
          <p:cNvSpPr>
            <a:spLocks noChangeArrowheads="1"/>
          </p:cNvSpPr>
          <p:nvPr/>
        </p:nvSpPr>
        <p:spPr bwMode="auto">
          <a:xfrm>
            <a:off x="4419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8" name="Oval 435"/>
          <p:cNvSpPr>
            <a:spLocks noChangeArrowheads="1"/>
          </p:cNvSpPr>
          <p:nvPr/>
        </p:nvSpPr>
        <p:spPr bwMode="auto">
          <a:xfrm>
            <a:off x="4572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9" name="Oval 436"/>
          <p:cNvSpPr>
            <a:spLocks noChangeArrowheads="1"/>
          </p:cNvSpPr>
          <p:nvPr/>
        </p:nvSpPr>
        <p:spPr bwMode="auto">
          <a:xfrm>
            <a:off x="4724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0" name="Oval 437"/>
          <p:cNvSpPr>
            <a:spLocks noChangeArrowheads="1"/>
          </p:cNvSpPr>
          <p:nvPr/>
        </p:nvSpPr>
        <p:spPr bwMode="auto">
          <a:xfrm>
            <a:off x="4876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1" name="Oval 438"/>
          <p:cNvSpPr>
            <a:spLocks noChangeArrowheads="1"/>
          </p:cNvSpPr>
          <p:nvPr/>
        </p:nvSpPr>
        <p:spPr bwMode="auto">
          <a:xfrm>
            <a:off x="4495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2" name="Oval 439"/>
          <p:cNvSpPr>
            <a:spLocks noChangeArrowheads="1"/>
          </p:cNvSpPr>
          <p:nvPr/>
        </p:nvSpPr>
        <p:spPr bwMode="auto">
          <a:xfrm>
            <a:off x="4648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3" name="Oval 440"/>
          <p:cNvSpPr>
            <a:spLocks noChangeArrowheads="1"/>
          </p:cNvSpPr>
          <p:nvPr/>
        </p:nvSpPr>
        <p:spPr bwMode="auto">
          <a:xfrm>
            <a:off x="4800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4" name="Oval 441"/>
          <p:cNvSpPr>
            <a:spLocks noChangeArrowheads="1"/>
          </p:cNvSpPr>
          <p:nvPr/>
        </p:nvSpPr>
        <p:spPr bwMode="auto">
          <a:xfrm>
            <a:off x="4953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05" name="Group 442"/>
          <p:cNvGrpSpPr>
            <a:grpSpLocks/>
          </p:cNvGrpSpPr>
          <p:nvPr/>
        </p:nvGrpSpPr>
        <p:grpSpPr bwMode="auto">
          <a:xfrm flipH="1">
            <a:off x="4495800" y="3733800"/>
            <a:ext cx="304800" cy="304800"/>
            <a:chOff x="3696" y="1728"/>
            <a:chExt cx="192" cy="192"/>
          </a:xfrm>
        </p:grpSpPr>
        <p:sp>
          <p:nvSpPr>
            <p:cNvPr id="26649" name="Oval 44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0" name="Oval 44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1" name="Oval 44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2" name="Oval 44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06" name="Oval 447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7" name="Oval 448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8" name="Oval 449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9" name="Oval 450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0" name="Oval 451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1" name="Oval 452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12" name="Group 453"/>
          <p:cNvGrpSpPr>
            <a:grpSpLocks/>
          </p:cNvGrpSpPr>
          <p:nvPr/>
        </p:nvGrpSpPr>
        <p:grpSpPr bwMode="auto">
          <a:xfrm flipH="1">
            <a:off x="3962400" y="3962400"/>
            <a:ext cx="304800" cy="304800"/>
            <a:chOff x="3696" y="1728"/>
            <a:chExt cx="192" cy="192"/>
          </a:xfrm>
        </p:grpSpPr>
        <p:sp>
          <p:nvSpPr>
            <p:cNvPr id="26645" name="Oval 4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6" name="Oval 4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7" name="Oval 4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8" name="Oval 4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13" name="Oval 458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4" name="Oval 459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5" name="Oval 460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6" name="Oval 461"/>
          <p:cNvSpPr>
            <a:spLocks noChangeArrowheads="1"/>
          </p:cNvSpPr>
          <p:nvPr/>
        </p:nvSpPr>
        <p:spPr bwMode="auto">
          <a:xfrm>
            <a:off x="4495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7" name="Oval 462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8" name="Oval 463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9" name="Oval 464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20" name="Group 465"/>
          <p:cNvGrpSpPr>
            <a:grpSpLocks/>
          </p:cNvGrpSpPr>
          <p:nvPr/>
        </p:nvGrpSpPr>
        <p:grpSpPr bwMode="auto">
          <a:xfrm flipH="1">
            <a:off x="4114800" y="4114800"/>
            <a:ext cx="304800" cy="304800"/>
            <a:chOff x="3696" y="1728"/>
            <a:chExt cx="192" cy="192"/>
          </a:xfrm>
        </p:grpSpPr>
        <p:sp>
          <p:nvSpPr>
            <p:cNvPr id="26641" name="Oval 4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2" name="Oval 4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3" name="Oval 4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4" name="Oval 4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21" name="Oval 470"/>
          <p:cNvSpPr>
            <a:spLocks noChangeArrowheads="1"/>
          </p:cNvSpPr>
          <p:nvPr/>
        </p:nvSpPr>
        <p:spPr bwMode="auto">
          <a:xfrm>
            <a:off x="4191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2" name="Oval 471"/>
          <p:cNvSpPr>
            <a:spLocks noChangeArrowheads="1"/>
          </p:cNvSpPr>
          <p:nvPr/>
        </p:nvSpPr>
        <p:spPr bwMode="auto">
          <a:xfrm>
            <a:off x="4343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3" name="Oval 472"/>
          <p:cNvSpPr>
            <a:spLocks noChangeArrowheads="1"/>
          </p:cNvSpPr>
          <p:nvPr/>
        </p:nvSpPr>
        <p:spPr bwMode="auto">
          <a:xfrm>
            <a:off x="4495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4" name="Oval 473"/>
          <p:cNvSpPr>
            <a:spLocks noChangeArrowheads="1"/>
          </p:cNvSpPr>
          <p:nvPr/>
        </p:nvSpPr>
        <p:spPr bwMode="auto">
          <a:xfrm>
            <a:off x="4419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25" name="Group 474"/>
          <p:cNvGrpSpPr>
            <a:grpSpLocks/>
          </p:cNvGrpSpPr>
          <p:nvPr/>
        </p:nvGrpSpPr>
        <p:grpSpPr bwMode="auto">
          <a:xfrm flipH="1">
            <a:off x="4267200" y="4038600"/>
            <a:ext cx="304800" cy="304800"/>
            <a:chOff x="3696" y="1728"/>
            <a:chExt cx="192" cy="192"/>
          </a:xfrm>
        </p:grpSpPr>
        <p:sp>
          <p:nvSpPr>
            <p:cNvPr id="26637" name="Oval 47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8" name="Oval 47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9" name="Oval 47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0" name="Oval 47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26" name="Oval 479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7" name="Oval 480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8" name="Oval 481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9" name="Oval 482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0" name="Oval 483"/>
          <p:cNvSpPr>
            <a:spLocks noChangeArrowheads="1"/>
          </p:cNvSpPr>
          <p:nvPr/>
        </p:nvSpPr>
        <p:spPr bwMode="auto">
          <a:xfrm>
            <a:off x="5029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1" name="Oval 484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2" name="Oval 485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3" name="Oval 486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34" name="Group 487"/>
          <p:cNvGrpSpPr>
            <a:grpSpLocks/>
          </p:cNvGrpSpPr>
          <p:nvPr/>
        </p:nvGrpSpPr>
        <p:grpSpPr bwMode="auto">
          <a:xfrm flipH="1">
            <a:off x="5029200" y="3505200"/>
            <a:ext cx="304800" cy="304800"/>
            <a:chOff x="3696" y="1728"/>
            <a:chExt cx="192" cy="192"/>
          </a:xfrm>
        </p:grpSpPr>
        <p:sp>
          <p:nvSpPr>
            <p:cNvPr id="26633" name="Oval 48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4" name="Oval 48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5" name="Oval 49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6" name="Oval 49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35" name="Oval 492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6" name="Oval 493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7" name="Oval 494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8" name="Oval 495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9" name="Oval 496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0" name="Oval 497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1" name="Oval 498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2" name="Oval 499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43" name="Group 500"/>
          <p:cNvGrpSpPr>
            <a:grpSpLocks/>
          </p:cNvGrpSpPr>
          <p:nvPr/>
        </p:nvGrpSpPr>
        <p:grpSpPr bwMode="auto">
          <a:xfrm flipH="1">
            <a:off x="5181600" y="3657600"/>
            <a:ext cx="304800" cy="304800"/>
            <a:chOff x="3696" y="1728"/>
            <a:chExt cx="192" cy="192"/>
          </a:xfrm>
        </p:grpSpPr>
        <p:sp>
          <p:nvSpPr>
            <p:cNvPr id="26629" name="Oval 5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0" name="Oval 5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1" name="Oval 5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2" name="Oval 5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44" name="Oval 505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5" name="Oval 506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6" name="Oval 507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7" name="Oval 508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8" name="Oval 509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9" name="Oval 510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0" name="Oval 511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1" name="Oval 512"/>
          <p:cNvSpPr>
            <a:spLocks noChangeArrowheads="1"/>
          </p:cNvSpPr>
          <p:nvPr/>
        </p:nvSpPr>
        <p:spPr bwMode="auto">
          <a:xfrm>
            <a:off x="5791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52" name="Group 513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6625" name="Oval 51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6" name="Oval 51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7" name="Oval 51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8" name="Oval 51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53" name="Oval 518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4" name="Oval 519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5" name="Oval 520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6" name="Oval 521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7" name="Oval 522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8" name="Oval 523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59" name="Group 524"/>
          <p:cNvGrpSpPr>
            <a:grpSpLocks/>
          </p:cNvGrpSpPr>
          <p:nvPr/>
        </p:nvGrpSpPr>
        <p:grpSpPr bwMode="auto">
          <a:xfrm flipH="1">
            <a:off x="4800600" y="3810000"/>
            <a:ext cx="304800" cy="304800"/>
            <a:chOff x="3696" y="1728"/>
            <a:chExt cx="192" cy="192"/>
          </a:xfrm>
        </p:grpSpPr>
        <p:sp>
          <p:nvSpPr>
            <p:cNvPr id="26621" name="Oval 52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2" name="Oval 52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3" name="Oval 52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4" name="Oval 52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60" name="Oval 529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1" name="Oval 530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2" name="Oval 531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3" name="Oval 532"/>
          <p:cNvSpPr>
            <a:spLocks noChangeArrowheads="1"/>
          </p:cNvSpPr>
          <p:nvPr/>
        </p:nvSpPr>
        <p:spPr bwMode="auto">
          <a:xfrm>
            <a:off x="5334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4" name="Oval 533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5" name="Oval 534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6" name="Oval 535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67" name="Group 536"/>
          <p:cNvGrpSpPr>
            <a:grpSpLocks/>
          </p:cNvGrpSpPr>
          <p:nvPr/>
        </p:nvGrpSpPr>
        <p:grpSpPr bwMode="auto">
          <a:xfrm flipH="1">
            <a:off x="4953000" y="3962400"/>
            <a:ext cx="304800" cy="304800"/>
            <a:chOff x="3696" y="1728"/>
            <a:chExt cx="192" cy="192"/>
          </a:xfrm>
        </p:grpSpPr>
        <p:sp>
          <p:nvSpPr>
            <p:cNvPr id="26617" name="Oval 5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8" name="Oval 5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9" name="Oval 5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0" name="Oval 5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68" name="Oval 541"/>
          <p:cNvSpPr>
            <a:spLocks noChangeArrowheads="1"/>
          </p:cNvSpPr>
          <p:nvPr/>
        </p:nvSpPr>
        <p:spPr bwMode="auto">
          <a:xfrm>
            <a:off x="5029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9" name="Oval 542"/>
          <p:cNvSpPr>
            <a:spLocks noChangeArrowheads="1"/>
          </p:cNvSpPr>
          <p:nvPr/>
        </p:nvSpPr>
        <p:spPr bwMode="auto">
          <a:xfrm>
            <a:off x="5181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0" name="Oval 543"/>
          <p:cNvSpPr>
            <a:spLocks noChangeArrowheads="1"/>
          </p:cNvSpPr>
          <p:nvPr/>
        </p:nvSpPr>
        <p:spPr bwMode="auto">
          <a:xfrm>
            <a:off x="5334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1" name="Oval 544"/>
          <p:cNvSpPr>
            <a:spLocks noChangeArrowheads="1"/>
          </p:cNvSpPr>
          <p:nvPr/>
        </p:nvSpPr>
        <p:spPr bwMode="auto">
          <a:xfrm>
            <a:off x="5257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72" name="Group 545"/>
          <p:cNvGrpSpPr>
            <a:grpSpLocks/>
          </p:cNvGrpSpPr>
          <p:nvPr/>
        </p:nvGrpSpPr>
        <p:grpSpPr bwMode="auto">
          <a:xfrm flipH="1">
            <a:off x="5105400" y="3886200"/>
            <a:ext cx="304800" cy="304800"/>
            <a:chOff x="3696" y="1728"/>
            <a:chExt cx="192" cy="192"/>
          </a:xfrm>
        </p:grpSpPr>
        <p:sp>
          <p:nvSpPr>
            <p:cNvPr id="26613" name="Oval 54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4" name="Oval 54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5" name="Oval 54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6" name="Oval 54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73" name="Oval 550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4" name="Oval 551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5" name="Oval 552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6" name="Oval 553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7" name="Oval 554"/>
          <p:cNvSpPr>
            <a:spLocks noChangeArrowheads="1"/>
          </p:cNvSpPr>
          <p:nvPr/>
        </p:nvSpPr>
        <p:spPr bwMode="auto">
          <a:xfrm>
            <a:off x="5486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8" name="Oval 555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9" name="Oval 556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0" name="Oval 557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81" name="Group 558"/>
          <p:cNvGrpSpPr>
            <a:grpSpLocks/>
          </p:cNvGrpSpPr>
          <p:nvPr/>
        </p:nvGrpSpPr>
        <p:grpSpPr bwMode="auto">
          <a:xfrm flipH="1">
            <a:off x="5486400" y="4038600"/>
            <a:ext cx="304800" cy="304800"/>
            <a:chOff x="3696" y="1728"/>
            <a:chExt cx="192" cy="192"/>
          </a:xfrm>
        </p:grpSpPr>
        <p:sp>
          <p:nvSpPr>
            <p:cNvPr id="26609" name="Oval 55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0" name="Oval 56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1" name="Oval 56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2" name="Oval 56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82" name="Oval 563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3" name="Oval 564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4" name="Oval 565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5" name="Oval 566"/>
          <p:cNvSpPr>
            <a:spLocks noChangeArrowheads="1"/>
          </p:cNvSpPr>
          <p:nvPr/>
        </p:nvSpPr>
        <p:spPr bwMode="auto">
          <a:xfrm>
            <a:off x="6019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6" name="Oval 567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7" name="Oval 568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8" name="Oval 569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9" name="Oval 570"/>
          <p:cNvSpPr>
            <a:spLocks noChangeArrowheads="1"/>
          </p:cNvSpPr>
          <p:nvPr/>
        </p:nvSpPr>
        <p:spPr bwMode="auto">
          <a:xfrm>
            <a:off x="6096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90" name="Group 571"/>
          <p:cNvGrpSpPr>
            <a:grpSpLocks/>
          </p:cNvGrpSpPr>
          <p:nvPr/>
        </p:nvGrpSpPr>
        <p:grpSpPr bwMode="auto">
          <a:xfrm flipH="1">
            <a:off x="5638800" y="4191000"/>
            <a:ext cx="304800" cy="304800"/>
            <a:chOff x="3696" y="1728"/>
            <a:chExt cx="192" cy="192"/>
          </a:xfrm>
        </p:grpSpPr>
        <p:sp>
          <p:nvSpPr>
            <p:cNvPr id="26605" name="Oval 57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6" name="Oval 57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7" name="Oval 57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8" name="Oval 57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91" name="Oval 576"/>
          <p:cNvSpPr>
            <a:spLocks noChangeArrowheads="1"/>
          </p:cNvSpPr>
          <p:nvPr/>
        </p:nvSpPr>
        <p:spPr bwMode="auto">
          <a:xfrm>
            <a:off x="5715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2" name="Oval 577"/>
          <p:cNvSpPr>
            <a:spLocks noChangeArrowheads="1"/>
          </p:cNvSpPr>
          <p:nvPr/>
        </p:nvSpPr>
        <p:spPr bwMode="auto">
          <a:xfrm>
            <a:off x="5867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3" name="Oval 578"/>
          <p:cNvSpPr>
            <a:spLocks noChangeArrowheads="1"/>
          </p:cNvSpPr>
          <p:nvPr/>
        </p:nvSpPr>
        <p:spPr bwMode="auto">
          <a:xfrm>
            <a:off x="6019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4" name="Oval 579"/>
          <p:cNvSpPr>
            <a:spLocks noChangeArrowheads="1"/>
          </p:cNvSpPr>
          <p:nvPr/>
        </p:nvSpPr>
        <p:spPr bwMode="auto">
          <a:xfrm>
            <a:off x="6172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5" name="Oval 580"/>
          <p:cNvSpPr>
            <a:spLocks noChangeArrowheads="1"/>
          </p:cNvSpPr>
          <p:nvPr/>
        </p:nvSpPr>
        <p:spPr bwMode="auto">
          <a:xfrm>
            <a:off x="5791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6" name="Oval 581"/>
          <p:cNvSpPr>
            <a:spLocks noChangeArrowheads="1"/>
          </p:cNvSpPr>
          <p:nvPr/>
        </p:nvSpPr>
        <p:spPr bwMode="auto">
          <a:xfrm>
            <a:off x="5943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7" name="Oval 582"/>
          <p:cNvSpPr>
            <a:spLocks noChangeArrowheads="1"/>
          </p:cNvSpPr>
          <p:nvPr/>
        </p:nvSpPr>
        <p:spPr bwMode="auto">
          <a:xfrm>
            <a:off x="6096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8" name="Oval 583"/>
          <p:cNvSpPr>
            <a:spLocks noChangeArrowheads="1"/>
          </p:cNvSpPr>
          <p:nvPr/>
        </p:nvSpPr>
        <p:spPr bwMode="auto">
          <a:xfrm>
            <a:off x="6248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99" name="Group 584"/>
          <p:cNvGrpSpPr>
            <a:grpSpLocks/>
          </p:cNvGrpSpPr>
          <p:nvPr/>
        </p:nvGrpSpPr>
        <p:grpSpPr bwMode="auto">
          <a:xfrm flipH="1">
            <a:off x="5791200" y="4114800"/>
            <a:ext cx="304800" cy="304800"/>
            <a:chOff x="3696" y="1728"/>
            <a:chExt cx="192" cy="192"/>
          </a:xfrm>
        </p:grpSpPr>
        <p:sp>
          <p:nvSpPr>
            <p:cNvPr id="26601" name="Oval 58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2" name="Oval 58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3" name="Oval 58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4" name="Oval 58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00" name="Oval 589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1" name="Oval 590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2" name="Oval 591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3" name="Oval 592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4" name="Oval 593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5" name="Oval 594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06" name="Group 595"/>
          <p:cNvGrpSpPr>
            <a:grpSpLocks/>
          </p:cNvGrpSpPr>
          <p:nvPr/>
        </p:nvGrpSpPr>
        <p:grpSpPr bwMode="auto">
          <a:xfrm flipH="1">
            <a:off x="5257800" y="4343400"/>
            <a:ext cx="304800" cy="304800"/>
            <a:chOff x="3696" y="1728"/>
            <a:chExt cx="192" cy="192"/>
          </a:xfrm>
        </p:grpSpPr>
        <p:sp>
          <p:nvSpPr>
            <p:cNvPr id="26597" name="Oval 5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8" name="Oval 5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9" name="Oval 5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0" name="Oval 5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07" name="Oval 600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8" name="Oval 601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9" name="Oval 602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0" name="Oval 603"/>
          <p:cNvSpPr>
            <a:spLocks noChangeArrowheads="1"/>
          </p:cNvSpPr>
          <p:nvPr/>
        </p:nvSpPr>
        <p:spPr bwMode="auto">
          <a:xfrm>
            <a:off x="5791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1" name="Oval 604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2" name="Oval 605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3" name="Oval 606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14" name="Group 607"/>
          <p:cNvGrpSpPr>
            <a:grpSpLocks/>
          </p:cNvGrpSpPr>
          <p:nvPr/>
        </p:nvGrpSpPr>
        <p:grpSpPr bwMode="auto">
          <a:xfrm flipH="1">
            <a:off x="5410200" y="4495800"/>
            <a:ext cx="304800" cy="304800"/>
            <a:chOff x="3696" y="1728"/>
            <a:chExt cx="192" cy="192"/>
          </a:xfrm>
        </p:grpSpPr>
        <p:sp>
          <p:nvSpPr>
            <p:cNvPr id="26593" name="Oval 6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4" name="Oval 6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5" name="Oval 6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6" name="Oval 6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15" name="Oval 612"/>
          <p:cNvSpPr>
            <a:spLocks noChangeArrowheads="1"/>
          </p:cNvSpPr>
          <p:nvPr/>
        </p:nvSpPr>
        <p:spPr bwMode="auto">
          <a:xfrm>
            <a:off x="5486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6" name="Oval 613"/>
          <p:cNvSpPr>
            <a:spLocks noChangeArrowheads="1"/>
          </p:cNvSpPr>
          <p:nvPr/>
        </p:nvSpPr>
        <p:spPr bwMode="auto">
          <a:xfrm>
            <a:off x="5638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7" name="Oval 614"/>
          <p:cNvSpPr>
            <a:spLocks noChangeArrowheads="1"/>
          </p:cNvSpPr>
          <p:nvPr/>
        </p:nvSpPr>
        <p:spPr bwMode="auto">
          <a:xfrm>
            <a:off x="5791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8" name="Oval 615"/>
          <p:cNvSpPr>
            <a:spLocks noChangeArrowheads="1"/>
          </p:cNvSpPr>
          <p:nvPr/>
        </p:nvSpPr>
        <p:spPr bwMode="auto">
          <a:xfrm>
            <a:off x="5715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19" name="Group 616"/>
          <p:cNvGrpSpPr>
            <a:grpSpLocks/>
          </p:cNvGrpSpPr>
          <p:nvPr/>
        </p:nvGrpSpPr>
        <p:grpSpPr bwMode="auto">
          <a:xfrm flipH="1">
            <a:off x="5562600" y="4419600"/>
            <a:ext cx="304800" cy="304800"/>
            <a:chOff x="3696" y="1728"/>
            <a:chExt cx="192" cy="192"/>
          </a:xfrm>
        </p:grpSpPr>
        <p:sp>
          <p:nvSpPr>
            <p:cNvPr id="26589" name="Oval 6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0" name="Oval 6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1" name="Oval 6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2" name="Oval 6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20" name="Oval 621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1" name="Oval 622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2" name="Oval 623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3" name="Oval 62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4" name="Oval 62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5" name="Oval 62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6" name="Oval 627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7" name="Oval 628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8" name="Oval 629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9" name="Oval 630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0" name="Oval 631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1" name="Oval 632"/>
          <p:cNvSpPr>
            <a:spLocks noChangeArrowheads="1"/>
          </p:cNvSpPr>
          <p:nvPr/>
        </p:nvSpPr>
        <p:spPr bwMode="auto">
          <a:xfrm>
            <a:off x="5181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32" name="Group 633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6585" name="Oval 63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6" name="Oval 63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7" name="Oval 63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8" name="Oval 63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33" name="Oval 638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4" name="Oval 639"/>
          <p:cNvSpPr>
            <a:spLocks noChangeArrowheads="1"/>
          </p:cNvSpPr>
          <p:nvPr/>
        </p:nvSpPr>
        <p:spPr bwMode="auto">
          <a:xfrm>
            <a:off x="4724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5" name="Oval 640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6" name="Oval 641"/>
          <p:cNvSpPr>
            <a:spLocks noChangeArrowheads="1"/>
          </p:cNvSpPr>
          <p:nvPr/>
        </p:nvSpPr>
        <p:spPr bwMode="auto">
          <a:xfrm>
            <a:off x="4724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7" name="Oval 642"/>
          <p:cNvSpPr>
            <a:spLocks noChangeArrowheads="1"/>
          </p:cNvSpPr>
          <p:nvPr/>
        </p:nvSpPr>
        <p:spPr bwMode="auto">
          <a:xfrm>
            <a:off x="4648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8" name="Oval 643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9" name="Oval 644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0" name="Oval 645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1" name="Oval 646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2" name="Oval 647"/>
          <p:cNvSpPr>
            <a:spLocks noChangeArrowheads="1"/>
          </p:cNvSpPr>
          <p:nvPr/>
        </p:nvSpPr>
        <p:spPr bwMode="auto">
          <a:xfrm>
            <a:off x="4876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3" name="Oval 648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4" name="Oval 649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5" name="Oval 650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46" name="Group 651"/>
          <p:cNvGrpSpPr>
            <a:grpSpLocks/>
          </p:cNvGrpSpPr>
          <p:nvPr/>
        </p:nvGrpSpPr>
        <p:grpSpPr bwMode="auto">
          <a:xfrm flipH="1">
            <a:off x="4876800" y="4191000"/>
            <a:ext cx="304800" cy="304800"/>
            <a:chOff x="3696" y="1728"/>
            <a:chExt cx="192" cy="192"/>
          </a:xfrm>
        </p:grpSpPr>
        <p:sp>
          <p:nvSpPr>
            <p:cNvPr id="26581" name="Oval 65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2" name="Oval 65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3" name="Oval 65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4" name="Oval 65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47" name="Oval 656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8" name="Oval 657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9" name="Oval 658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0" name="Oval 659"/>
          <p:cNvSpPr>
            <a:spLocks noChangeArrowheads="1"/>
          </p:cNvSpPr>
          <p:nvPr/>
        </p:nvSpPr>
        <p:spPr bwMode="auto">
          <a:xfrm>
            <a:off x="5410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1" name="Oval 660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2" name="Oval 661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3" name="Oval 662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4" name="Oval 663"/>
          <p:cNvSpPr>
            <a:spLocks noChangeArrowheads="1"/>
          </p:cNvSpPr>
          <p:nvPr/>
        </p:nvSpPr>
        <p:spPr bwMode="auto">
          <a:xfrm>
            <a:off x="5486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55" name="Group 664"/>
          <p:cNvGrpSpPr>
            <a:grpSpLocks/>
          </p:cNvGrpSpPr>
          <p:nvPr/>
        </p:nvGrpSpPr>
        <p:grpSpPr bwMode="auto">
          <a:xfrm flipH="1">
            <a:off x="5029200" y="4343400"/>
            <a:ext cx="304800" cy="304800"/>
            <a:chOff x="3696" y="1728"/>
            <a:chExt cx="192" cy="192"/>
          </a:xfrm>
        </p:grpSpPr>
        <p:sp>
          <p:nvSpPr>
            <p:cNvPr id="26577" name="Oval 66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8" name="Oval 66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9" name="Oval 66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0" name="Oval 66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56" name="Oval 669"/>
          <p:cNvSpPr>
            <a:spLocks noChangeArrowheads="1"/>
          </p:cNvSpPr>
          <p:nvPr/>
        </p:nvSpPr>
        <p:spPr bwMode="auto">
          <a:xfrm>
            <a:off x="5105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7" name="Oval 670"/>
          <p:cNvSpPr>
            <a:spLocks noChangeArrowheads="1"/>
          </p:cNvSpPr>
          <p:nvPr/>
        </p:nvSpPr>
        <p:spPr bwMode="auto">
          <a:xfrm>
            <a:off x="5257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8" name="Oval 671"/>
          <p:cNvSpPr>
            <a:spLocks noChangeArrowheads="1"/>
          </p:cNvSpPr>
          <p:nvPr/>
        </p:nvSpPr>
        <p:spPr bwMode="auto">
          <a:xfrm>
            <a:off x="5410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9" name="Oval 672"/>
          <p:cNvSpPr>
            <a:spLocks noChangeArrowheads="1"/>
          </p:cNvSpPr>
          <p:nvPr/>
        </p:nvSpPr>
        <p:spPr bwMode="auto">
          <a:xfrm>
            <a:off x="5562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0" name="Oval 673"/>
          <p:cNvSpPr>
            <a:spLocks noChangeArrowheads="1"/>
          </p:cNvSpPr>
          <p:nvPr/>
        </p:nvSpPr>
        <p:spPr bwMode="auto">
          <a:xfrm>
            <a:off x="5181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1" name="Oval 674"/>
          <p:cNvSpPr>
            <a:spLocks noChangeArrowheads="1"/>
          </p:cNvSpPr>
          <p:nvPr/>
        </p:nvSpPr>
        <p:spPr bwMode="auto">
          <a:xfrm>
            <a:off x="5334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2" name="Oval 675"/>
          <p:cNvSpPr>
            <a:spLocks noChangeArrowheads="1"/>
          </p:cNvSpPr>
          <p:nvPr/>
        </p:nvSpPr>
        <p:spPr bwMode="auto">
          <a:xfrm>
            <a:off x="5486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3" name="Oval 676"/>
          <p:cNvSpPr>
            <a:spLocks noChangeArrowheads="1"/>
          </p:cNvSpPr>
          <p:nvPr/>
        </p:nvSpPr>
        <p:spPr bwMode="auto">
          <a:xfrm>
            <a:off x="5638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64" name="Group 677"/>
          <p:cNvGrpSpPr>
            <a:grpSpLocks/>
          </p:cNvGrpSpPr>
          <p:nvPr/>
        </p:nvGrpSpPr>
        <p:grpSpPr bwMode="auto">
          <a:xfrm flipH="1">
            <a:off x="5181600" y="4267200"/>
            <a:ext cx="304800" cy="304800"/>
            <a:chOff x="3696" y="1728"/>
            <a:chExt cx="192" cy="192"/>
          </a:xfrm>
        </p:grpSpPr>
        <p:sp>
          <p:nvSpPr>
            <p:cNvPr id="26573" name="Oval 67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4" name="Oval 67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5" name="Oval 68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6" name="Oval 68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65" name="Oval 682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6" name="Oval 683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7" name="Oval 684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8" name="Oval 685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9" name="Oval 686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0" name="Oval 687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71" name="Group 688"/>
          <p:cNvGrpSpPr>
            <a:grpSpLocks/>
          </p:cNvGrpSpPr>
          <p:nvPr/>
        </p:nvGrpSpPr>
        <p:grpSpPr bwMode="auto">
          <a:xfrm flipH="1">
            <a:off x="4648200" y="4495800"/>
            <a:ext cx="304800" cy="304800"/>
            <a:chOff x="3696" y="1728"/>
            <a:chExt cx="192" cy="192"/>
          </a:xfrm>
        </p:grpSpPr>
        <p:sp>
          <p:nvSpPr>
            <p:cNvPr id="26569" name="Oval 6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0" name="Oval 6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1" name="Oval 6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2" name="Oval 6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72" name="Oval 693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3" name="Oval 694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4" name="Oval 695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5" name="Oval 696"/>
          <p:cNvSpPr>
            <a:spLocks noChangeArrowheads="1"/>
          </p:cNvSpPr>
          <p:nvPr/>
        </p:nvSpPr>
        <p:spPr bwMode="auto">
          <a:xfrm>
            <a:off x="51816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6" name="Oval 697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7" name="Oval 698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8" name="Oval 699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79" name="Group 700"/>
          <p:cNvGrpSpPr>
            <a:grpSpLocks/>
          </p:cNvGrpSpPr>
          <p:nvPr/>
        </p:nvGrpSpPr>
        <p:grpSpPr bwMode="auto">
          <a:xfrm flipH="1">
            <a:off x="4800600" y="4648200"/>
            <a:ext cx="304800" cy="304800"/>
            <a:chOff x="3696" y="1728"/>
            <a:chExt cx="192" cy="192"/>
          </a:xfrm>
        </p:grpSpPr>
        <p:sp>
          <p:nvSpPr>
            <p:cNvPr id="26565" name="Oval 7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6" name="Oval 7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7" name="Oval 7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8" name="Oval 7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80" name="Oval 705"/>
          <p:cNvSpPr>
            <a:spLocks noChangeArrowheads="1"/>
          </p:cNvSpPr>
          <p:nvPr/>
        </p:nvSpPr>
        <p:spPr bwMode="auto">
          <a:xfrm>
            <a:off x="4876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81" name="Oval 706"/>
          <p:cNvSpPr>
            <a:spLocks noChangeArrowheads="1"/>
          </p:cNvSpPr>
          <p:nvPr/>
        </p:nvSpPr>
        <p:spPr bwMode="auto">
          <a:xfrm>
            <a:off x="5029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82" name="Oval 707"/>
          <p:cNvSpPr>
            <a:spLocks noChangeArrowheads="1"/>
          </p:cNvSpPr>
          <p:nvPr/>
        </p:nvSpPr>
        <p:spPr bwMode="auto">
          <a:xfrm>
            <a:off x="5181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83" name="Oval 708"/>
          <p:cNvSpPr>
            <a:spLocks noChangeArrowheads="1"/>
          </p:cNvSpPr>
          <p:nvPr/>
        </p:nvSpPr>
        <p:spPr bwMode="auto">
          <a:xfrm>
            <a:off x="5105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84" name="Group 709"/>
          <p:cNvGrpSpPr>
            <a:grpSpLocks/>
          </p:cNvGrpSpPr>
          <p:nvPr/>
        </p:nvGrpSpPr>
        <p:grpSpPr bwMode="auto">
          <a:xfrm flipH="1">
            <a:off x="4953000" y="4572000"/>
            <a:ext cx="304800" cy="304800"/>
            <a:chOff x="3696" y="1728"/>
            <a:chExt cx="192" cy="192"/>
          </a:xfrm>
        </p:grpSpPr>
        <p:sp>
          <p:nvSpPr>
            <p:cNvPr id="26561" name="Oval 71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2" name="Oval 71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3" name="Oval 71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4" name="Oval 71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85" name="Group 714"/>
          <p:cNvGrpSpPr>
            <a:grpSpLocks/>
          </p:cNvGrpSpPr>
          <p:nvPr/>
        </p:nvGrpSpPr>
        <p:grpSpPr bwMode="auto">
          <a:xfrm>
            <a:off x="2438400" y="3657600"/>
            <a:ext cx="533400" cy="533400"/>
            <a:chOff x="1104" y="1632"/>
            <a:chExt cx="336" cy="336"/>
          </a:xfrm>
        </p:grpSpPr>
        <p:sp>
          <p:nvSpPr>
            <p:cNvPr id="26557" name="AutoShape 7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8" name="AutoShape 7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9" name="AutoShape 7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0" name="AutoShape 7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86" name="Group 719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6553" name="AutoShape 7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4" name="AutoShape 7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5" name="AutoShape 7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6" name="AutoShape 7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87" name="Group 724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6549" name="AutoShape 7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0" name="AutoShape 7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1" name="AutoShape 7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2" name="AutoShape 7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88" name="Group 729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6545" name="AutoShape 7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6" name="AutoShape 7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7" name="AutoShape 7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8" name="AutoShape 7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89" name="Group 73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104" y="1632"/>
            <a:chExt cx="336" cy="336"/>
          </a:xfrm>
        </p:grpSpPr>
        <p:sp>
          <p:nvSpPr>
            <p:cNvPr id="26541" name="AutoShape 7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2" name="AutoShape 7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3" name="AutoShape 7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4" name="AutoShape 7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0" name="Group 739"/>
          <p:cNvGrpSpPr>
            <a:grpSpLocks/>
          </p:cNvGrpSpPr>
          <p:nvPr/>
        </p:nvGrpSpPr>
        <p:grpSpPr bwMode="auto">
          <a:xfrm rot="-5400000">
            <a:off x="2438400" y="4038600"/>
            <a:ext cx="533400" cy="533400"/>
            <a:chOff x="1104" y="1632"/>
            <a:chExt cx="336" cy="336"/>
          </a:xfrm>
        </p:grpSpPr>
        <p:sp>
          <p:nvSpPr>
            <p:cNvPr id="26537" name="AutoShape 7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8" name="AutoShape 7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9" name="AutoShape 7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0" name="AutoShape 7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1" name="Group 74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6533" name="AutoShape 7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4" name="AutoShape 7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5" name="AutoShape 7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6" name="AutoShape 7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2" name="Group 749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6529" name="AutoShape 7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0" name="AutoShape 7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1" name="AutoShape 7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2" name="AutoShape 7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3" name="Group 754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6525" name="AutoShape 7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6" name="AutoShape 7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7" name="AutoShape 7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8" name="AutoShape 7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4" name="Group 75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6521" name="AutoShape 7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2" name="AutoShape 7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3" name="AutoShape 7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4" name="AutoShape 7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5" name="Group 76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6517" name="AutoShape 7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8" name="AutoShape 7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9" name="AutoShape 7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0" name="AutoShape 7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6" name="Group 769"/>
          <p:cNvGrpSpPr>
            <a:grpSpLocks/>
          </p:cNvGrpSpPr>
          <p:nvPr/>
        </p:nvGrpSpPr>
        <p:grpSpPr bwMode="auto">
          <a:xfrm rot="-5400000">
            <a:off x="2590800" y="4191000"/>
            <a:ext cx="533400" cy="533400"/>
            <a:chOff x="1104" y="1632"/>
            <a:chExt cx="336" cy="336"/>
          </a:xfrm>
        </p:grpSpPr>
        <p:sp>
          <p:nvSpPr>
            <p:cNvPr id="26513" name="AutoShape 7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4" name="AutoShape 7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5" name="AutoShape 7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6" name="AutoShape 7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7" name="Group 77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6509" name="AutoShape 7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0" name="AutoShape 7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1" name="AutoShape 7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2" name="AutoShape 7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8" name="Group 77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6505" name="AutoShape 7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6" name="AutoShape 7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7" name="AutoShape 7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8" name="AutoShape 7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9" name="Group 784"/>
          <p:cNvGrpSpPr>
            <a:grpSpLocks/>
          </p:cNvGrpSpPr>
          <p:nvPr/>
        </p:nvGrpSpPr>
        <p:grpSpPr bwMode="auto">
          <a:xfrm rot="-5400000">
            <a:off x="2895600" y="4114800"/>
            <a:ext cx="533400" cy="533400"/>
            <a:chOff x="1104" y="1632"/>
            <a:chExt cx="336" cy="336"/>
          </a:xfrm>
        </p:grpSpPr>
        <p:sp>
          <p:nvSpPr>
            <p:cNvPr id="26501" name="AutoShape 7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2" name="AutoShape 7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3" name="AutoShape 7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4" name="AutoShape 7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0" name="Group 78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6497" name="AutoShape 7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8" name="AutoShape 7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9" name="AutoShape 7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0" name="AutoShape 7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1" name="Group 79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6493" name="AutoShape 7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4" name="AutoShape 7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5" name="AutoShape 7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6" name="AutoShape 7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2" name="Group 799"/>
          <p:cNvGrpSpPr>
            <a:grpSpLocks/>
          </p:cNvGrpSpPr>
          <p:nvPr/>
        </p:nvGrpSpPr>
        <p:grpSpPr bwMode="auto">
          <a:xfrm rot="-5400000">
            <a:off x="2743200" y="4343400"/>
            <a:ext cx="533400" cy="533400"/>
            <a:chOff x="1104" y="1632"/>
            <a:chExt cx="336" cy="336"/>
          </a:xfrm>
        </p:grpSpPr>
        <p:sp>
          <p:nvSpPr>
            <p:cNvPr id="26489" name="AutoShape 8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0" name="AutoShape 8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1" name="AutoShape 8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2" name="AutoShape 8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3" name="Group 80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6485" name="AutoShape 8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6" name="AutoShape 8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7" name="AutoShape 8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8" name="AutoShape 8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4" name="Group 80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6481" name="AutoShape 8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2" name="AutoShape 8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3" name="AutoShape 8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4" name="AutoShape 8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5" name="Group 814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6477" name="AutoShape 8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8" name="AutoShape 8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9" name="AutoShape 8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0" name="AutoShape 8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6" name="Group 81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6473" name="AutoShape 8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4" name="AutoShape 8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5" name="AutoShape 8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6" name="AutoShape 8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7" name="Group 82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6469" name="AutoShape 8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0" name="AutoShape 8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1" name="AutoShape 8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2" name="AutoShape 8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8" name="Group 829"/>
          <p:cNvGrpSpPr>
            <a:grpSpLocks/>
          </p:cNvGrpSpPr>
          <p:nvPr/>
        </p:nvGrpSpPr>
        <p:grpSpPr bwMode="auto">
          <a:xfrm rot="-5400000">
            <a:off x="2895600" y="4495800"/>
            <a:ext cx="533400" cy="533400"/>
            <a:chOff x="1104" y="1632"/>
            <a:chExt cx="336" cy="336"/>
          </a:xfrm>
        </p:grpSpPr>
        <p:sp>
          <p:nvSpPr>
            <p:cNvPr id="26465" name="AutoShape 8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6" name="AutoShape 8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7" name="AutoShape 8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8" name="AutoShape 8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9" name="Group 83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6461" name="AutoShape 8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2" name="AutoShape 8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3" name="AutoShape 8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4" name="AutoShape 8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0" name="Group 83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6457" name="AutoShape 8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8" name="AutoShape 8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9" name="AutoShape 8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0" name="AutoShape 8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1" name="Group 84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6453" name="AutoShape 8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4" name="AutoShape 8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5" name="AutoShape 8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6" name="AutoShape 8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2" name="Group 84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6449" name="AutoShape 8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0" name="AutoShape 8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1" name="AutoShape 8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2" name="AutoShape 8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3" name="Group 85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6445" name="AutoShape 8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6" name="AutoShape 8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7" name="AutoShape 8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8" name="AutoShape 8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4" name="Group 859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6441" name="AutoShape 8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2" name="AutoShape 8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3" name="AutoShape 8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4" name="AutoShape 8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5" name="Group 864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6437" name="AutoShape 8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8" name="AutoShape 8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9" name="AutoShape 8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0" name="AutoShape 8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6" name="Group 86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6433" name="AutoShape 8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4" name="AutoShape 8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5" name="AutoShape 8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6" name="AutoShape 8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7" name="Group 87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6429" name="AutoShape 8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0" name="AutoShape 8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1" name="AutoShape 8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2" name="AutoShape 8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8" name="Group 87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6425" name="AutoShape 8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6" name="AutoShape 8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7" name="AutoShape 8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8" name="AutoShape 8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9" name="Group 884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6421" name="AutoShape 8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2" name="AutoShape 8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3" name="AutoShape 8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4" name="AutoShape 8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0" name="Group 889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6417" name="AutoShape 8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8" name="AutoShape 8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9" name="AutoShape 8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0" name="AutoShape 8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1" name="Group 894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6413" name="AutoShape 8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4" name="AutoShape 8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5" name="AutoShape 8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6" name="AutoShape 8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2" name="Group 89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6409" name="AutoShape 9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0" name="AutoShape 9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1" name="AutoShape 9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2" name="AutoShape 9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3" name="Group 904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6405" name="AutoShape 9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6" name="AutoShape 9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7" name="AutoShape 9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8" name="AutoShape 9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4" name="Group 909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6401" name="AutoShape 9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2" name="AutoShape 9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3" name="AutoShape 9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4" name="AutoShape 9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5" name="Group 91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6397" name="AutoShape 9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8" name="AutoShape 9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9" name="AutoShape 9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0" name="AutoShape 9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6" name="Group 91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6393" name="AutoShape 9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4" name="AutoShape 9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5" name="AutoShape 9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6" name="AutoShape 9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7" name="Group 924"/>
          <p:cNvGrpSpPr>
            <a:grpSpLocks/>
          </p:cNvGrpSpPr>
          <p:nvPr/>
        </p:nvGrpSpPr>
        <p:grpSpPr bwMode="auto">
          <a:xfrm rot="-5400000">
            <a:off x="3276600" y="3505200"/>
            <a:ext cx="533400" cy="533400"/>
            <a:chOff x="1104" y="1632"/>
            <a:chExt cx="336" cy="336"/>
          </a:xfrm>
        </p:grpSpPr>
        <p:sp>
          <p:nvSpPr>
            <p:cNvPr id="26389" name="AutoShape 9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0" name="AutoShape 9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1" name="AutoShape 9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2" name="AutoShape 9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8" name="Group 92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6385" name="AutoShape 9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6" name="AutoShape 9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7" name="AutoShape 9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8" name="AutoShape 9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9" name="Group 93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6381" name="AutoShape 9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2" name="AutoShape 9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3" name="AutoShape 9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4" name="AutoShape 9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30" name="Group 93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6377" name="AutoShape 9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8" name="AutoShape 9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9" name="AutoShape 9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0" name="AutoShape 9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131" name="Oval 944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2" name="Oval 945"/>
          <p:cNvSpPr>
            <a:spLocks noChangeArrowheads="1"/>
          </p:cNvSpPr>
          <p:nvPr/>
        </p:nvSpPr>
        <p:spPr bwMode="auto">
          <a:xfrm>
            <a:off x="4800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3" name="Oval 946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4" name="Oval 947"/>
          <p:cNvSpPr>
            <a:spLocks noChangeArrowheads="1"/>
          </p:cNvSpPr>
          <p:nvPr/>
        </p:nvSpPr>
        <p:spPr bwMode="auto">
          <a:xfrm>
            <a:off x="4800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5" name="Oval 948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6" name="Oval 949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7" name="Oval 950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8" name="Oval 951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139" name="Group 952"/>
          <p:cNvGrpSpPr>
            <a:grpSpLocks/>
          </p:cNvGrpSpPr>
          <p:nvPr/>
        </p:nvGrpSpPr>
        <p:grpSpPr bwMode="auto">
          <a:xfrm>
            <a:off x="3200400" y="3657600"/>
            <a:ext cx="533400" cy="533400"/>
            <a:chOff x="1104" y="1632"/>
            <a:chExt cx="336" cy="336"/>
          </a:xfrm>
        </p:grpSpPr>
        <p:sp>
          <p:nvSpPr>
            <p:cNvPr id="26373" name="AutoShape 9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4" name="AutoShape 9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5" name="AutoShape 9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6" name="AutoShape 9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0" name="Group 957"/>
          <p:cNvGrpSpPr>
            <a:grpSpLocks/>
          </p:cNvGrpSpPr>
          <p:nvPr/>
        </p:nvGrpSpPr>
        <p:grpSpPr bwMode="auto">
          <a:xfrm rot="-5400000">
            <a:off x="3429000" y="3657600"/>
            <a:ext cx="533400" cy="533400"/>
            <a:chOff x="1104" y="1632"/>
            <a:chExt cx="336" cy="336"/>
          </a:xfrm>
        </p:grpSpPr>
        <p:sp>
          <p:nvSpPr>
            <p:cNvPr id="26369" name="AutoShape 9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0" name="AutoShape 9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1" name="AutoShape 9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2" name="AutoShape 9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1" name="Group 962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6365" name="AutoShape 9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6" name="AutoShape 9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7" name="AutoShape 9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8" name="AutoShape 9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2" name="Group 967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6361" name="AutoShape 9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2" name="AutoShape 9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3" name="AutoShape 9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4" name="AutoShape 9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3" name="Group 972"/>
          <p:cNvGrpSpPr>
            <a:grpSpLocks/>
          </p:cNvGrpSpPr>
          <p:nvPr/>
        </p:nvGrpSpPr>
        <p:grpSpPr bwMode="auto">
          <a:xfrm>
            <a:off x="3200400" y="3886200"/>
            <a:ext cx="533400" cy="533400"/>
            <a:chOff x="1104" y="1632"/>
            <a:chExt cx="336" cy="336"/>
          </a:xfrm>
        </p:grpSpPr>
        <p:sp>
          <p:nvSpPr>
            <p:cNvPr id="26357" name="AutoShape 9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8" name="AutoShape 9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9" name="AutoShape 9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0" name="AutoShape 9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4" name="Group 977"/>
          <p:cNvGrpSpPr>
            <a:grpSpLocks/>
          </p:cNvGrpSpPr>
          <p:nvPr/>
        </p:nvGrpSpPr>
        <p:grpSpPr bwMode="auto">
          <a:xfrm rot="-5400000">
            <a:off x="3200400" y="4038600"/>
            <a:ext cx="533400" cy="533400"/>
            <a:chOff x="1104" y="1632"/>
            <a:chExt cx="336" cy="336"/>
          </a:xfrm>
        </p:grpSpPr>
        <p:sp>
          <p:nvSpPr>
            <p:cNvPr id="26353" name="AutoShape 9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4" name="AutoShape 9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5" name="AutoShape 9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6" name="AutoShape 9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5" name="Group 98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6349" name="AutoShape 9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0" name="AutoShape 9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1" name="AutoShape 9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2" name="AutoShape 9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6" name="Group 987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6345" name="AutoShape 9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6" name="AutoShape 9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7" name="AutoShape 9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8" name="AutoShape 9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7" name="Group 992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6341" name="AutoShape 9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2" name="AutoShape 9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3" name="AutoShape 9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4" name="AutoShape 9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8" name="Group 99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6337" name="AutoShape 9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8" name="AutoShape 9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9" name="AutoShape 10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0" name="AutoShape 10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9" name="Group 100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6333" name="AutoShape 10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4" name="AutoShape 10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5" name="AutoShape 10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6" name="AutoShape 10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0" name="Group 1007"/>
          <p:cNvGrpSpPr>
            <a:grpSpLocks/>
          </p:cNvGrpSpPr>
          <p:nvPr/>
        </p:nvGrpSpPr>
        <p:grpSpPr bwMode="auto">
          <a:xfrm rot="-5400000">
            <a:off x="3352800" y="4191000"/>
            <a:ext cx="533400" cy="533400"/>
            <a:chOff x="1104" y="1632"/>
            <a:chExt cx="336" cy="336"/>
          </a:xfrm>
        </p:grpSpPr>
        <p:sp>
          <p:nvSpPr>
            <p:cNvPr id="26329" name="AutoShape 10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0" name="AutoShape 10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1" name="AutoShape 10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2" name="AutoShape 10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1" name="Group 101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6325" name="AutoShape 10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6" name="AutoShape 10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7" name="AutoShape 10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8" name="AutoShape 10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2" name="Group 101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6321" name="AutoShape 10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2" name="AutoShape 10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3" name="AutoShape 10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4" name="AutoShape 10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3" name="Group 1022"/>
          <p:cNvGrpSpPr>
            <a:grpSpLocks/>
          </p:cNvGrpSpPr>
          <p:nvPr/>
        </p:nvGrpSpPr>
        <p:grpSpPr bwMode="auto">
          <a:xfrm rot="-5400000">
            <a:off x="3657600" y="4114800"/>
            <a:ext cx="533400" cy="533400"/>
            <a:chOff x="1104" y="1632"/>
            <a:chExt cx="336" cy="336"/>
          </a:xfrm>
        </p:grpSpPr>
        <p:sp>
          <p:nvSpPr>
            <p:cNvPr id="26317" name="AutoShape 10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8" name="AutoShape 10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9" name="AutoShape 10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0" name="AutoShape 10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4" name="Group 102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6313" name="AutoShape 10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4" name="AutoShape 10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5" name="AutoShape 10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6" name="AutoShape 10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5" name="Group 103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6309" name="AutoShape 10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0" name="AutoShape 10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1" name="AutoShape 10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2" name="AutoShape 10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6" name="Group 1037"/>
          <p:cNvGrpSpPr>
            <a:grpSpLocks/>
          </p:cNvGrpSpPr>
          <p:nvPr/>
        </p:nvGrpSpPr>
        <p:grpSpPr bwMode="auto">
          <a:xfrm rot="-5400000">
            <a:off x="3352800" y="4343400"/>
            <a:ext cx="533400" cy="533400"/>
            <a:chOff x="1104" y="1632"/>
            <a:chExt cx="336" cy="336"/>
          </a:xfrm>
        </p:grpSpPr>
        <p:sp>
          <p:nvSpPr>
            <p:cNvPr id="26305" name="AutoShape 10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6" name="AutoShape 10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7" name="AutoShape 10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8" name="AutoShape 10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7" name="Group 104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6301" name="AutoShape 10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2" name="AutoShape 10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3" name="AutoShape 10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4" name="AutoShape 10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8" name="Group 104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6297" name="AutoShape 10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8" name="AutoShape 10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9" name="AutoShape 10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0" name="AutoShape 10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9" name="Group 1052"/>
          <p:cNvGrpSpPr>
            <a:grpSpLocks/>
          </p:cNvGrpSpPr>
          <p:nvPr/>
        </p:nvGrpSpPr>
        <p:grpSpPr bwMode="auto">
          <a:xfrm rot="-5400000">
            <a:off x="3810000" y="4267200"/>
            <a:ext cx="533400" cy="533400"/>
            <a:chOff x="1104" y="1632"/>
            <a:chExt cx="336" cy="336"/>
          </a:xfrm>
        </p:grpSpPr>
        <p:sp>
          <p:nvSpPr>
            <p:cNvPr id="26293" name="AutoShape 10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4" name="AutoShape 10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5" name="AutoShape 10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6" name="AutoShape 10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0" name="Group 105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6289" name="AutoShape 10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0" name="AutoShape 10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1" name="AutoShape 10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2" name="AutoShape 10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1" name="Group 106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6285" name="AutoShape 10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6" name="AutoShape 10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7" name="AutoShape 10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8" name="AutoShape 10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2" name="Group 1067"/>
          <p:cNvGrpSpPr>
            <a:grpSpLocks/>
          </p:cNvGrpSpPr>
          <p:nvPr/>
        </p:nvGrpSpPr>
        <p:grpSpPr bwMode="auto">
          <a:xfrm rot="-5400000">
            <a:off x="3657600" y="4495800"/>
            <a:ext cx="533400" cy="533400"/>
            <a:chOff x="1104" y="1632"/>
            <a:chExt cx="336" cy="336"/>
          </a:xfrm>
        </p:grpSpPr>
        <p:sp>
          <p:nvSpPr>
            <p:cNvPr id="26281" name="AutoShape 10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2" name="AutoShape 10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3" name="AutoShape 10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4" name="AutoShape 10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3" name="Group 107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6277" name="AutoShape 10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8" name="AutoShape 10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9" name="AutoShape 10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0" name="AutoShape 10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4" name="Group 107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6273" name="AutoShape 10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4" name="AutoShape 10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5" name="AutoShape 10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6" name="AutoShape 10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5" name="Group 1082"/>
          <p:cNvGrpSpPr>
            <a:grpSpLocks/>
          </p:cNvGrpSpPr>
          <p:nvPr/>
        </p:nvGrpSpPr>
        <p:grpSpPr bwMode="auto">
          <a:xfrm rot="-5400000">
            <a:off x="3962400" y="4419600"/>
            <a:ext cx="533400" cy="533400"/>
            <a:chOff x="1104" y="1632"/>
            <a:chExt cx="336" cy="336"/>
          </a:xfrm>
        </p:grpSpPr>
        <p:sp>
          <p:nvSpPr>
            <p:cNvPr id="26269" name="AutoShape 10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0" name="AutoShape 10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1" name="AutoShape 10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2" name="AutoShape 10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6" name="Group 108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6265" name="AutoShape 10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6" name="AutoShape 10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7" name="AutoShape 10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8" name="AutoShape 10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7" name="Group 109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6261" name="AutoShape 10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2" name="AutoShape 10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3" name="AutoShape 10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4" name="AutoShape 10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8" name="Group 1097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6257" name="AutoShape 10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8" name="AutoShape 10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9" name="AutoShape 11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0" name="AutoShape 11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9" name="Group 1102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6253" name="AutoShape 11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4" name="AutoShape 11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5" name="AutoShape 11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6" name="AutoShape 11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0" name="Group 110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6249" name="AutoShape 11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0" name="AutoShape 11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1" name="AutoShape 11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2" name="AutoShape 11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1" name="Group 1112"/>
          <p:cNvGrpSpPr>
            <a:grpSpLocks/>
          </p:cNvGrpSpPr>
          <p:nvPr/>
        </p:nvGrpSpPr>
        <p:grpSpPr bwMode="auto">
          <a:xfrm rot="-5400000">
            <a:off x="4038600" y="4267200"/>
            <a:ext cx="533400" cy="533400"/>
            <a:chOff x="1104" y="1632"/>
            <a:chExt cx="336" cy="336"/>
          </a:xfrm>
        </p:grpSpPr>
        <p:sp>
          <p:nvSpPr>
            <p:cNvPr id="26245" name="AutoShape 11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6" name="AutoShape 11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7" name="AutoShape 11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8" name="AutoShape 11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2" name="Group 111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6241" name="AutoShape 11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2" name="AutoShape 11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3" name="AutoShape 11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4" name="AutoShape 11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3" name="Group 1122"/>
          <p:cNvGrpSpPr>
            <a:grpSpLocks/>
          </p:cNvGrpSpPr>
          <p:nvPr/>
        </p:nvGrpSpPr>
        <p:grpSpPr bwMode="auto">
          <a:xfrm rot="-5400000">
            <a:off x="4114800" y="4572000"/>
            <a:ext cx="533400" cy="533400"/>
            <a:chOff x="1104" y="1632"/>
            <a:chExt cx="336" cy="336"/>
          </a:xfrm>
        </p:grpSpPr>
        <p:sp>
          <p:nvSpPr>
            <p:cNvPr id="26237" name="AutoShape 11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8" name="AutoShape 11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9" name="AutoShape 11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0" name="AutoShape 11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4" name="Group 1127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6233" name="AutoShape 11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4" name="AutoShape 11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5" name="AutoShape 11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6" name="AutoShape 11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5" name="Group 1132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6229" name="AutoShape 11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0" name="AutoShape 11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1" name="AutoShape 11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2" name="AutoShape 11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6" name="Group 113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6225" name="AutoShape 11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6" name="AutoShape 11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7" name="AutoShape 11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8" name="AutoShape 11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7" name="Group 1142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6221" name="AutoShape 11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2" name="AutoShape 11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3" name="AutoShape 11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4" name="AutoShape 11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8" name="Group 1147"/>
          <p:cNvGrpSpPr>
            <a:grpSpLocks/>
          </p:cNvGrpSpPr>
          <p:nvPr/>
        </p:nvGrpSpPr>
        <p:grpSpPr bwMode="auto">
          <a:xfrm rot="-5400000">
            <a:off x="4114800" y="4419600"/>
            <a:ext cx="533400" cy="533400"/>
            <a:chOff x="1104" y="1632"/>
            <a:chExt cx="336" cy="336"/>
          </a:xfrm>
        </p:grpSpPr>
        <p:sp>
          <p:nvSpPr>
            <p:cNvPr id="26217" name="AutoShape 11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8" name="AutoShape 11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9" name="AutoShape 11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0" name="AutoShape 11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9" name="Group 115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6213" name="AutoShape 11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4" name="AutoShape 11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5" name="AutoShape 11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6" name="AutoShape 11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0" name="Group 115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6209" name="AutoShape 11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0" name="AutoShape 11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1" name="AutoShape 11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2" name="AutoShape 11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1" name="Group 1162"/>
          <p:cNvGrpSpPr>
            <a:grpSpLocks/>
          </p:cNvGrpSpPr>
          <p:nvPr/>
        </p:nvGrpSpPr>
        <p:grpSpPr bwMode="auto">
          <a:xfrm rot="-5400000">
            <a:off x="3962400" y="4800600"/>
            <a:ext cx="533400" cy="533400"/>
            <a:chOff x="1104" y="1632"/>
            <a:chExt cx="336" cy="336"/>
          </a:xfrm>
        </p:grpSpPr>
        <p:sp>
          <p:nvSpPr>
            <p:cNvPr id="26205" name="AutoShape 11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6" name="AutoShape 11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7" name="AutoShape 11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8" name="AutoShape 11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2" name="Group 116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6201" name="AutoShape 11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2" name="AutoShape 11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3" name="AutoShape 11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4" name="AutoShape 11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3" name="Group 117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6197" name="AutoShape 11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8" name="AutoShape 11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9" name="AutoShape 11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0" name="AutoShape 11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4" name="Group 117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6193" name="AutoShape 11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4" name="AutoShape 11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5" name="AutoShape 11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6" name="AutoShape 11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5" name="Group 1182"/>
          <p:cNvGrpSpPr>
            <a:grpSpLocks/>
          </p:cNvGrpSpPr>
          <p:nvPr/>
        </p:nvGrpSpPr>
        <p:grpSpPr bwMode="auto">
          <a:xfrm flipH="1">
            <a:off x="3276600" y="3276600"/>
            <a:ext cx="533400" cy="533400"/>
            <a:chOff x="1104" y="1632"/>
            <a:chExt cx="336" cy="336"/>
          </a:xfrm>
        </p:grpSpPr>
        <p:sp>
          <p:nvSpPr>
            <p:cNvPr id="26189" name="AutoShape 11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0" name="AutoShape 11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1" name="AutoShape 11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2" name="AutoShape 11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186" name="Freeform 1187"/>
          <p:cNvSpPr>
            <a:spLocks/>
          </p:cNvSpPr>
          <p:nvPr/>
        </p:nvSpPr>
        <p:spPr bwMode="auto">
          <a:xfrm>
            <a:off x="2286000" y="1981200"/>
            <a:ext cx="2557463" cy="3605213"/>
          </a:xfrm>
          <a:custGeom>
            <a:avLst/>
            <a:gdLst>
              <a:gd name="T0" fmla="*/ 2147483647 w 1611"/>
              <a:gd name="T1" fmla="*/ 0 h 2271"/>
              <a:gd name="T2" fmla="*/ 2147483647 w 1611"/>
              <a:gd name="T3" fmla="*/ 2147483647 h 2271"/>
              <a:gd name="T4" fmla="*/ 2147483647 w 1611"/>
              <a:gd name="T5" fmla="*/ 2147483647 h 2271"/>
              <a:gd name="T6" fmla="*/ 2147483647 w 1611"/>
              <a:gd name="T7" fmla="*/ 2147483647 h 2271"/>
              <a:gd name="T8" fmla="*/ 2147483647 w 1611"/>
              <a:gd name="T9" fmla="*/ 2147483647 h 2271"/>
              <a:gd name="T10" fmla="*/ 2147483647 w 1611"/>
              <a:gd name="T11" fmla="*/ 2147483647 h 2271"/>
              <a:gd name="T12" fmla="*/ 2147483647 w 1611"/>
              <a:gd name="T13" fmla="*/ 2147483647 h 2271"/>
              <a:gd name="T14" fmla="*/ 2147483647 w 1611"/>
              <a:gd name="T15" fmla="*/ 2147483647 h 2271"/>
              <a:gd name="T16" fmla="*/ 2147483647 w 1611"/>
              <a:gd name="T17" fmla="*/ 2147483647 h 2271"/>
              <a:gd name="T18" fmla="*/ 2147483647 w 1611"/>
              <a:gd name="T19" fmla="*/ 2147483647 h 2271"/>
              <a:gd name="T20" fmla="*/ 0 w 1611"/>
              <a:gd name="T21" fmla="*/ 2147483647 h 22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11"/>
              <a:gd name="T34" fmla="*/ 0 h 2271"/>
              <a:gd name="T35" fmla="*/ 1611 w 1611"/>
              <a:gd name="T36" fmla="*/ 2271 h 227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11" h="2271">
                <a:moveTo>
                  <a:pt x="1200" y="0"/>
                </a:moveTo>
                <a:cubicBezTo>
                  <a:pt x="1076" y="332"/>
                  <a:pt x="979" y="735"/>
                  <a:pt x="960" y="912"/>
                </a:cubicBezTo>
                <a:cubicBezTo>
                  <a:pt x="941" y="1089"/>
                  <a:pt x="1075" y="999"/>
                  <a:pt x="1089" y="1062"/>
                </a:cubicBezTo>
                <a:cubicBezTo>
                  <a:pt x="1103" y="1125"/>
                  <a:pt x="1020" y="1247"/>
                  <a:pt x="1043" y="1292"/>
                </a:cubicBezTo>
                <a:cubicBezTo>
                  <a:pt x="1066" y="1337"/>
                  <a:pt x="1186" y="1308"/>
                  <a:pt x="1227" y="1332"/>
                </a:cubicBezTo>
                <a:cubicBezTo>
                  <a:pt x="1268" y="1356"/>
                  <a:pt x="1253" y="1418"/>
                  <a:pt x="1290" y="1436"/>
                </a:cubicBezTo>
                <a:cubicBezTo>
                  <a:pt x="1327" y="1454"/>
                  <a:pt x="1417" y="1415"/>
                  <a:pt x="1452" y="1442"/>
                </a:cubicBezTo>
                <a:cubicBezTo>
                  <a:pt x="1487" y="1469"/>
                  <a:pt x="1499" y="1528"/>
                  <a:pt x="1503" y="1597"/>
                </a:cubicBezTo>
                <a:cubicBezTo>
                  <a:pt x="1507" y="1666"/>
                  <a:pt x="1498" y="1753"/>
                  <a:pt x="1475" y="1857"/>
                </a:cubicBezTo>
                <a:cubicBezTo>
                  <a:pt x="1452" y="1961"/>
                  <a:pt x="1611" y="2169"/>
                  <a:pt x="1365" y="2220"/>
                </a:cubicBezTo>
                <a:cubicBezTo>
                  <a:pt x="1119" y="2271"/>
                  <a:pt x="284" y="2174"/>
                  <a:pt x="0" y="2162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87" name="Text Box 1188"/>
          <p:cNvSpPr txBox="1">
            <a:spLocks noChangeArrowheads="1"/>
          </p:cNvSpPr>
          <p:nvPr/>
        </p:nvSpPr>
        <p:spPr bwMode="auto">
          <a:xfrm>
            <a:off x="7299325" y="61325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26188" name="Text Box 1189"/>
          <p:cNvSpPr txBox="1">
            <a:spLocks noChangeArrowheads="1"/>
          </p:cNvSpPr>
          <p:nvPr/>
        </p:nvSpPr>
        <p:spPr bwMode="auto">
          <a:xfrm>
            <a:off x="2270125" y="6208713"/>
            <a:ext cx="309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SOBREENTRENAMIENTO!!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8680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Medición del tamaño es una buena alternativa: (</a:t>
            </a:r>
            <a:r>
              <a:rPr lang="es-CL" i="1"/>
              <a:t>las mandarinas son más pequeñas</a:t>
            </a:r>
            <a:r>
              <a:rPr lang="es-CL"/>
              <a:t>)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4100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4441825" y="2551113"/>
            <a:ext cx="240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 = 15.457 pixeles</a:t>
            </a:r>
            <a:endParaRPr lang="en-US"/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4533900" y="4800600"/>
            <a:ext cx="240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 = 18.583 pixeles</a:t>
            </a:r>
            <a:endParaRPr 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34448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4749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Recolección de información: Área en Pixeles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399" name="Group 159"/>
          <p:cNvGraphicFramePr>
            <a:graphicFrameLocks noGrp="1"/>
          </p:cNvGraphicFramePr>
          <p:nvPr/>
        </p:nvGraphicFramePr>
        <p:xfrm>
          <a:off x="228600" y="1676400"/>
          <a:ext cx="8153400" cy="4663440"/>
        </p:xfrm>
        <a:graphic>
          <a:graphicData uri="http://schemas.openxmlformats.org/drawingml/2006/table">
            <a:tbl>
              <a:tblPr/>
              <a:tblGrid>
                <a:gridCol w="2133600"/>
                <a:gridCol w="1524000"/>
                <a:gridCol w="2514600"/>
                <a:gridCol w="19812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19.327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13.221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18.265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17.456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15.321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19.056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Naranja-75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Mandarina-50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13.439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Histogramas: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Línea de decisión: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4" name="Rectangle 27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5" name="Rectangle 28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6" name="Rectangle 29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7" name="Rectangle 30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8" name="Rectangle 31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9" name="Rectangle 32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00" name="Line 33"/>
          <p:cNvSpPr>
            <a:spLocks noChangeShapeType="1"/>
          </p:cNvSpPr>
          <p:nvPr/>
        </p:nvSpPr>
        <p:spPr bwMode="auto">
          <a:xfrm>
            <a:off x="51816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1" name="Line 34"/>
          <p:cNvSpPr>
            <a:spLocks noChangeShapeType="1"/>
          </p:cNvSpPr>
          <p:nvPr/>
        </p:nvSpPr>
        <p:spPr bwMode="auto">
          <a:xfrm>
            <a:off x="51816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2" name="Text Box 35"/>
          <p:cNvSpPr txBox="1">
            <a:spLocks noChangeArrowheads="1"/>
          </p:cNvSpPr>
          <p:nvPr/>
        </p:nvSpPr>
        <p:spPr bwMode="auto">
          <a:xfrm>
            <a:off x="53340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7203" name="Line 36"/>
          <p:cNvSpPr>
            <a:spLocks noChangeShapeType="1"/>
          </p:cNvSpPr>
          <p:nvPr/>
        </p:nvSpPr>
        <p:spPr bwMode="auto">
          <a:xfrm flipH="1">
            <a:off x="4267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4" name="Text Box 37"/>
          <p:cNvSpPr txBox="1">
            <a:spLocks noChangeArrowheads="1"/>
          </p:cNvSpPr>
          <p:nvPr/>
        </p:nvSpPr>
        <p:spPr bwMode="auto">
          <a:xfrm>
            <a:off x="38100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7205" name="Text Box 38"/>
          <p:cNvSpPr txBox="1">
            <a:spLocks noChangeArrowheads="1"/>
          </p:cNvSpPr>
          <p:nvPr/>
        </p:nvSpPr>
        <p:spPr bwMode="auto">
          <a:xfrm>
            <a:off x="7772400" y="63246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pixeles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828800" y="5715000"/>
            <a:ext cx="465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La separación es buena pero no es perfecta</a:t>
            </a:r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2209800" y="2667000"/>
            <a:ext cx="609600" cy="685800"/>
            <a:chOff x="1392" y="1680"/>
            <a:chExt cx="384" cy="432"/>
          </a:xfrm>
        </p:grpSpPr>
        <p:sp>
          <p:nvSpPr>
            <p:cNvPr id="8228" name="Line 6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9" name="Line 7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99" name="Group 9"/>
          <p:cNvGrpSpPr>
            <a:grpSpLocks/>
          </p:cNvGrpSpPr>
          <p:nvPr/>
        </p:nvGrpSpPr>
        <p:grpSpPr bwMode="auto">
          <a:xfrm>
            <a:off x="5791200" y="4267200"/>
            <a:ext cx="609600" cy="685800"/>
            <a:chOff x="1392" y="1680"/>
            <a:chExt cx="384" cy="432"/>
          </a:xfrm>
        </p:grpSpPr>
        <p:sp>
          <p:nvSpPr>
            <p:cNvPr id="8226" name="Line 10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7" name="Line 11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00" name="Group 12"/>
          <p:cNvGrpSpPr>
            <a:grpSpLocks/>
          </p:cNvGrpSpPr>
          <p:nvPr/>
        </p:nvGrpSpPr>
        <p:grpSpPr bwMode="auto">
          <a:xfrm>
            <a:off x="5715000" y="3124200"/>
            <a:ext cx="304800" cy="381000"/>
            <a:chOff x="1392" y="1680"/>
            <a:chExt cx="384" cy="432"/>
          </a:xfrm>
        </p:grpSpPr>
        <p:sp>
          <p:nvSpPr>
            <p:cNvPr id="8224" name="Line 13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5" name="Line 14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01" name="Group 18"/>
          <p:cNvGrpSpPr>
            <a:grpSpLocks/>
          </p:cNvGrpSpPr>
          <p:nvPr/>
        </p:nvGrpSpPr>
        <p:grpSpPr bwMode="auto">
          <a:xfrm>
            <a:off x="1752600" y="4267200"/>
            <a:ext cx="304800" cy="381000"/>
            <a:chOff x="1392" y="1680"/>
            <a:chExt cx="384" cy="432"/>
          </a:xfrm>
        </p:grpSpPr>
        <p:sp>
          <p:nvSpPr>
            <p:cNvPr id="8222" name="Line 19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3" name="Line 20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02" name="Freeform 21"/>
          <p:cNvSpPr>
            <a:spLocks/>
          </p:cNvSpPr>
          <p:nvPr/>
        </p:nvSpPr>
        <p:spPr bwMode="auto">
          <a:xfrm>
            <a:off x="838200" y="16764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3" name="Freeform 22"/>
          <p:cNvSpPr>
            <a:spLocks/>
          </p:cNvSpPr>
          <p:nvPr/>
        </p:nvSpPr>
        <p:spPr bwMode="auto">
          <a:xfrm>
            <a:off x="5638800" y="18288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4" name="Freeform 23"/>
          <p:cNvSpPr>
            <a:spLocks/>
          </p:cNvSpPr>
          <p:nvPr/>
        </p:nvSpPr>
        <p:spPr bwMode="auto">
          <a:xfrm>
            <a:off x="533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5" name="Freeform 24"/>
          <p:cNvSpPr>
            <a:spLocks/>
          </p:cNvSpPr>
          <p:nvPr/>
        </p:nvSpPr>
        <p:spPr bwMode="auto">
          <a:xfrm>
            <a:off x="4419600" y="2743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6" name="Freeform 25"/>
          <p:cNvSpPr>
            <a:spLocks/>
          </p:cNvSpPr>
          <p:nvPr/>
        </p:nvSpPr>
        <p:spPr bwMode="auto">
          <a:xfrm>
            <a:off x="3429000" y="3810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7" name="Freeform 26"/>
          <p:cNvSpPr>
            <a:spLocks/>
          </p:cNvSpPr>
          <p:nvPr/>
        </p:nvSpPr>
        <p:spPr bwMode="auto">
          <a:xfrm>
            <a:off x="6705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8" name="Freeform 27"/>
          <p:cNvSpPr>
            <a:spLocks/>
          </p:cNvSpPr>
          <p:nvPr/>
        </p:nvSpPr>
        <p:spPr bwMode="auto">
          <a:xfrm>
            <a:off x="7848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9" name="Freeform 28"/>
          <p:cNvSpPr>
            <a:spLocks/>
          </p:cNvSpPr>
          <p:nvPr/>
        </p:nvSpPr>
        <p:spPr bwMode="auto">
          <a:xfrm>
            <a:off x="7010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0" name="Freeform 29"/>
          <p:cNvSpPr>
            <a:spLocks/>
          </p:cNvSpPr>
          <p:nvPr/>
        </p:nvSpPr>
        <p:spPr bwMode="auto">
          <a:xfrm>
            <a:off x="2133600" y="1828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1" name="Freeform 31"/>
          <p:cNvSpPr>
            <a:spLocks/>
          </p:cNvSpPr>
          <p:nvPr/>
        </p:nvSpPr>
        <p:spPr bwMode="auto">
          <a:xfrm>
            <a:off x="3352800" y="1981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2" name="Freeform 32"/>
          <p:cNvSpPr>
            <a:spLocks/>
          </p:cNvSpPr>
          <p:nvPr/>
        </p:nvSpPr>
        <p:spPr bwMode="auto">
          <a:xfrm>
            <a:off x="4419600" y="1905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3" name="Freeform 33"/>
          <p:cNvSpPr>
            <a:spLocks/>
          </p:cNvSpPr>
          <p:nvPr/>
        </p:nvSpPr>
        <p:spPr bwMode="auto">
          <a:xfrm>
            <a:off x="6781800" y="2057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4" name="Freeform 34"/>
          <p:cNvSpPr>
            <a:spLocks/>
          </p:cNvSpPr>
          <p:nvPr/>
        </p:nvSpPr>
        <p:spPr bwMode="auto">
          <a:xfrm>
            <a:off x="7620000" y="2286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5" name="Freeform 35"/>
          <p:cNvSpPr>
            <a:spLocks/>
          </p:cNvSpPr>
          <p:nvPr/>
        </p:nvSpPr>
        <p:spPr bwMode="auto">
          <a:xfrm>
            <a:off x="8229600" y="4419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6" name="Freeform 36"/>
          <p:cNvSpPr>
            <a:spLocks/>
          </p:cNvSpPr>
          <p:nvPr/>
        </p:nvSpPr>
        <p:spPr bwMode="auto">
          <a:xfrm>
            <a:off x="4800600" y="4038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7" name="Freeform 45"/>
          <p:cNvSpPr>
            <a:spLocks/>
          </p:cNvSpPr>
          <p:nvPr/>
        </p:nvSpPr>
        <p:spPr bwMode="auto">
          <a:xfrm>
            <a:off x="3429000" y="2819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8" name="Freeform 46"/>
          <p:cNvSpPr>
            <a:spLocks/>
          </p:cNvSpPr>
          <p:nvPr/>
        </p:nvSpPr>
        <p:spPr bwMode="auto">
          <a:xfrm>
            <a:off x="2590800" y="3733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9" name="Freeform 47"/>
          <p:cNvSpPr>
            <a:spLocks/>
          </p:cNvSpPr>
          <p:nvPr/>
        </p:nvSpPr>
        <p:spPr bwMode="auto">
          <a:xfrm>
            <a:off x="1219200" y="3124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20" name="Freeform 48"/>
          <p:cNvSpPr>
            <a:spLocks/>
          </p:cNvSpPr>
          <p:nvPr/>
        </p:nvSpPr>
        <p:spPr bwMode="auto">
          <a:xfrm>
            <a:off x="304800" y="3200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21" name="Freeform 49"/>
          <p:cNvSpPr>
            <a:spLocks/>
          </p:cNvSpPr>
          <p:nvPr/>
        </p:nvSpPr>
        <p:spPr bwMode="auto">
          <a:xfrm>
            <a:off x="2590800" y="4648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Línea de decisión: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2" name="Rectangle 27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4" name="Rectangle 29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6" name="Rectangle 31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7" name="Rectangle 32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8" name="Line 33"/>
          <p:cNvSpPr>
            <a:spLocks noChangeShapeType="1"/>
          </p:cNvSpPr>
          <p:nvPr/>
        </p:nvSpPr>
        <p:spPr bwMode="auto">
          <a:xfrm>
            <a:off x="51816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9" name="Line 34"/>
          <p:cNvSpPr>
            <a:spLocks noChangeShapeType="1"/>
          </p:cNvSpPr>
          <p:nvPr/>
        </p:nvSpPr>
        <p:spPr bwMode="auto">
          <a:xfrm>
            <a:off x="51816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0" name="Text Box 35"/>
          <p:cNvSpPr txBox="1">
            <a:spLocks noChangeArrowheads="1"/>
          </p:cNvSpPr>
          <p:nvPr/>
        </p:nvSpPr>
        <p:spPr bwMode="auto">
          <a:xfrm>
            <a:off x="53340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9251" name="Line 36"/>
          <p:cNvSpPr>
            <a:spLocks noChangeShapeType="1"/>
          </p:cNvSpPr>
          <p:nvPr/>
        </p:nvSpPr>
        <p:spPr bwMode="auto">
          <a:xfrm flipH="1">
            <a:off x="4267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2" name="Text Box 37"/>
          <p:cNvSpPr txBox="1">
            <a:spLocks noChangeArrowheads="1"/>
          </p:cNvSpPr>
          <p:nvPr/>
        </p:nvSpPr>
        <p:spPr bwMode="auto">
          <a:xfrm>
            <a:off x="38100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9253" name="Text Box 38"/>
          <p:cNvSpPr txBox="1">
            <a:spLocks noChangeArrowheads="1"/>
          </p:cNvSpPr>
          <p:nvPr/>
        </p:nvSpPr>
        <p:spPr bwMode="auto">
          <a:xfrm>
            <a:off x="7772400" y="63246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pixeles</a:t>
            </a:r>
            <a:endParaRPr lang="en-US"/>
          </a:p>
        </p:txBody>
      </p:sp>
      <p:sp>
        <p:nvSpPr>
          <p:cNvPr id="9254" name="Rectangle 39"/>
          <p:cNvSpPr>
            <a:spLocks noChangeArrowheads="1"/>
          </p:cNvSpPr>
          <p:nvPr/>
        </p:nvSpPr>
        <p:spPr bwMode="auto">
          <a:xfrm rot="-1663695">
            <a:off x="-295275" y="2397125"/>
            <a:ext cx="457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s-CL"/>
              <a:t>¿Y si las mandarinas son mucho</a:t>
            </a:r>
          </a:p>
          <a:p>
            <a:r>
              <a:rPr lang="es-CL"/>
              <a:t>más caras que las naranjas?</a:t>
            </a:r>
            <a:endParaRPr lang="en-US"/>
          </a:p>
        </p:txBody>
      </p:sp>
      <p:sp>
        <p:nvSpPr>
          <p:cNvPr id="9255" name="Text Box 41"/>
          <p:cNvSpPr txBox="1">
            <a:spLocks noChangeArrowheads="1"/>
          </p:cNvSpPr>
          <p:nvPr/>
        </p:nvSpPr>
        <p:spPr bwMode="auto">
          <a:xfrm>
            <a:off x="4743450" y="39624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solidFill>
                  <a:srgbClr val="FF3300"/>
                </a:solidFill>
              </a:rPr>
              <a:t>?????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9256" name="Line 42"/>
          <p:cNvSpPr>
            <a:spLocks noChangeShapeType="1"/>
          </p:cNvSpPr>
          <p:nvPr/>
        </p:nvSpPr>
        <p:spPr bwMode="auto">
          <a:xfrm>
            <a:off x="5181600" y="43434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7" name="Line 43"/>
          <p:cNvSpPr>
            <a:spLocks noChangeShapeType="1"/>
          </p:cNvSpPr>
          <p:nvPr/>
        </p:nvSpPr>
        <p:spPr bwMode="auto">
          <a:xfrm flipH="1">
            <a:off x="4267200" y="43434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Línea de decisión: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6" name="Rectangle 27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7" name="Rectangle 28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8" name="Rectangle 29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9" name="Rectangle 30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70" name="Rectangle 31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71" name="Rectangle 32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72" name="Line 33"/>
          <p:cNvSpPr>
            <a:spLocks noChangeShapeType="1"/>
          </p:cNvSpPr>
          <p:nvPr/>
        </p:nvSpPr>
        <p:spPr bwMode="auto">
          <a:xfrm>
            <a:off x="58674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3" name="Line 34"/>
          <p:cNvSpPr>
            <a:spLocks noChangeShapeType="1"/>
          </p:cNvSpPr>
          <p:nvPr/>
        </p:nvSpPr>
        <p:spPr bwMode="auto">
          <a:xfrm>
            <a:off x="58674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4" name="Text Box 35"/>
          <p:cNvSpPr txBox="1">
            <a:spLocks noChangeArrowheads="1"/>
          </p:cNvSpPr>
          <p:nvPr/>
        </p:nvSpPr>
        <p:spPr bwMode="auto">
          <a:xfrm>
            <a:off x="60198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10275" name="Line 36"/>
          <p:cNvSpPr>
            <a:spLocks noChangeShapeType="1"/>
          </p:cNvSpPr>
          <p:nvPr/>
        </p:nvSpPr>
        <p:spPr bwMode="auto">
          <a:xfrm flipH="1">
            <a:off x="49530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6" name="Text Box 37"/>
          <p:cNvSpPr txBox="1">
            <a:spLocks noChangeArrowheads="1"/>
          </p:cNvSpPr>
          <p:nvPr/>
        </p:nvSpPr>
        <p:spPr bwMode="auto">
          <a:xfrm>
            <a:off x="44958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10277" name="Text Box 38"/>
          <p:cNvSpPr txBox="1">
            <a:spLocks noChangeArrowheads="1"/>
          </p:cNvSpPr>
          <p:nvPr/>
        </p:nvSpPr>
        <p:spPr bwMode="auto">
          <a:xfrm>
            <a:off x="7772400" y="63246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pixeles</a:t>
            </a:r>
            <a:endParaRPr lang="en-US"/>
          </a:p>
        </p:txBody>
      </p:sp>
      <p:sp>
        <p:nvSpPr>
          <p:cNvPr id="10278" name="Rectangle 39"/>
          <p:cNvSpPr>
            <a:spLocks noChangeArrowheads="1"/>
          </p:cNvSpPr>
          <p:nvPr/>
        </p:nvSpPr>
        <p:spPr bwMode="auto">
          <a:xfrm rot="-1663695">
            <a:off x="-295275" y="2397125"/>
            <a:ext cx="457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s-CL"/>
              <a:t>¿Y si las mandarinas son mucho</a:t>
            </a:r>
          </a:p>
          <a:p>
            <a:r>
              <a:rPr lang="es-CL"/>
              <a:t>más caras que las naranjas?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520</Words>
  <Application>Microsoft Macintosh PowerPoint</Application>
  <PresentationFormat>On-screen Show (4:3)</PresentationFormat>
  <Paragraphs>232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ＭＳ Ｐゴシック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22</cp:revision>
  <dcterms:created xsi:type="dcterms:W3CDTF">2013-03-14T12:02:24Z</dcterms:created>
  <dcterms:modified xsi:type="dcterms:W3CDTF">2019-03-07T17:49:55Z</dcterms:modified>
</cp:coreProperties>
</file>