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9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0"/>
    <p:restoredTop sz="93636"/>
  </p:normalViewPr>
  <p:slideViewPr>
    <p:cSldViewPr snapToGrid="0" snapToObjects="1">
      <p:cViewPr varScale="1">
        <p:scale>
          <a:sx n="92" d="100"/>
          <a:sy n="92" d="100"/>
        </p:scale>
        <p:origin x="189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2DB10-478C-9D45-992B-D85CE8489EC5}" type="datetimeFigureOut">
              <a:rPr lang="en-US" smtClean="0"/>
              <a:t>3/7/19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CE14C-715A-134D-9214-DA4DDB8F9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33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156133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2E79-AEAF-684C-8B38-C0D98970A901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FB39-B382-4A4B-A87F-9F58D8D0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4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2E79-AEAF-684C-8B38-C0D98970A901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FB39-B382-4A4B-A87F-9F58D8D0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0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2E79-AEAF-684C-8B38-C0D98970A901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FB39-B382-4A4B-A87F-9F58D8D0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5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2E79-AEAF-684C-8B38-C0D98970A901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FB39-B382-4A4B-A87F-9F58D8D0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99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2E79-AEAF-684C-8B38-C0D98970A901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FB39-B382-4A4B-A87F-9F58D8D0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21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2E79-AEAF-684C-8B38-C0D98970A901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FB39-B382-4A4B-A87F-9F58D8D0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4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2E79-AEAF-684C-8B38-C0D98970A901}" type="datetimeFigureOut">
              <a:rPr lang="en-US" smtClean="0"/>
              <a:t>3/7/19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FB39-B382-4A4B-A87F-9F58D8D0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72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2E79-AEAF-684C-8B38-C0D98970A901}" type="datetimeFigureOut">
              <a:rPr lang="en-US" smtClean="0"/>
              <a:t>3/7/19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FB39-B382-4A4B-A87F-9F58D8D0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02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2E79-AEAF-684C-8B38-C0D98970A901}" type="datetimeFigureOut">
              <a:rPr lang="en-US" smtClean="0"/>
              <a:t>3/7/19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FB39-B382-4A4B-A87F-9F58D8D0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1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2E79-AEAF-684C-8B38-C0D98970A901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FB39-B382-4A4B-A87F-9F58D8D0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28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2E79-AEAF-684C-8B38-C0D98970A901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FB39-B382-4A4B-A87F-9F58D8D0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91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B2E79-AEAF-684C-8B38-C0D98970A901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6FB39-B382-4A4B-A87F-9F58D8D0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1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 smtClean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  <a:endParaRPr lang="es-CL" sz="2400" dirty="0">
              <a:solidFill>
                <a:schemeClr val="bg2">
                  <a:lumMod val="60000"/>
                  <a:lumOff val="40000"/>
                </a:schemeClr>
              </a:solidFill>
              <a:latin typeface="Trebuchet MS" pitchFamily="34" charset="0"/>
            </a:endParaRPr>
          </a:p>
          <a:p>
            <a:pPr algn="ctr"/>
            <a:endParaRPr lang="es-CL" sz="2400" dirty="0" smtClean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" y="303106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smtClean="0">
                <a:solidFill>
                  <a:srgbClr val="FFFFFF"/>
                </a:solidFill>
                <a:latin typeface="Trebuchet MS"/>
                <a:cs typeface="Trebuchet MS"/>
              </a:rPr>
              <a:t>Reconocimiento Visual (Humano)</a:t>
            </a:r>
            <a:endParaRPr lang="es-CL" sz="2400" b="1" dirty="0" smtClean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6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06330" y="2937753"/>
            <a:ext cx="15888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smtClean="0"/>
              <a:t>HOLA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2766119" y="1712069"/>
            <a:ext cx="2669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Qué</a:t>
            </a:r>
            <a:r>
              <a:rPr lang="en-US" sz="3200" dirty="0" smtClean="0"/>
              <a:t> dice </a:t>
            </a:r>
            <a:r>
              <a:rPr lang="en-US" sz="3200" dirty="0" err="1" smtClean="0"/>
              <a:t>aquí</a:t>
            </a:r>
            <a:r>
              <a:rPr lang="en-US" sz="3200" dirty="0" smtClean="0"/>
              <a:t>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0701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66119" y="1712069"/>
            <a:ext cx="2669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Qué</a:t>
            </a:r>
            <a:r>
              <a:rPr lang="en-US" sz="3200" dirty="0" smtClean="0"/>
              <a:t> dice </a:t>
            </a:r>
            <a:r>
              <a:rPr lang="en-US" sz="3200" dirty="0" err="1" smtClean="0"/>
              <a:t>aquí</a:t>
            </a:r>
            <a:r>
              <a:rPr lang="en-US" sz="3200" dirty="0" smtClean="0"/>
              <a:t>?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084489" y="3079603"/>
            <a:ext cx="2615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패턴 인식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6957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36</Words>
  <Application>Microsoft Macintosh PowerPoint</Application>
  <PresentationFormat>On-screen Show (4:3)</PresentationFormat>
  <Paragraphs>18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Trebuchet MS</vt:lpstr>
      <vt:lpstr>맑은 고딕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</dc:creator>
  <cp:lastModifiedBy>Domingo Mery</cp:lastModifiedBy>
  <cp:revision>6</cp:revision>
  <cp:lastPrinted>2016-03-08T13:45:27Z</cp:lastPrinted>
  <dcterms:created xsi:type="dcterms:W3CDTF">2016-03-08T13:42:46Z</dcterms:created>
  <dcterms:modified xsi:type="dcterms:W3CDTF">2019-03-07T17:50:31Z</dcterms:modified>
</cp:coreProperties>
</file>