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9" r:id="rId2"/>
    <p:sldId id="283" r:id="rId3"/>
    <p:sldId id="282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1"/>
  </p:normalViewPr>
  <p:slideViewPr>
    <p:cSldViewPr snapToGrid="0">
      <p:cViewPr>
        <p:scale>
          <a:sx n="76" d="100"/>
          <a:sy n="76" d="100"/>
        </p:scale>
        <p:origin x="21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Sistema de Reconocimiento de Patrones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7731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         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56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21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Classification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54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221</Words>
  <Application>Microsoft Macintosh PowerPoint</Application>
  <PresentationFormat>On-screen Show 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25</cp:revision>
  <dcterms:created xsi:type="dcterms:W3CDTF">2010-05-25T21:48:43Z</dcterms:created>
  <dcterms:modified xsi:type="dcterms:W3CDTF">2019-03-07T17:53:08Z</dcterms:modified>
</cp:coreProperties>
</file>