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31"/>
  </p:normalViewPr>
  <p:slideViewPr>
    <p:cSldViewPr snapToGrid="0" snapToObjects="1">
      <p:cViewPr varScale="1">
        <p:scale>
          <a:sx n="82" d="100"/>
          <a:sy n="82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jpeg"/><Relationship Id="rId8" Type="http://schemas.microsoft.com/office/2007/relationships/hdphoto" Target="../media/hdphoto3.wdp"/><Relationship Id="rId9" Type="http://schemas.openxmlformats.org/officeDocument/2006/relationships/image" Target="../media/image5.jpeg"/><Relationship Id="rId10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INSTRUCCIONES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grupos de 2 (no en grupos de 1, no en grupos de más de 2)</a:t>
            </a:r>
          </a:p>
          <a:p>
            <a:r>
              <a:rPr lang="es-ES_tradnl" dirty="0" smtClean="0"/>
              <a:t>En un dispositivo por grupo entrar a </a:t>
            </a:r>
            <a:r>
              <a:rPr lang="es-ES_tradnl" dirty="0" err="1" smtClean="0"/>
              <a:t>socrative.com</a:t>
            </a:r>
            <a:endParaRPr lang="es-ES_tradnl" dirty="0" smtClean="0"/>
          </a:p>
          <a:p>
            <a:r>
              <a:rPr lang="es-ES_tradnl" dirty="0" smtClean="0"/>
              <a:t>Escoger ‘</a:t>
            </a:r>
            <a:r>
              <a:rPr lang="es-ES_tradnl" dirty="0" err="1" smtClean="0"/>
              <a:t>Student</a:t>
            </a:r>
            <a:r>
              <a:rPr lang="es-ES_tradnl" dirty="0" smtClean="0"/>
              <a:t> </a:t>
            </a:r>
            <a:r>
              <a:rPr lang="es-ES_tradnl" dirty="0" err="1" smtClean="0"/>
              <a:t>Login</a:t>
            </a:r>
            <a:r>
              <a:rPr lang="es-ES_tradnl" dirty="0" smtClean="0"/>
              <a:t>’ en el menú</a:t>
            </a:r>
          </a:p>
          <a:p>
            <a:r>
              <a:rPr lang="es-ES_tradnl" dirty="0" smtClean="0"/>
              <a:t>Ingresar ‘MERY9241’ en ‘</a:t>
            </a:r>
            <a:r>
              <a:rPr lang="es-ES_tradnl" dirty="0" err="1" smtClean="0"/>
              <a:t>Room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’</a:t>
            </a:r>
          </a:p>
          <a:p>
            <a:r>
              <a:rPr lang="es-ES_tradnl" dirty="0" smtClean="0"/>
              <a:t>Ingresar los dos códigos de alumno de los integrantes del grupo separados por un </a:t>
            </a:r>
            <a:r>
              <a:rPr lang="es-ES_tradnl" dirty="0" err="1" smtClean="0"/>
              <a:t>slash</a:t>
            </a:r>
            <a:r>
              <a:rPr lang="es-ES_tradnl" dirty="0" smtClean="0"/>
              <a:t> (ej. 234612634J/45235212)</a:t>
            </a:r>
          </a:p>
          <a:p>
            <a:r>
              <a:rPr lang="es-ES_tradnl" dirty="0" smtClean="0"/>
              <a:t>Contestar las 20 preguntas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67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" y="198120"/>
            <a:ext cx="2484000" cy="248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25" y="19812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9855" y="198120"/>
            <a:ext cx="2484000" cy="248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1353" y="19812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3386" y="198120"/>
            <a:ext cx="2484000" cy="2484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17" y="198120"/>
            <a:ext cx="2484000" cy="248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4136" y="19812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9262" y="198120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" y="2938737"/>
            <a:ext cx="2484000" cy="248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0239" y="296973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</a:t>
            </a:r>
            <a:endParaRPr lang="en-US" sz="4000" dirty="0"/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55" y="2938737"/>
            <a:ext cx="2484000" cy="248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73770" y="29852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</a:t>
            </a:r>
            <a:endParaRPr lang="en-US" sz="40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5" y="2919433"/>
            <a:ext cx="2484000" cy="248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3388" y="2982651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</a:t>
            </a:r>
            <a:endParaRPr lang="en-US" sz="4000" dirty="0"/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35" y="2886414"/>
            <a:ext cx="749349" cy="8300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42972" y="217852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85" t="17192" r="16048" b="9073"/>
          <a:stretch/>
        </p:blipFill>
        <p:spPr>
          <a:xfrm>
            <a:off x="8427426" y="2889350"/>
            <a:ext cx="2484505" cy="25140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97989" y="2919433"/>
            <a:ext cx="348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0239" y="5890549"/>
            <a:ext cx="1040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quiz, ‘</a:t>
            </a:r>
            <a:r>
              <a:rPr lang="en-US" dirty="0" err="1" smtClean="0"/>
              <a:t>parecido</a:t>
            </a:r>
            <a:r>
              <a:rPr lang="en-US" dirty="0" smtClean="0"/>
              <a:t>’ </a:t>
            </a:r>
            <a:r>
              <a:rPr lang="en-US" dirty="0" err="1" smtClean="0"/>
              <a:t>significa</a:t>
            </a:r>
            <a:r>
              <a:rPr lang="en-US" dirty="0" smtClean="0"/>
              <a:t> que la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baja</a:t>
            </a:r>
            <a:r>
              <a:rPr lang="en-US" dirty="0" smtClean="0"/>
              <a:t>, o que el valor </a:t>
            </a:r>
            <a:r>
              <a:rPr lang="en-US" dirty="0" err="1" smtClean="0"/>
              <a:t>absoluto</a:t>
            </a:r>
            <a:r>
              <a:rPr lang="en-US" dirty="0" smtClean="0"/>
              <a:t> de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562645"/>
              </p:ext>
            </p:extLst>
          </p:nvPr>
        </p:nvGraphicFramePr>
        <p:xfrm>
          <a:off x="838202" y="1797803"/>
          <a:ext cx="10832020" cy="1844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202"/>
                <a:gridCol w="1083202"/>
                <a:gridCol w="1083202"/>
                <a:gridCol w="1083202"/>
                <a:gridCol w="1083202"/>
                <a:gridCol w="1083202"/>
                <a:gridCol w="1083202"/>
                <a:gridCol w="1083202"/>
                <a:gridCol w="1083202"/>
                <a:gridCol w="1083202"/>
              </a:tblGrid>
              <a:tr h="1844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estándar</a:t>
                      </a:r>
                      <a:r>
                        <a:rPr lang="en-US" sz="1200" u="none" strike="noStrike" dirty="0">
                          <a:effectLst/>
                        </a:rPr>
                        <a:t> LBP(A) y LBP(B) de 59 </a:t>
                      </a:r>
                      <a:r>
                        <a:rPr lang="en-US" sz="1200" u="none" strike="noStrike" dirty="0" err="1">
                          <a:effectLst/>
                        </a:rPr>
                        <a:t>elementos</a:t>
                      </a:r>
                      <a:r>
                        <a:rPr lang="en-US" sz="1200" u="none" strike="noStrike" dirty="0">
                          <a:effectLst/>
                        </a:rPr>
                        <a:t>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estándar</a:t>
                      </a:r>
                      <a:r>
                        <a:rPr lang="en-US" sz="1200" u="none" strike="noStrike" dirty="0">
                          <a:effectLst/>
                        </a:rPr>
                        <a:t> LBP(A) y LBP(C) de 59 </a:t>
                      </a:r>
                      <a:r>
                        <a:rPr lang="en-US" sz="1200" u="none" strike="noStrike" dirty="0" err="1">
                          <a:effectLst/>
                        </a:rPr>
                        <a:t>elementos</a:t>
                      </a:r>
                      <a:r>
                        <a:rPr lang="en-US" sz="1200" u="none" strike="noStrike" dirty="0">
                          <a:effectLst/>
                        </a:rPr>
                        <a:t>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estándar</a:t>
                      </a:r>
                      <a:r>
                        <a:rPr lang="en-US" sz="1200" u="none" strike="noStrike" dirty="0">
                          <a:effectLst/>
                        </a:rPr>
                        <a:t> LBP(A) y LBP(D) de 59 </a:t>
                      </a:r>
                      <a:r>
                        <a:rPr lang="en-US" sz="1200" u="none" strike="noStrike" dirty="0" err="1">
                          <a:effectLst/>
                        </a:rPr>
                        <a:t>elementos</a:t>
                      </a:r>
                      <a:r>
                        <a:rPr lang="en-US" sz="1200" u="none" strike="noStrike" dirty="0">
                          <a:effectLst/>
                        </a:rPr>
                        <a:t>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LBP_ri</a:t>
                      </a:r>
                      <a:r>
                        <a:rPr lang="en-US" sz="1200" u="none" strike="noStrike" dirty="0">
                          <a:effectLst/>
                        </a:rPr>
                        <a:t>(A) y </a:t>
                      </a:r>
                      <a:r>
                        <a:rPr lang="en-US" sz="1200" u="none" strike="noStrike" dirty="0" err="1">
                          <a:effectLst/>
                        </a:rPr>
                        <a:t>LBP_ri</a:t>
                      </a:r>
                      <a:r>
                        <a:rPr lang="en-US" sz="1200" u="none" strike="noStrike" dirty="0">
                          <a:effectLst/>
                        </a:rPr>
                        <a:t>(B) de 36 </a:t>
                      </a:r>
                      <a:r>
                        <a:rPr lang="en-US" sz="1200" u="none" strike="noStrike" dirty="0" err="1">
                          <a:effectLst/>
                        </a:rPr>
                        <a:t>elementos</a:t>
                      </a:r>
                      <a:r>
                        <a:rPr lang="en-US" sz="1200" u="none" strike="noStrike" dirty="0">
                          <a:effectLst/>
                        </a:rPr>
                        <a:t>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LBP_ri</a:t>
                      </a:r>
                      <a:r>
                        <a:rPr lang="en-US" sz="1200" u="none" strike="noStrike" dirty="0">
                          <a:effectLst/>
                        </a:rPr>
                        <a:t>(A) y </a:t>
                      </a:r>
                      <a:r>
                        <a:rPr lang="en-US" sz="1200" u="none" strike="noStrike" dirty="0" err="1">
                          <a:effectLst/>
                        </a:rPr>
                        <a:t>LBP_ri</a:t>
                      </a:r>
                      <a:r>
                        <a:rPr lang="en-US" sz="1200" u="none" strike="noStrike" dirty="0">
                          <a:effectLst/>
                        </a:rPr>
                        <a:t>(C) de 36 </a:t>
                      </a:r>
                      <a:r>
                        <a:rPr lang="en-US" sz="1200" u="none" strike="noStrike" dirty="0" err="1">
                          <a:effectLst/>
                        </a:rPr>
                        <a:t>elementos</a:t>
                      </a:r>
                      <a:r>
                        <a:rPr lang="en-US" sz="1200" u="none" strike="noStrike" dirty="0">
                          <a:effectLst/>
                        </a:rPr>
                        <a:t>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para la imagen A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parecida</a:t>
                      </a:r>
                      <a:r>
                        <a:rPr lang="en-US" sz="1200" u="none" strike="noStrike" dirty="0">
                          <a:effectLst/>
                        </a:rPr>
                        <a:t> a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para la imagen 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para la imagen A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parecida</a:t>
                      </a:r>
                      <a:r>
                        <a:rPr lang="en-US" sz="1200" u="none" strike="noStrike" dirty="0">
                          <a:effectLst/>
                        </a:rPr>
                        <a:t> a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para la imagen 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P_(0,-1) para la imagen A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parecida</a:t>
                      </a:r>
                      <a:r>
                        <a:rPr lang="en-US" sz="1200" u="none" strike="noStrike" dirty="0">
                          <a:effectLst/>
                        </a:rPr>
                        <a:t> a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P_(0,-1) para la imagen 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para la imagen A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parecida</a:t>
                      </a:r>
                      <a:r>
                        <a:rPr lang="en-US" sz="1200" u="none" strike="noStrike" dirty="0">
                          <a:effectLst/>
                        </a:rPr>
                        <a:t> a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P_(1,0) para la imagen 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El </a:t>
                      </a:r>
                      <a:r>
                        <a:rPr lang="en-US" sz="1200" u="none" strike="noStrike" dirty="0" err="1">
                          <a:effectLst/>
                        </a:rPr>
                        <a:t>contraste</a:t>
                      </a:r>
                      <a:r>
                        <a:rPr lang="en-US" sz="1200" u="none" strike="noStrike" dirty="0">
                          <a:effectLst/>
                        </a:rPr>
                        <a:t> de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P_(0,2) para la imagen E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alto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324156"/>
              </p:ext>
            </p:extLst>
          </p:nvPr>
        </p:nvGraphicFramePr>
        <p:xfrm>
          <a:off x="838200" y="4034649"/>
          <a:ext cx="10832023" cy="282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607"/>
                <a:gridCol w="898901"/>
                <a:gridCol w="976394"/>
                <a:gridCol w="1162373"/>
                <a:gridCol w="1208867"/>
                <a:gridCol w="1146875"/>
                <a:gridCol w="1224366"/>
                <a:gridCol w="1177871"/>
                <a:gridCol w="1115878"/>
                <a:gridCol w="991891"/>
              </a:tblGrid>
              <a:tr h="2823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El </a:t>
                      </a:r>
                      <a:r>
                        <a:rPr lang="en-US" sz="1200" u="none" strike="noStrike" dirty="0" err="1">
                          <a:effectLst/>
                        </a:rPr>
                        <a:t>contraste</a:t>
                      </a:r>
                      <a:r>
                        <a:rPr lang="en-US" sz="1200" u="none" strike="noStrike" dirty="0">
                          <a:effectLst/>
                        </a:rPr>
                        <a:t> de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P_(2,0) para la imagen E </a:t>
                      </a:r>
                      <a:r>
                        <a:rPr lang="en-US" sz="1200" u="none" strike="noStrike" dirty="0" err="1">
                          <a:effectLst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</a:rPr>
                        <a:t> alto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 'moment of inverse difference' de la matriz de co-ocurrencia P_(1,1) para la imagen F es alto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 'moment of inverse difference' de la matriz de co-ocurrencia P_(1,-1) para la imagen F es alto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 </a:t>
                      </a:r>
                      <a:r>
                        <a:rPr lang="en-US" sz="1200" u="none" strike="noStrike" dirty="0" err="1">
                          <a:effectLst/>
                        </a:rPr>
                        <a:t>energía</a:t>
                      </a:r>
                      <a:r>
                        <a:rPr lang="en-US" sz="1200" u="none" strike="noStrike" dirty="0">
                          <a:effectLst/>
                        </a:rPr>
                        <a:t> de la </a:t>
                      </a:r>
                      <a:r>
                        <a:rPr lang="en-US" sz="1200" u="none" strike="noStrike" dirty="0" err="1">
                          <a:effectLst/>
                        </a:rPr>
                        <a:t>matriz</a:t>
                      </a:r>
                      <a:r>
                        <a:rPr lang="en-US" sz="1200" u="none" strike="noStrike" dirty="0">
                          <a:effectLst/>
                        </a:rPr>
                        <a:t> de co-</a:t>
                      </a:r>
                      <a:r>
                        <a:rPr lang="en-US" sz="1200" u="none" strike="noStrike" dirty="0" err="1">
                          <a:effectLst/>
                        </a:rPr>
                        <a:t>ocurrencia</a:t>
                      </a:r>
                      <a:r>
                        <a:rPr lang="en-US" sz="1200" u="none" strike="noStrike" dirty="0">
                          <a:effectLst/>
                        </a:rPr>
                        <a:t> P_(0,1) de las </a:t>
                      </a:r>
                      <a:r>
                        <a:rPr lang="en-US" sz="1200" u="none" strike="noStrike" dirty="0" err="1">
                          <a:effectLst/>
                        </a:rPr>
                        <a:t>imágenes</a:t>
                      </a:r>
                      <a:r>
                        <a:rPr lang="en-US" sz="1200" u="none" strike="noStrike" dirty="0">
                          <a:effectLst/>
                        </a:rPr>
                        <a:t> E y G son </a:t>
                      </a:r>
                      <a:r>
                        <a:rPr lang="en-US" sz="1200" u="none" strike="noStrike" dirty="0" err="1">
                          <a:effectLst/>
                        </a:rPr>
                        <a:t>similares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Usando la máscara de Gabor de la figura H, la característica de Gabor para la figura E es alto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Usando la máscara de Gabor de la figura H, la característica de Gabor para la figura F es alto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 construimos un descriptor de Gabor extrayendo de una imagen 64 características de Gabor (8 escalas y 8 orientaciones), el descriptor es invariante a la rotación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 construimos un descriptor de Gabor extrayendo de una imagen 64 características de Gabor (8 escalas y 8 orientaciones), y como características esogemos el máximo... Esta característica es invariante a la rotación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Para la figura J: la entropía calculada de la matriz de co-ocurrencia P_(1,1) y la entropía calculada de la matriz de co-ocurrencia P_(-1,1) son similares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 </a:t>
                      </a:r>
                      <a:r>
                        <a:rPr lang="en-US" sz="1200" u="none" strike="noStrike" dirty="0" err="1">
                          <a:effectLst/>
                        </a:rPr>
                        <a:t>descriptores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LBP_ri</a:t>
                      </a:r>
                      <a:r>
                        <a:rPr lang="en-US" sz="1200" u="none" strike="noStrike" dirty="0">
                          <a:effectLst/>
                        </a:rPr>
                        <a:t> de las </a:t>
                      </a:r>
                      <a:r>
                        <a:rPr lang="en-US" sz="1200" u="none" strike="noStrike" dirty="0" err="1">
                          <a:effectLst/>
                        </a:rPr>
                        <a:t>figuras</a:t>
                      </a:r>
                      <a:r>
                        <a:rPr lang="en-US" sz="1200" u="none" strike="noStrike" dirty="0">
                          <a:effectLst/>
                        </a:rPr>
                        <a:t> E y J son </a:t>
                      </a:r>
                      <a:r>
                        <a:rPr lang="en-US" sz="1200" u="none" strike="noStrike" dirty="0" err="1">
                          <a:effectLst/>
                        </a:rPr>
                        <a:t>parecidos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481" marR="1481" marT="14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7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523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INSTRUCCIONES</vt:lpstr>
      <vt:lpstr>PowerPoint Presentation</vt:lpstr>
      <vt:lpstr>Preguntas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</cp:revision>
  <dcterms:created xsi:type="dcterms:W3CDTF">2019-03-28T12:12:14Z</dcterms:created>
  <dcterms:modified xsi:type="dcterms:W3CDTF">2019-03-28T16:16:13Z</dcterms:modified>
</cp:coreProperties>
</file>