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324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/>
    <p:restoredTop sz="93636"/>
  </p:normalViewPr>
  <p:slideViewPr>
    <p:cSldViewPr snapToGrid="0">
      <p:cViewPr>
        <p:scale>
          <a:sx n="68" d="100"/>
          <a:sy n="68" d="100"/>
        </p:scale>
        <p:origin x="2656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F61C1613-C89E-4242-8491-4AA97AC8C949}" type="slidenum">
              <a:rPr lang="de-DE" sz="1200" u="none"/>
              <a:pPr/>
              <a:t>10</a:t>
            </a:fld>
            <a:endParaRPr lang="de-DE" sz="1200" u="non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4F864E02-8C44-7A41-958B-FCA2A94EDE8D}" type="slidenum">
              <a:rPr lang="de-DE" sz="1200" u="none"/>
              <a:pPr/>
              <a:t>11</a:t>
            </a:fld>
            <a:endParaRPr lang="de-DE" sz="1200" u="non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FB9DCF7C-C9FC-4B4C-8BD8-2CA697621FF9}" type="slidenum">
              <a:rPr lang="de-DE" sz="1200" u="none"/>
              <a:pPr/>
              <a:t>12</a:t>
            </a:fld>
            <a:endParaRPr lang="de-DE" sz="1200" u="non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36C7EDEE-6936-B144-A3F4-08F9A126E42A}" type="slidenum">
              <a:rPr lang="de-DE" sz="1200" u="none"/>
              <a:pPr/>
              <a:t>2</a:t>
            </a:fld>
            <a:endParaRPr lang="de-DE" sz="1200" u="non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E49570FF-E75E-794F-A5BA-0040CC81E236}" type="slidenum">
              <a:rPr lang="de-DE" sz="1200" u="none"/>
              <a:pPr/>
              <a:t>3</a:t>
            </a:fld>
            <a:endParaRPr lang="de-DE" sz="1200" u="non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E0CC29B-EBB2-014D-9910-B39CEA892B8A}" type="slidenum">
              <a:rPr lang="de-DE" sz="1200" u="none"/>
              <a:pPr/>
              <a:t>4</a:t>
            </a:fld>
            <a:endParaRPr lang="de-DE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9861D9FC-7652-C448-83EE-5BED65D2DA1A}" type="slidenum">
              <a:rPr lang="de-DE" sz="1200" u="none"/>
              <a:pPr/>
              <a:t>5</a:t>
            </a:fld>
            <a:endParaRPr lang="de-DE" sz="1200" u="non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7BBBAAA-CB1D-0D4E-9C55-7C771FF2F081}" type="slidenum">
              <a:rPr lang="de-DE" sz="1200" u="none"/>
              <a:pPr/>
              <a:t>6</a:t>
            </a:fld>
            <a:endParaRPr lang="de-DE" sz="1200" u="non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D5CEEFE5-6B4F-8A43-98A2-0C9784201E55}" type="slidenum">
              <a:rPr lang="de-DE" sz="1200" u="none"/>
              <a:pPr/>
              <a:t>7</a:t>
            </a:fld>
            <a:endParaRPr lang="de-DE" sz="1200" u="non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BAF1377-0BD1-B143-99FF-201FF39F1CF0}" type="slidenum">
              <a:rPr lang="de-DE" sz="1200" u="none"/>
              <a:pPr/>
              <a:t>8</a:t>
            </a:fld>
            <a:endParaRPr lang="de-DE" sz="1200" u="non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235546CE-60D2-C745-896B-F2BA5789CBAE}" type="slidenum">
              <a:rPr lang="de-DE" sz="1200" u="none"/>
              <a:pPr/>
              <a:t>9</a:t>
            </a:fld>
            <a:endParaRPr lang="de-DE" sz="1200" u="non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png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png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Crossing Line Profiles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072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632075" y="1662113"/>
          <a:ext cx="2687638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Fotografía de Photo Editor" r:id="rId4" imgW="1876190" imgH="2600000" progId="MSPhotoEd.3">
                  <p:embed/>
                </p:oleObj>
              </mc:Choice>
              <mc:Fallback>
                <p:oleObj name="Fotografía de Photo Editor" r:id="rId4" imgW="1876190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662113"/>
                        <a:ext cx="2687638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0" y="-100013"/>
            <a:ext cx="4930775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244975" y="3660775"/>
            <a:ext cx="822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 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306888" y="3240088"/>
            <a:ext cx="59848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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78142A4C-4AA3-B847-B49A-DEF22F2B8C32}" type="slidenum">
              <a:rPr sz="1400" b="1" u="none" noProof="1">
                <a:solidFill>
                  <a:srgbClr val="99CCFF"/>
                </a:solidFill>
              </a:rPr>
              <a:pPr/>
              <a:t>10</a:t>
            </a:fld>
            <a:endParaRPr sz="1400" b="1" u="none" noProof="1">
              <a:solidFill>
                <a:srgbClr val="99CCFF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8363" y="2197100"/>
            <a:ext cx="5097462" cy="3906838"/>
            <a:chOff x="1347" y="1384"/>
            <a:chExt cx="3211" cy="2461"/>
          </a:xfrm>
        </p:grpSpPr>
        <p:sp>
          <p:nvSpPr>
            <p:cNvPr id="32781" name="AutoShape 12"/>
            <p:cNvSpPr>
              <a:spLocks noChangeArrowheads="1"/>
            </p:cNvSpPr>
            <p:nvPr/>
          </p:nvSpPr>
          <p:spPr bwMode="auto">
            <a:xfrm>
              <a:off x="1347" y="1384"/>
              <a:ext cx="3211" cy="1348"/>
            </a:xfrm>
            <a:prstGeom prst="bracePair">
              <a:avLst>
                <a:gd name="adj" fmla="val 8333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1555" y="3480"/>
              <a:ext cx="29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3200" b="1" u="none">
                  <a:solidFill>
                    <a:srgbClr val="99CCFF"/>
                  </a:solidFill>
                </a:rPr>
                <a:t>Top six are based on CLP</a:t>
              </a:r>
              <a:endParaRPr lang="es-ES" sz="3200" b="1" u="none">
                <a:solidFill>
                  <a:srgbClr val="99CCFF"/>
                </a:solidFill>
              </a:endParaRPr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268913" y="1665288"/>
          <a:ext cx="147161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Fotografía de Photo Editor" r:id="rId6" imgW="1028844" imgH="2600000" progId="MSPhotoEd.3">
                  <p:embed/>
                </p:oleObj>
              </mc:Choice>
              <mc:Fallback>
                <p:oleObj name="Fotografía de Photo Editor" r:id="rId6" imgW="1028844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665288"/>
                        <a:ext cx="1471612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5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-57150" y="-100013"/>
            <a:ext cx="4930775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47F77BFE-1B04-D741-9FB0-1A0A789F128F}" type="slidenum">
              <a:rPr sz="1400" b="1" u="none" noProof="1">
                <a:solidFill>
                  <a:srgbClr val="99CCFF"/>
                </a:solidFill>
              </a:rPr>
              <a:pPr/>
              <a:t>11</a:t>
            </a:fld>
            <a:endParaRPr sz="1400" b="1" u="none" noProof="1">
              <a:solidFill>
                <a:srgbClr val="99CCFF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7575" y="1662113"/>
          <a:ext cx="2687638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Fotografía de Photo Editor" r:id="rId4" imgW="1876190" imgH="2600000" progId="MSPhotoEd.3">
                  <p:embed/>
                </p:oleObj>
              </mc:Choice>
              <mc:Fallback>
                <p:oleObj name="Fotografía de Photo Editor" r:id="rId4" imgW="1876190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662113"/>
                        <a:ext cx="2687638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7"/>
          <p:cNvSpPr txBox="1">
            <a:spLocks noChangeArrowheads="1"/>
          </p:cNvSpPr>
          <p:nvPr/>
        </p:nvSpPr>
        <p:spPr bwMode="auto">
          <a:xfrm>
            <a:off x="2530475" y="3660775"/>
            <a:ext cx="822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 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4828" name="Text Box 18"/>
          <p:cNvSpPr txBox="1">
            <a:spLocks noChangeArrowheads="1"/>
          </p:cNvSpPr>
          <p:nvPr/>
        </p:nvSpPr>
        <p:spPr bwMode="auto">
          <a:xfrm>
            <a:off x="2592388" y="3240088"/>
            <a:ext cx="59848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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554413" y="1662113"/>
          <a:ext cx="147161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Fotografía de Photo Editor" r:id="rId6" imgW="1028844" imgH="2600000" progId="MSPhotoEd.3">
                  <p:embed/>
                </p:oleObj>
              </mc:Choice>
              <mc:Fallback>
                <p:oleObj name="Fotografía de Photo Editor" r:id="rId6" imgW="1028844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1662113"/>
                        <a:ext cx="1471612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024438" y="1662113"/>
          <a:ext cx="179705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Fotografía de Photo Editor" r:id="rId8" imgW="1257476" imgH="2600000" progId="MSPhotoEd.3">
                  <p:embed/>
                </p:oleObj>
              </mc:Choice>
              <mc:Fallback>
                <p:oleObj name="Fotografía de Photo Editor" r:id="rId8" imgW="1257476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662113"/>
                        <a:ext cx="179705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21"/>
          <p:cNvSpPr>
            <a:spLocks noChangeArrowheads="1"/>
          </p:cNvSpPr>
          <p:nvPr/>
        </p:nvSpPr>
        <p:spPr bwMode="auto">
          <a:xfrm>
            <a:off x="5087938" y="1166813"/>
            <a:ext cx="1245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at S</a:t>
            </a:r>
            <a:r>
              <a:rPr lang="es-ES_tradnl" b="1" u="none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 = 95%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0" name="AutoShape 22"/>
          <p:cNvSpPr>
            <a:spLocks/>
          </p:cNvSpPr>
          <p:nvPr/>
        </p:nvSpPr>
        <p:spPr bwMode="auto">
          <a:xfrm>
            <a:off x="6351588" y="3381375"/>
            <a:ext cx="190500" cy="1147763"/>
          </a:xfrm>
          <a:prstGeom prst="rightBrace">
            <a:avLst>
              <a:gd name="adj1" fmla="val 50208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1" name="AutoShape 23"/>
          <p:cNvSpPr>
            <a:spLocks/>
          </p:cNvSpPr>
          <p:nvPr/>
        </p:nvSpPr>
        <p:spPr bwMode="auto">
          <a:xfrm flipH="1">
            <a:off x="1073150" y="2127250"/>
            <a:ext cx="349250" cy="2309813"/>
          </a:xfrm>
          <a:prstGeom prst="rightBrace">
            <a:avLst>
              <a:gd name="adj1" fmla="val 5511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2" name="Rectangle 24"/>
          <p:cNvSpPr>
            <a:spLocks noChangeArrowheads="1"/>
          </p:cNvSpPr>
          <p:nvPr/>
        </p:nvSpPr>
        <p:spPr bwMode="auto">
          <a:xfrm>
            <a:off x="42863" y="3052763"/>
            <a:ext cx="527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CLP</a:t>
            </a:r>
            <a:endParaRPr lang="es-ES" b="1" u="none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3" name="Rectangle 25"/>
          <p:cNvSpPr>
            <a:spLocks noChangeArrowheads="1"/>
          </p:cNvSpPr>
          <p:nvPr/>
        </p:nvSpPr>
        <p:spPr bwMode="auto">
          <a:xfrm>
            <a:off x="6767513" y="3763963"/>
            <a:ext cx="1199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 work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4" name="AutoShape 26"/>
          <p:cNvSpPr>
            <a:spLocks/>
          </p:cNvSpPr>
          <p:nvPr/>
        </p:nvSpPr>
        <p:spPr bwMode="auto">
          <a:xfrm>
            <a:off x="6343650" y="2182813"/>
            <a:ext cx="190500" cy="1147762"/>
          </a:xfrm>
          <a:prstGeom prst="rightBrace">
            <a:avLst>
              <a:gd name="adj1" fmla="val 50208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6759575" y="2565400"/>
            <a:ext cx="1087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6" name="AutoShape 28"/>
          <p:cNvSpPr>
            <a:spLocks/>
          </p:cNvSpPr>
          <p:nvPr/>
        </p:nvSpPr>
        <p:spPr bwMode="auto">
          <a:xfrm>
            <a:off x="6375400" y="4619625"/>
            <a:ext cx="131763" cy="581025"/>
          </a:xfrm>
          <a:prstGeom prst="rightBrace">
            <a:avLst>
              <a:gd name="adj1" fmla="val 36747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6734175" y="4681538"/>
            <a:ext cx="171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texture features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235075"/>
            <a:ext cx="6350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>
          <a:xfrm>
            <a:off x="-104775" y="-100013"/>
            <a:ext cx="3446463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Classification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387600" y="5295900"/>
            <a:ext cx="5448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rot="5400000" flipH="1">
            <a:off x="962025" y="3686175"/>
            <a:ext cx="4343400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10"/>
          <p:cNvSpPr>
            <a:spLocks noChangeArrowheads="1"/>
          </p:cNvSpPr>
          <p:nvPr/>
        </p:nvSpPr>
        <p:spPr bwMode="auto">
          <a:xfrm>
            <a:off x="0" y="1122363"/>
            <a:ext cx="3263900" cy="528637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s-CL" sz="2800" u="none">
                <a:latin typeface="Arial" charset="0"/>
              </a:rPr>
              <a:t>Threshold classifier</a:t>
            </a:r>
            <a:endParaRPr lang="es-ES" sz="2800" u="none">
              <a:latin typeface="Arial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608513" y="2171700"/>
          <a:ext cx="1476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Fotografía de Photo Editor" r:id="rId5" imgW="1476190" imgH="380852" progId="MSPhotoEd.3">
                  <p:embed/>
                </p:oleObj>
              </mc:Choice>
              <mc:Fallback>
                <p:oleObj name="Fotografía de Photo Editor" r:id="rId5" imgW="1476190" imgH="3808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171700"/>
                        <a:ext cx="1476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616450" y="5397500"/>
          <a:ext cx="247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Fotografía de Photo Editor" r:id="rId7" imgW="2476190" imgH="304923" progId="MSPhotoEd.3">
                  <p:embed/>
                </p:oleObj>
              </mc:Choice>
              <mc:Fallback>
                <p:oleObj name="Fotografía de Photo Editor" r:id="rId7" imgW="2476190" imgH="30492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5397500"/>
                        <a:ext cx="2476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149600" y="21844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149600" y="44831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149600" y="33655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 rot="-5400000">
            <a:off x="5143500" y="3987800"/>
            <a:ext cx="304800" cy="2298700"/>
            <a:chOff x="2080" y="1472"/>
            <a:chExt cx="192" cy="1448"/>
          </a:xfrm>
        </p:grpSpPr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2080" y="147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>
              <a:off x="2080" y="292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2080" y="2216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660" name="Text Box 20"/>
          <p:cNvSpPr txBox="1">
            <a:spLocks noChangeArrowheads="1"/>
          </p:cNvSpPr>
          <p:nvPr/>
        </p:nvSpPr>
        <p:spPr bwMode="auto">
          <a:xfrm>
            <a:off x="6143625" y="2671763"/>
            <a:ext cx="2187575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u="none"/>
              <a:t>     Sn 	= 95%</a:t>
            </a:r>
          </a:p>
          <a:p>
            <a:r>
              <a:rPr lang="es-ES" u="none"/>
              <a:t>   1-Sp  = 1%</a:t>
            </a:r>
          </a:p>
        </p:txBody>
      </p:sp>
      <p:sp>
        <p:nvSpPr>
          <p:cNvPr id="36882" name="Text Box 22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9B78FB75-3983-AE4B-BE1D-529B555BEEDF}" type="slidenum">
              <a:rPr sz="1400" b="1" u="none" noProof="1">
                <a:solidFill>
                  <a:srgbClr val="99CCFF"/>
                </a:solidFill>
              </a:rPr>
              <a:pPr/>
              <a:t>12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3829050"/>
            <a:ext cx="1758950" cy="2073275"/>
            <a:chOff x="-2" y="2412"/>
            <a:chExt cx="1108" cy="1306"/>
          </a:xfrm>
        </p:grpSpPr>
        <p:pic>
          <p:nvPicPr>
            <p:cNvPr id="2049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2644"/>
              <a:ext cx="1108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522" y="241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249863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1741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6900" y="2540000"/>
            <a:ext cx="355600" cy="2365375"/>
            <a:chOff x="376" y="1600"/>
            <a:chExt cx="224" cy="1490"/>
          </a:xfrm>
        </p:grpSpPr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376" y="1600"/>
              <a:ext cx="224" cy="2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376" y="2890"/>
              <a:ext cx="224" cy="2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63CFF2EC-1663-5743-A075-8EA969781E8A}" type="slidenum">
              <a:rPr sz="1400" b="1" u="none" noProof="1">
                <a:solidFill>
                  <a:srgbClr val="99CCFF"/>
                </a:solidFill>
              </a:rPr>
              <a:pPr/>
              <a:t>2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7553325" y="57150"/>
            <a:ext cx="1192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679608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Segmentation of potential flaws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7" descr="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98525"/>
            <a:ext cx="18669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9788" y="862013"/>
            <a:ext cx="7343775" cy="4322762"/>
            <a:chOff x="529" y="543"/>
            <a:chExt cx="4626" cy="2723"/>
          </a:xfrm>
        </p:grpSpPr>
        <p:pic>
          <p:nvPicPr>
            <p:cNvPr id="1640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" y="589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2" name="Rectangle 10"/>
            <p:cNvSpPr>
              <a:spLocks noChangeArrowheads="1"/>
            </p:cNvSpPr>
            <p:nvPr/>
          </p:nvSpPr>
          <p:spPr bwMode="auto">
            <a:xfrm>
              <a:off x="529" y="672"/>
              <a:ext cx="444" cy="5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1546" y="54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X-ray image in 3D</a:t>
              </a:r>
              <a:endParaRPr lang="de-DE" u="none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58800" y="1370013"/>
            <a:ext cx="7951788" cy="4256087"/>
            <a:chOff x="352" y="863"/>
            <a:chExt cx="5009" cy="2681"/>
          </a:xfrm>
        </p:grpSpPr>
        <p:pic>
          <p:nvPicPr>
            <p:cNvPr id="1639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867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9" name="Picture 14" descr="a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425"/>
              <a:ext cx="1183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1783" y="863"/>
              <a:ext cx="1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Edge detection with LoG</a:t>
              </a:r>
              <a:endParaRPr lang="de-DE" u="none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9275" y="1714500"/>
            <a:ext cx="8386763" cy="4264025"/>
            <a:chOff x="346" y="1080"/>
            <a:chExt cx="5283" cy="2686"/>
          </a:xfrm>
        </p:grpSpPr>
        <p:pic>
          <p:nvPicPr>
            <p:cNvPr id="16395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" y="1089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6" name="Picture 18" descr="aa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2253"/>
              <a:ext cx="1171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19"/>
            <p:cNvSpPr txBox="1">
              <a:spLocks noChangeArrowheads="1"/>
            </p:cNvSpPr>
            <p:nvPr/>
          </p:nvSpPr>
          <p:spPr bwMode="auto">
            <a:xfrm>
              <a:off x="2045" y="1080"/>
              <a:ext cx="2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Edge detection with LoG + gradient</a:t>
              </a:r>
            </a:p>
          </p:txBody>
        </p:sp>
      </p:grp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1CBEC071-DC2C-E14B-85CB-32A013023019}" type="slidenum">
              <a:rPr sz="1400" b="1" u="none" noProof="1">
                <a:solidFill>
                  <a:srgbClr val="99CCFF"/>
                </a:solidFill>
              </a:rPr>
              <a:pPr/>
              <a:t>3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679608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Segmentation of potential flaws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2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F4941F42-3969-9A4F-A1DF-00916CD7374C}" type="slidenum">
              <a:rPr sz="1400" b="1" u="none" noProof="1">
                <a:solidFill>
                  <a:srgbClr val="99CCFF"/>
                </a:solidFill>
              </a:rPr>
              <a:pPr/>
              <a:t>4</a:t>
            </a:fld>
            <a:endParaRPr sz="1400" b="1" u="none" noProof="1">
              <a:solidFill>
                <a:srgbClr val="99CCFF"/>
              </a:solidFill>
            </a:endParaRPr>
          </a:p>
        </p:txBody>
      </p:sp>
      <p:pic>
        <p:nvPicPr>
          <p:cNvPr id="18439" name="Picture 21" descr="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52463"/>
            <a:ext cx="428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2" descr="a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665163"/>
            <a:ext cx="42830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3" descr="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365500"/>
            <a:ext cx="4283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4" descr="aa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43275"/>
            <a:ext cx="4283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Oval 25"/>
          <p:cNvSpPr>
            <a:spLocks noChangeArrowheads="1"/>
          </p:cNvSpPr>
          <p:nvPr/>
        </p:nvSpPr>
        <p:spPr bwMode="auto">
          <a:xfrm>
            <a:off x="2946400" y="5422900"/>
            <a:ext cx="469900" cy="469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8444" name="Oval 26"/>
          <p:cNvSpPr>
            <a:spLocks noChangeArrowheads="1"/>
          </p:cNvSpPr>
          <p:nvPr/>
        </p:nvSpPr>
        <p:spPr bwMode="auto">
          <a:xfrm>
            <a:off x="1092200" y="1231900"/>
            <a:ext cx="469900" cy="469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976813" y="1238250"/>
            <a:ext cx="3943350" cy="1990725"/>
            <a:chOff x="3135" y="780"/>
            <a:chExt cx="2484" cy="1254"/>
          </a:xfrm>
        </p:grpSpPr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flipV="1">
              <a:off x="3135" y="984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3438" y="1905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4632" y="1029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flipV="1">
              <a:off x="5004" y="1923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Oval 31"/>
            <p:cNvSpPr>
              <a:spLocks noChangeArrowheads="1"/>
            </p:cNvSpPr>
            <p:nvPr/>
          </p:nvSpPr>
          <p:spPr bwMode="auto">
            <a:xfrm>
              <a:off x="3444" y="780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1" name="Oval 32"/>
            <p:cNvSpPr>
              <a:spLocks noChangeArrowheads="1"/>
            </p:cNvSpPr>
            <p:nvPr/>
          </p:nvSpPr>
          <p:spPr bwMode="auto">
            <a:xfrm>
              <a:off x="4935" y="831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2" name="Oval 33"/>
            <p:cNvSpPr>
              <a:spLocks noChangeArrowheads="1"/>
            </p:cNvSpPr>
            <p:nvPr/>
          </p:nvSpPr>
          <p:spPr bwMode="auto">
            <a:xfrm>
              <a:off x="3744" y="1698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3" name="Oval 34"/>
            <p:cNvSpPr>
              <a:spLocks noChangeArrowheads="1"/>
            </p:cNvSpPr>
            <p:nvPr/>
          </p:nvSpPr>
          <p:spPr bwMode="auto">
            <a:xfrm>
              <a:off x="5313" y="1722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648200" y="3290888"/>
            <a:ext cx="3681413" cy="2590800"/>
            <a:chOff x="2928" y="2073"/>
            <a:chExt cx="2319" cy="1632"/>
          </a:xfrm>
        </p:grpSpPr>
        <p:sp>
          <p:nvSpPr>
            <p:cNvPr id="18448" name="Line 37"/>
            <p:cNvSpPr>
              <a:spLocks noChangeShapeType="1"/>
            </p:cNvSpPr>
            <p:nvPr/>
          </p:nvSpPr>
          <p:spPr bwMode="auto">
            <a:xfrm flipH="1" flipV="1">
              <a:off x="4692" y="2361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38"/>
            <p:cNvSpPr>
              <a:spLocks noChangeShapeType="1"/>
            </p:cNvSpPr>
            <p:nvPr/>
          </p:nvSpPr>
          <p:spPr bwMode="auto">
            <a:xfrm flipH="1" flipV="1">
              <a:off x="4944" y="3594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39"/>
            <p:cNvSpPr>
              <a:spLocks noChangeShapeType="1"/>
            </p:cNvSpPr>
            <p:nvPr/>
          </p:nvSpPr>
          <p:spPr bwMode="auto">
            <a:xfrm flipH="1" flipV="1">
              <a:off x="3234" y="2271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40"/>
            <p:cNvSpPr>
              <a:spLocks noChangeShapeType="1"/>
            </p:cNvSpPr>
            <p:nvPr/>
          </p:nvSpPr>
          <p:spPr bwMode="auto">
            <a:xfrm flipH="1" flipV="1">
              <a:off x="3492" y="3528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Oval 41"/>
            <p:cNvSpPr>
              <a:spLocks noChangeArrowheads="1"/>
            </p:cNvSpPr>
            <p:nvPr/>
          </p:nvSpPr>
          <p:spPr bwMode="auto">
            <a:xfrm flipH="1">
              <a:off x="4380" y="215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3" name="Oval 42"/>
            <p:cNvSpPr>
              <a:spLocks noChangeArrowheads="1"/>
            </p:cNvSpPr>
            <p:nvPr/>
          </p:nvSpPr>
          <p:spPr bwMode="auto">
            <a:xfrm flipH="1">
              <a:off x="2928" y="2073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4" name="Oval 43"/>
            <p:cNvSpPr>
              <a:spLocks noChangeArrowheads="1"/>
            </p:cNvSpPr>
            <p:nvPr/>
          </p:nvSpPr>
          <p:spPr bwMode="auto">
            <a:xfrm flipH="1">
              <a:off x="4635" y="338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5" name="Oval 44"/>
            <p:cNvSpPr>
              <a:spLocks noChangeArrowheads="1"/>
            </p:cNvSpPr>
            <p:nvPr/>
          </p:nvSpPr>
          <p:spPr bwMode="auto">
            <a:xfrm flipH="1">
              <a:off x="3180" y="332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36622" name="Rectangle 46"/>
          <p:cNvSpPr>
            <a:spLocks noChangeArrowheads="1"/>
          </p:cNvSpPr>
          <p:nvPr/>
        </p:nvSpPr>
        <p:spPr bwMode="auto">
          <a:xfrm>
            <a:off x="1184275" y="2678113"/>
            <a:ext cx="6724650" cy="1552575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s-ES_tradnl" b="1" u="none">
                <a:solidFill>
                  <a:schemeClr val="hlink"/>
                </a:solidFill>
              </a:rPr>
              <a:t>22.936  regions were segmented in 50 X-ray images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	60 were real defects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	22.876 were false alarms		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            [ ratio = 381:1 ]</a:t>
            </a:r>
            <a:endParaRPr lang="es-ES" b="1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-3175" y="2146300"/>
            <a:ext cx="1758950" cy="3756025"/>
            <a:chOff x="-2" y="1352"/>
            <a:chExt cx="1108" cy="2366"/>
          </a:xfrm>
        </p:grpSpPr>
        <p:grpSp>
          <p:nvGrpSpPr>
            <p:cNvPr id="22774" name="Group 3"/>
            <p:cNvGrpSpPr>
              <a:grpSpLocks/>
            </p:cNvGrpSpPr>
            <p:nvPr/>
          </p:nvGrpSpPr>
          <p:grpSpPr bwMode="auto">
            <a:xfrm>
              <a:off x="-2" y="2412"/>
              <a:ext cx="1108" cy="1306"/>
              <a:chOff x="-2" y="2412"/>
              <a:chExt cx="1108" cy="1306"/>
            </a:xfrm>
          </p:grpSpPr>
          <p:pic>
            <p:nvPicPr>
              <p:cNvPr id="2277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2644"/>
                <a:ext cx="1108" cy="1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80" name="Line 5"/>
              <p:cNvSpPr>
                <a:spLocks noChangeShapeType="1"/>
              </p:cNvSpPr>
              <p:nvPr/>
            </p:nvSpPr>
            <p:spPr bwMode="auto">
              <a:xfrm>
                <a:off x="522" y="2412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77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52"/>
              <a:ext cx="1097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76" name="Group 7"/>
            <p:cNvGrpSpPr>
              <a:grpSpLocks/>
            </p:cNvGrpSpPr>
            <p:nvPr/>
          </p:nvGrpSpPr>
          <p:grpSpPr bwMode="auto">
            <a:xfrm>
              <a:off x="376" y="1600"/>
              <a:ext cx="224" cy="1490"/>
              <a:chOff x="376" y="1600"/>
              <a:chExt cx="224" cy="1490"/>
            </a:xfrm>
          </p:grpSpPr>
          <p:sp>
            <p:nvSpPr>
              <p:cNvPr id="22777" name="Rectangle 8"/>
              <p:cNvSpPr>
                <a:spLocks noChangeArrowheads="1"/>
              </p:cNvSpPr>
              <p:nvPr/>
            </p:nvSpPr>
            <p:spPr bwMode="auto">
              <a:xfrm>
                <a:off x="376" y="160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2778" name="Rectangle 9"/>
              <p:cNvSpPr>
                <a:spLocks noChangeArrowheads="1"/>
              </p:cNvSpPr>
              <p:nvPr/>
            </p:nvSpPr>
            <p:spPr bwMode="auto">
              <a:xfrm>
                <a:off x="376" y="289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2533" name="Line 1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2311400" y="1651000"/>
            <a:ext cx="6578600" cy="4724400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2535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4813300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779713" y="2054225"/>
            <a:ext cx="1200150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2540" name="Rectangle 55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1" name="Rectangle 56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2" name="Line 57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Freeform 58"/>
          <p:cNvSpPr>
            <a:spLocks/>
          </p:cNvSpPr>
          <p:nvPr/>
        </p:nvSpPr>
        <p:spPr bwMode="auto">
          <a:xfrm>
            <a:off x="2774950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4" name="Line 59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60"/>
          <p:cNvSpPr>
            <a:spLocks noChangeShapeType="1"/>
          </p:cNvSpPr>
          <p:nvPr/>
        </p:nvSpPr>
        <p:spPr bwMode="auto">
          <a:xfrm>
            <a:off x="2774950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61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62"/>
          <p:cNvSpPr>
            <a:spLocks noChangeShapeType="1"/>
          </p:cNvSpPr>
          <p:nvPr/>
        </p:nvSpPr>
        <p:spPr bwMode="auto">
          <a:xfrm flipV="1">
            <a:off x="3116263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63"/>
          <p:cNvSpPr>
            <a:spLocks noChangeShapeType="1"/>
          </p:cNvSpPr>
          <p:nvPr/>
        </p:nvSpPr>
        <p:spPr bwMode="auto">
          <a:xfrm>
            <a:off x="3116263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Rectangle 64"/>
          <p:cNvSpPr>
            <a:spLocks noChangeArrowheads="1"/>
          </p:cNvSpPr>
          <p:nvPr/>
        </p:nvSpPr>
        <p:spPr bwMode="auto">
          <a:xfrm>
            <a:off x="30464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2550" name="Line 65"/>
          <p:cNvSpPr>
            <a:spLocks noChangeShapeType="1"/>
          </p:cNvSpPr>
          <p:nvPr/>
        </p:nvSpPr>
        <p:spPr bwMode="auto">
          <a:xfrm flipV="1">
            <a:off x="35067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66"/>
          <p:cNvSpPr>
            <a:spLocks noChangeShapeType="1"/>
          </p:cNvSpPr>
          <p:nvPr/>
        </p:nvSpPr>
        <p:spPr bwMode="auto">
          <a:xfrm>
            <a:off x="35067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Rectangle 67"/>
          <p:cNvSpPr>
            <a:spLocks noChangeArrowheads="1"/>
          </p:cNvSpPr>
          <p:nvPr/>
        </p:nvSpPr>
        <p:spPr bwMode="auto">
          <a:xfrm>
            <a:off x="34353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2553" name="Line 68"/>
          <p:cNvSpPr>
            <a:spLocks noChangeShapeType="1"/>
          </p:cNvSpPr>
          <p:nvPr/>
        </p:nvSpPr>
        <p:spPr bwMode="auto">
          <a:xfrm flipV="1">
            <a:off x="3898900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69"/>
          <p:cNvSpPr>
            <a:spLocks noChangeShapeType="1"/>
          </p:cNvSpPr>
          <p:nvPr/>
        </p:nvSpPr>
        <p:spPr bwMode="auto">
          <a:xfrm>
            <a:off x="3898900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Rectangle 70"/>
          <p:cNvSpPr>
            <a:spLocks noChangeArrowheads="1"/>
          </p:cNvSpPr>
          <p:nvPr/>
        </p:nvSpPr>
        <p:spPr bwMode="auto">
          <a:xfrm>
            <a:off x="38290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2556" name="Line 71"/>
          <p:cNvSpPr>
            <a:spLocks noChangeShapeType="1"/>
          </p:cNvSpPr>
          <p:nvPr/>
        </p:nvSpPr>
        <p:spPr bwMode="auto">
          <a:xfrm>
            <a:off x="2774950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72"/>
          <p:cNvSpPr>
            <a:spLocks noChangeShapeType="1"/>
          </p:cNvSpPr>
          <p:nvPr/>
        </p:nvSpPr>
        <p:spPr bwMode="auto">
          <a:xfrm flipH="1">
            <a:off x="3959225" y="37782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Rectangle 73"/>
          <p:cNvSpPr>
            <a:spLocks noChangeArrowheads="1"/>
          </p:cNvSpPr>
          <p:nvPr/>
        </p:nvSpPr>
        <p:spPr bwMode="auto">
          <a:xfrm>
            <a:off x="266382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2559" name="Line 74"/>
          <p:cNvSpPr>
            <a:spLocks noChangeShapeType="1"/>
          </p:cNvSpPr>
          <p:nvPr/>
        </p:nvSpPr>
        <p:spPr bwMode="auto">
          <a:xfrm>
            <a:off x="2774950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75"/>
          <p:cNvSpPr>
            <a:spLocks noChangeShapeType="1"/>
          </p:cNvSpPr>
          <p:nvPr/>
        </p:nvSpPr>
        <p:spPr bwMode="auto">
          <a:xfrm flipH="1">
            <a:off x="3959225" y="34401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Rectangle 76"/>
          <p:cNvSpPr>
            <a:spLocks noChangeArrowheads="1"/>
          </p:cNvSpPr>
          <p:nvPr/>
        </p:nvSpPr>
        <p:spPr bwMode="auto">
          <a:xfrm>
            <a:off x="259397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2562" name="Line 77"/>
          <p:cNvSpPr>
            <a:spLocks noChangeShapeType="1"/>
          </p:cNvSpPr>
          <p:nvPr/>
        </p:nvSpPr>
        <p:spPr bwMode="auto">
          <a:xfrm>
            <a:off x="2774950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78"/>
          <p:cNvSpPr>
            <a:spLocks noChangeShapeType="1"/>
          </p:cNvSpPr>
          <p:nvPr/>
        </p:nvSpPr>
        <p:spPr bwMode="auto">
          <a:xfrm flipH="1">
            <a:off x="3959225" y="30988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Rectangle 79"/>
          <p:cNvSpPr>
            <a:spLocks noChangeArrowheads="1"/>
          </p:cNvSpPr>
          <p:nvPr/>
        </p:nvSpPr>
        <p:spPr bwMode="auto">
          <a:xfrm>
            <a:off x="2524125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2565" name="Line 80"/>
          <p:cNvSpPr>
            <a:spLocks noChangeShapeType="1"/>
          </p:cNvSpPr>
          <p:nvPr/>
        </p:nvSpPr>
        <p:spPr bwMode="auto">
          <a:xfrm>
            <a:off x="2774950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81"/>
          <p:cNvSpPr>
            <a:spLocks noChangeShapeType="1"/>
          </p:cNvSpPr>
          <p:nvPr/>
        </p:nvSpPr>
        <p:spPr bwMode="auto">
          <a:xfrm flipH="1">
            <a:off x="3959225" y="27606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Rectangle 82"/>
          <p:cNvSpPr>
            <a:spLocks noChangeArrowheads="1"/>
          </p:cNvSpPr>
          <p:nvPr/>
        </p:nvSpPr>
        <p:spPr bwMode="auto">
          <a:xfrm>
            <a:off x="2524125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2568" name="Line 83"/>
          <p:cNvSpPr>
            <a:spLocks noChangeShapeType="1"/>
          </p:cNvSpPr>
          <p:nvPr/>
        </p:nvSpPr>
        <p:spPr bwMode="auto">
          <a:xfrm>
            <a:off x="2774950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84"/>
          <p:cNvSpPr>
            <a:spLocks noChangeShapeType="1"/>
          </p:cNvSpPr>
          <p:nvPr/>
        </p:nvSpPr>
        <p:spPr bwMode="auto">
          <a:xfrm flipH="1">
            <a:off x="3959225" y="24193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85"/>
          <p:cNvSpPr>
            <a:spLocks noChangeArrowheads="1"/>
          </p:cNvSpPr>
          <p:nvPr/>
        </p:nvSpPr>
        <p:spPr bwMode="auto">
          <a:xfrm>
            <a:off x="2524125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2571" name="Line 86"/>
          <p:cNvSpPr>
            <a:spLocks noChangeShapeType="1"/>
          </p:cNvSpPr>
          <p:nvPr/>
        </p:nvSpPr>
        <p:spPr bwMode="auto">
          <a:xfrm>
            <a:off x="2774950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Line 87"/>
          <p:cNvSpPr>
            <a:spLocks noChangeShapeType="1"/>
          </p:cNvSpPr>
          <p:nvPr/>
        </p:nvSpPr>
        <p:spPr bwMode="auto">
          <a:xfrm flipH="1">
            <a:off x="3959225" y="20812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Rectangle 88"/>
          <p:cNvSpPr>
            <a:spLocks noChangeArrowheads="1"/>
          </p:cNvSpPr>
          <p:nvPr/>
        </p:nvSpPr>
        <p:spPr bwMode="auto">
          <a:xfrm>
            <a:off x="2524125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2574" name="Line 89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2" name="Freeform 92"/>
          <p:cNvSpPr>
            <a:spLocks/>
          </p:cNvSpPr>
          <p:nvPr/>
        </p:nvSpPr>
        <p:spPr bwMode="auto">
          <a:xfrm>
            <a:off x="2774950" y="2516188"/>
            <a:ext cx="1203325" cy="636587"/>
          </a:xfrm>
          <a:custGeom>
            <a:avLst/>
            <a:gdLst>
              <a:gd name="T0" fmla="*/ 0 w 850"/>
              <a:gd name="T1" fmla="*/ 135 h 518"/>
              <a:gd name="T2" fmla="*/ 21 w 850"/>
              <a:gd name="T3" fmla="*/ 135 h 518"/>
              <a:gd name="T4" fmla="*/ 49 w 850"/>
              <a:gd name="T5" fmla="*/ 142 h 518"/>
              <a:gd name="T6" fmla="*/ 78 w 850"/>
              <a:gd name="T7" fmla="*/ 142 h 518"/>
              <a:gd name="T8" fmla="*/ 106 w 850"/>
              <a:gd name="T9" fmla="*/ 142 h 518"/>
              <a:gd name="T10" fmla="*/ 134 w 850"/>
              <a:gd name="T11" fmla="*/ 142 h 518"/>
              <a:gd name="T12" fmla="*/ 163 w 850"/>
              <a:gd name="T13" fmla="*/ 142 h 518"/>
              <a:gd name="T14" fmla="*/ 191 w 850"/>
              <a:gd name="T15" fmla="*/ 114 h 518"/>
              <a:gd name="T16" fmla="*/ 212 w 850"/>
              <a:gd name="T17" fmla="*/ 100 h 518"/>
              <a:gd name="T18" fmla="*/ 241 w 850"/>
              <a:gd name="T19" fmla="*/ 100 h 518"/>
              <a:gd name="T20" fmla="*/ 269 w 850"/>
              <a:gd name="T21" fmla="*/ 71 h 518"/>
              <a:gd name="T22" fmla="*/ 297 w 850"/>
              <a:gd name="T23" fmla="*/ 71 h 518"/>
              <a:gd name="T24" fmla="*/ 326 w 850"/>
              <a:gd name="T25" fmla="*/ 22 h 518"/>
              <a:gd name="T26" fmla="*/ 354 w 850"/>
              <a:gd name="T27" fmla="*/ 22 h 518"/>
              <a:gd name="T28" fmla="*/ 382 w 850"/>
              <a:gd name="T29" fmla="*/ 22 h 518"/>
              <a:gd name="T30" fmla="*/ 411 w 850"/>
              <a:gd name="T31" fmla="*/ 0 h 518"/>
              <a:gd name="T32" fmla="*/ 432 w 850"/>
              <a:gd name="T33" fmla="*/ 0 h 518"/>
              <a:gd name="T34" fmla="*/ 460 w 850"/>
              <a:gd name="T35" fmla="*/ 29 h 518"/>
              <a:gd name="T36" fmla="*/ 489 w 850"/>
              <a:gd name="T37" fmla="*/ 29 h 518"/>
              <a:gd name="T38" fmla="*/ 517 w 850"/>
              <a:gd name="T39" fmla="*/ 50 h 518"/>
              <a:gd name="T40" fmla="*/ 545 w 850"/>
              <a:gd name="T41" fmla="*/ 114 h 518"/>
              <a:gd name="T42" fmla="*/ 574 w 850"/>
              <a:gd name="T43" fmla="*/ 114 h 518"/>
              <a:gd name="T44" fmla="*/ 602 w 850"/>
              <a:gd name="T45" fmla="*/ 185 h 518"/>
              <a:gd name="T46" fmla="*/ 630 w 850"/>
              <a:gd name="T47" fmla="*/ 185 h 518"/>
              <a:gd name="T48" fmla="*/ 652 w 850"/>
              <a:gd name="T49" fmla="*/ 270 h 518"/>
              <a:gd name="T50" fmla="*/ 680 w 850"/>
              <a:gd name="T51" fmla="*/ 291 h 518"/>
              <a:gd name="T52" fmla="*/ 708 w 850"/>
              <a:gd name="T53" fmla="*/ 291 h 518"/>
              <a:gd name="T54" fmla="*/ 737 w 850"/>
              <a:gd name="T55" fmla="*/ 390 h 518"/>
              <a:gd name="T56" fmla="*/ 765 w 850"/>
              <a:gd name="T57" fmla="*/ 390 h 518"/>
              <a:gd name="T58" fmla="*/ 793 w 850"/>
              <a:gd name="T59" fmla="*/ 447 h 518"/>
              <a:gd name="T60" fmla="*/ 822 w 850"/>
              <a:gd name="T61" fmla="*/ 518 h 518"/>
              <a:gd name="T62" fmla="*/ 850 w 850"/>
              <a:gd name="T63" fmla="*/ 518 h 5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50"/>
              <a:gd name="T97" fmla="*/ 0 h 518"/>
              <a:gd name="T98" fmla="*/ 850 w 850"/>
              <a:gd name="T99" fmla="*/ 518 h 51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50" h="518">
                <a:moveTo>
                  <a:pt x="0" y="135"/>
                </a:moveTo>
                <a:lnTo>
                  <a:pt x="21" y="135"/>
                </a:lnTo>
                <a:lnTo>
                  <a:pt x="49" y="142"/>
                </a:lnTo>
                <a:lnTo>
                  <a:pt x="78" y="142"/>
                </a:lnTo>
                <a:lnTo>
                  <a:pt x="106" y="142"/>
                </a:lnTo>
                <a:lnTo>
                  <a:pt x="134" y="142"/>
                </a:lnTo>
                <a:lnTo>
                  <a:pt x="163" y="142"/>
                </a:lnTo>
                <a:lnTo>
                  <a:pt x="191" y="114"/>
                </a:lnTo>
                <a:lnTo>
                  <a:pt x="212" y="100"/>
                </a:lnTo>
                <a:lnTo>
                  <a:pt x="241" y="100"/>
                </a:lnTo>
                <a:lnTo>
                  <a:pt x="269" y="71"/>
                </a:lnTo>
                <a:lnTo>
                  <a:pt x="297" y="71"/>
                </a:lnTo>
                <a:lnTo>
                  <a:pt x="326" y="22"/>
                </a:lnTo>
                <a:lnTo>
                  <a:pt x="354" y="22"/>
                </a:lnTo>
                <a:lnTo>
                  <a:pt x="382" y="22"/>
                </a:lnTo>
                <a:lnTo>
                  <a:pt x="411" y="0"/>
                </a:lnTo>
                <a:lnTo>
                  <a:pt x="432" y="0"/>
                </a:lnTo>
                <a:lnTo>
                  <a:pt x="460" y="29"/>
                </a:lnTo>
                <a:lnTo>
                  <a:pt x="489" y="29"/>
                </a:lnTo>
                <a:lnTo>
                  <a:pt x="517" y="50"/>
                </a:lnTo>
                <a:lnTo>
                  <a:pt x="545" y="114"/>
                </a:lnTo>
                <a:lnTo>
                  <a:pt x="574" y="114"/>
                </a:lnTo>
                <a:lnTo>
                  <a:pt x="602" y="185"/>
                </a:lnTo>
                <a:lnTo>
                  <a:pt x="630" y="185"/>
                </a:lnTo>
                <a:lnTo>
                  <a:pt x="652" y="270"/>
                </a:lnTo>
                <a:lnTo>
                  <a:pt x="680" y="291"/>
                </a:lnTo>
                <a:lnTo>
                  <a:pt x="708" y="291"/>
                </a:lnTo>
                <a:lnTo>
                  <a:pt x="737" y="390"/>
                </a:lnTo>
                <a:lnTo>
                  <a:pt x="765" y="390"/>
                </a:lnTo>
                <a:lnTo>
                  <a:pt x="793" y="447"/>
                </a:lnTo>
                <a:lnTo>
                  <a:pt x="822" y="518"/>
                </a:lnTo>
                <a:lnTo>
                  <a:pt x="850" y="51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501853" name="Object 2"/>
          <p:cNvGraphicFramePr>
            <a:graphicFrameLocks noChangeAspect="1"/>
          </p:cNvGraphicFramePr>
          <p:nvPr/>
        </p:nvGraphicFramePr>
        <p:xfrm>
          <a:off x="2452688" y="1768475"/>
          <a:ext cx="6588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Fotografía de Photo Editor" r:id="rId6" imgW="276117" imgH="247685" progId="MSPhotoEd.3">
                  <p:embed/>
                </p:oleObj>
              </mc:Choice>
              <mc:Fallback>
                <p:oleObj name="Fotografía de Photo Editor" r:id="rId6" imgW="276117" imgH="24768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68475"/>
                        <a:ext cx="6588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4" name="Line 94"/>
          <p:cNvSpPr>
            <a:spLocks noChangeShapeType="1"/>
          </p:cNvSpPr>
          <p:nvPr/>
        </p:nvSpPr>
        <p:spPr bwMode="auto">
          <a:xfrm>
            <a:off x="2781300" y="1765300"/>
            <a:ext cx="0" cy="58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48"/>
          <p:cNvGrpSpPr>
            <a:grpSpLocks/>
          </p:cNvGrpSpPr>
          <p:nvPr/>
        </p:nvGrpSpPr>
        <p:grpSpPr bwMode="auto">
          <a:xfrm>
            <a:off x="4162425" y="2011363"/>
            <a:ext cx="1473200" cy="1987550"/>
            <a:chOff x="2622" y="1267"/>
            <a:chExt cx="928" cy="1252"/>
          </a:xfrm>
        </p:grpSpPr>
        <p:sp>
          <p:nvSpPr>
            <p:cNvPr id="22736" name="Line 100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101"/>
            <p:cNvSpPr>
              <a:spLocks noChangeArrowheads="1"/>
            </p:cNvSpPr>
            <p:nvPr/>
          </p:nvSpPr>
          <p:spPr bwMode="auto">
            <a:xfrm>
              <a:off x="2783" y="1294"/>
              <a:ext cx="756" cy="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38" name="Rectangle 139"/>
            <p:cNvSpPr>
              <a:spLocks noChangeArrowheads="1"/>
            </p:cNvSpPr>
            <p:nvPr/>
          </p:nvSpPr>
          <p:spPr bwMode="auto">
            <a:xfrm>
              <a:off x="2780" y="1294"/>
              <a:ext cx="758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9" name="Rectangle 140"/>
            <p:cNvSpPr>
              <a:spLocks noChangeArrowheads="1"/>
            </p:cNvSpPr>
            <p:nvPr/>
          </p:nvSpPr>
          <p:spPr bwMode="auto">
            <a:xfrm>
              <a:off x="2780" y="1294"/>
              <a:ext cx="758" cy="108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40" name="Line 141"/>
            <p:cNvSpPr>
              <a:spLocks noChangeShapeType="1"/>
            </p:cNvSpPr>
            <p:nvPr/>
          </p:nvSpPr>
          <p:spPr bwMode="auto">
            <a:xfrm>
              <a:off x="2780" y="129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Freeform 142"/>
            <p:cNvSpPr>
              <a:spLocks/>
            </p:cNvSpPr>
            <p:nvPr/>
          </p:nvSpPr>
          <p:spPr bwMode="auto">
            <a:xfrm>
              <a:off x="2780" y="1294"/>
              <a:ext cx="758" cy="1086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42" name="Line 143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Line 144"/>
            <p:cNvSpPr>
              <a:spLocks noChangeShapeType="1"/>
            </p:cNvSpPr>
            <p:nvPr/>
          </p:nvSpPr>
          <p:spPr bwMode="auto">
            <a:xfrm>
              <a:off x="2780" y="2380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4" name="Line 145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146"/>
            <p:cNvSpPr>
              <a:spLocks noChangeShapeType="1"/>
            </p:cNvSpPr>
            <p:nvPr/>
          </p:nvSpPr>
          <p:spPr bwMode="auto">
            <a:xfrm flipV="1">
              <a:off x="2995" y="2370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Line 147"/>
            <p:cNvSpPr>
              <a:spLocks noChangeShapeType="1"/>
            </p:cNvSpPr>
            <p:nvPr/>
          </p:nvSpPr>
          <p:spPr bwMode="auto">
            <a:xfrm>
              <a:off x="2995" y="1294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148"/>
            <p:cNvSpPr>
              <a:spLocks noChangeArrowheads="1"/>
            </p:cNvSpPr>
            <p:nvPr/>
          </p:nvSpPr>
          <p:spPr bwMode="auto">
            <a:xfrm>
              <a:off x="2951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48" name="Line 149"/>
            <p:cNvSpPr>
              <a:spLocks noChangeShapeType="1"/>
            </p:cNvSpPr>
            <p:nvPr/>
          </p:nvSpPr>
          <p:spPr bwMode="auto">
            <a:xfrm flipV="1">
              <a:off x="3241" y="237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150"/>
            <p:cNvSpPr>
              <a:spLocks noChangeShapeType="1"/>
            </p:cNvSpPr>
            <p:nvPr/>
          </p:nvSpPr>
          <p:spPr bwMode="auto">
            <a:xfrm>
              <a:off x="3241" y="129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Rectangle 151"/>
            <p:cNvSpPr>
              <a:spLocks noChangeArrowheads="1"/>
            </p:cNvSpPr>
            <p:nvPr/>
          </p:nvSpPr>
          <p:spPr bwMode="auto">
            <a:xfrm>
              <a:off x="3196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1" name="Line 152"/>
            <p:cNvSpPr>
              <a:spLocks noChangeShapeType="1"/>
            </p:cNvSpPr>
            <p:nvPr/>
          </p:nvSpPr>
          <p:spPr bwMode="auto">
            <a:xfrm flipV="1">
              <a:off x="3488" y="2370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2" name="Line 153"/>
            <p:cNvSpPr>
              <a:spLocks noChangeShapeType="1"/>
            </p:cNvSpPr>
            <p:nvPr/>
          </p:nvSpPr>
          <p:spPr bwMode="auto">
            <a:xfrm>
              <a:off x="3488" y="1294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Rectangle 154"/>
            <p:cNvSpPr>
              <a:spLocks noChangeArrowheads="1"/>
            </p:cNvSpPr>
            <p:nvPr/>
          </p:nvSpPr>
          <p:spPr bwMode="auto">
            <a:xfrm>
              <a:off x="3444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4" name="Line 155"/>
            <p:cNvSpPr>
              <a:spLocks noChangeShapeType="1"/>
            </p:cNvSpPr>
            <p:nvPr/>
          </p:nvSpPr>
          <p:spPr bwMode="auto">
            <a:xfrm>
              <a:off x="2780" y="238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Line 156"/>
            <p:cNvSpPr>
              <a:spLocks noChangeShapeType="1"/>
            </p:cNvSpPr>
            <p:nvPr/>
          </p:nvSpPr>
          <p:spPr bwMode="auto">
            <a:xfrm flipH="1">
              <a:off x="3526" y="23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6" name="Rectangle 157"/>
            <p:cNvSpPr>
              <a:spLocks noChangeArrowheads="1"/>
            </p:cNvSpPr>
            <p:nvPr/>
          </p:nvSpPr>
          <p:spPr bwMode="auto">
            <a:xfrm>
              <a:off x="2710" y="233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7" name="Line 158"/>
            <p:cNvSpPr>
              <a:spLocks noChangeShapeType="1"/>
            </p:cNvSpPr>
            <p:nvPr/>
          </p:nvSpPr>
          <p:spPr bwMode="auto">
            <a:xfrm>
              <a:off x="2780" y="21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Line 159"/>
            <p:cNvSpPr>
              <a:spLocks noChangeShapeType="1"/>
            </p:cNvSpPr>
            <p:nvPr/>
          </p:nvSpPr>
          <p:spPr bwMode="auto">
            <a:xfrm flipH="1">
              <a:off x="3526" y="216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160"/>
            <p:cNvSpPr>
              <a:spLocks noChangeArrowheads="1"/>
            </p:cNvSpPr>
            <p:nvPr/>
          </p:nvSpPr>
          <p:spPr bwMode="auto">
            <a:xfrm>
              <a:off x="2666" y="21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0" name="Line 161"/>
            <p:cNvSpPr>
              <a:spLocks noChangeShapeType="1"/>
            </p:cNvSpPr>
            <p:nvPr/>
          </p:nvSpPr>
          <p:spPr bwMode="auto">
            <a:xfrm>
              <a:off x="2780" y="195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62"/>
            <p:cNvSpPr>
              <a:spLocks noChangeShapeType="1"/>
            </p:cNvSpPr>
            <p:nvPr/>
          </p:nvSpPr>
          <p:spPr bwMode="auto">
            <a:xfrm flipH="1">
              <a:off x="3526" y="19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Rectangle 163"/>
            <p:cNvSpPr>
              <a:spLocks noChangeArrowheads="1"/>
            </p:cNvSpPr>
            <p:nvPr/>
          </p:nvSpPr>
          <p:spPr bwMode="auto">
            <a:xfrm>
              <a:off x="2622" y="190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3" name="Line 164"/>
            <p:cNvSpPr>
              <a:spLocks noChangeShapeType="1"/>
            </p:cNvSpPr>
            <p:nvPr/>
          </p:nvSpPr>
          <p:spPr bwMode="auto">
            <a:xfrm>
              <a:off x="2780" y="173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4" name="Line 165"/>
            <p:cNvSpPr>
              <a:spLocks noChangeShapeType="1"/>
            </p:cNvSpPr>
            <p:nvPr/>
          </p:nvSpPr>
          <p:spPr bwMode="auto">
            <a:xfrm flipH="1">
              <a:off x="3526" y="173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Rectangle 166"/>
            <p:cNvSpPr>
              <a:spLocks noChangeArrowheads="1"/>
            </p:cNvSpPr>
            <p:nvPr/>
          </p:nvSpPr>
          <p:spPr bwMode="auto">
            <a:xfrm>
              <a:off x="2622" y="1695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6" name="Line 167"/>
            <p:cNvSpPr>
              <a:spLocks noChangeShapeType="1"/>
            </p:cNvSpPr>
            <p:nvPr/>
          </p:nvSpPr>
          <p:spPr bwMode="auto">
            <a:xfrm>
              <a:off x="2780" y="15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7" name="Line 168"/>
            <p:cNvSpPr>
              <a:spLocks noChangeShapeType="1"/>
            </p:cNvSpPr>
            <p:nvPr/>
          </p:nvSpPr>
          <p:spPr bwMode="auto">
            <a:xfrm flipH="1">
              <a:off x="3526" y="152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69"/>
            <p:cNvSpPr>
              <a:spLocks noChangeArrowheads="1"/>
            </p:cNvSpPr>
            <p:nvPr/>
          </p:nvSpPr>
          <p:spPr bwMode="auto">
            <a:xfrm>
              <a:off x="2622" y="148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9" name="Line 170"/>
            <p:cNvSpPr>
              <a:spLocks noChangeShapeType="1"/>
            </p:cNvSpPr>
            <p:nvPr/>
          </p:nvSpPr>
          <p:spPr bwMode="auto">
            <a:xfrm>
              <a:off x="2780" y="13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71"/>
            <p:cNvSpPr>
              <a:spLocks noChangeShapeType="1"/>
            </p:cNvSpPr>
            <p:nvPr/>
          </p:nvSpPr>
          <p:spPr bwMode="auto">
            <a:xfrm flipH="1">
              <a:off x="3526" y="131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72"/>
            <p:cNvSpPr>
              <a:spLocks noChangeArrowheads="1"/>
            </p:cNvSpPr>
            <p:nvPr/>
          </p:nvSpPr>
          <p:spPr bwMode="auto">
            <a:xfrm>
              <a:off x="2622" y="1267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72" name="Line 173"/>
            <p:cNvSpPr>
              <a:spLocks noChangeShapeType="1"/>
            </p:cNvSpPr>
            <p:nvPr/>
          </p:nvSpPr>
          <p:spPr bwMode="auto">
            <a:xfrm>
              <a:off x="2780" y="129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Freeform 176"/>
            <p:cNvSpPr>
              <a:spLocks/>
            </p:cNvSpPr>
            <p:nvPr/>
          </p:nvSpPr>
          <p:spPr bwMode="auto">
            <a:xfrm rot="-1280741">
              <a:off x="2780" y="2118"/>
              <a:ext cx="730" cy="401"/>
            </a:xfrm>
            <a:custGeom>
              <a:avLst/>
              <a:gdLst>
                <a:gd name="T0" fmla="*/ 0 w 850"/>
                <a:gd name="T1" fmla="*/ 135 h 518"/>
                <a:gd name="T2" fmla="*/ 21 w 850"/>
                <a:gd name="T3" fmla="*/ 135 h 518"/>
                <a:gd name="T4" fmla="*/ 49 w 850"/>
                <a:gd name="T5" fmla="*/ 142 h 518"/>
                <a:gd name="T6" fmla="*/ 78 w 850"/>
                <a:gd name="T7" fmla="*/ 142 h 518"/>
                <a:gd name="T8" fmla="*/ 106 w 850"/>
                <a:gd name="T9" fmla="*/ 142 h 518"/>
                <a:gd name="T10" fmla="*/ 134 w 850"/>
                <a:gd name="T11" fmla="*/ 142 h 518"/>
                <a:gd name="T12" fmla="*/ 163 w 850"/>
                <a:gd name="T13" fmla="*/ 142 h 518"/>
                <a:gd name="T14" fmla="*/ 191 w 850"/>
                <a:gd name="T15" fmla="*/ 114 h 518"/>
                <a:gd name="T16" fmla="*/ 212 w 850"/>
                <a:gd name="T17" fmla="*/ 100 h 518"/>
                <a:gd name="T18" fmla="*/ 241 w 850"/>
                <a:gd name="T19" fmla="*/ 100 h 518"/>
                <a:gd name="T20" fmla="*/ 269 w 850"/>
                <a:gd name="T21" fmla="*/ 71 h 518"/>
                <a:gd name="T22" fmla="*/ 297 w 850"/>
                <a:gd name="T23" fmla="*/ 71 h 518"/>
                <a:gd name="T24" fmla="*/ 326 w 850"/>
                <a:gd name="T25" fmla="*/ 22 h 518"/>
                <a:gd name="T26" fmla="*/ 354 w 850"/>
                <a:gd name="T27" fmla="*/ 22 h 518"/>
                <a:gd name="T28" fmla="*/ 382 w 850"/>
                <a:gd name="T29" fmla="*/ 22 h 518"/>
                <a:gd name="T30" fmla="*/ 411 w 850"/>
                <a:gd name="T31" fmla="*/ 0 h 518"/>
                <a:gd name="T32" fmla="*/ 432 w 850"/>
                <a:gd name="T33" fmla="*/ 0 h 518"/>
                <a:gd name="T34" fmla="*/ 460 w 850"/>
                <a:gd name="T35" fmla="*/ 29 h 518"/>
                <a:gd name="T36" fmla="*/ 489 w 850"/>
                <a:gd name="T37" fmla="*/ 29 h 518"/>
                <a:gd name="T38" fmla="*/ 517 w 850"/>
                <a:gd name="T39" fmla="*/ 50 h 518"/>
                <a:gd name="T40" fmla="*/ 545 w 850"/>
                <a:gd name="T41" fmla="*/ 114 h 518"/>
                <a:gd name="T42" fmla="*/ 574 w 850"/>
                <a:gd name="T43" fmla="*/ 114 h 518"/>
                <a:gd name="T44" fmla="*/ 602 w 850"/>
                <a:gd name="T45" fmla="*/ 185 h 518"/>
                <a:gd name="T46" fmla="*/ 630 w 850"/>
                <a:gd name="T47" fmla="*/ 185 h 518"/>
                <a:gd name="T48" fmla="*/ 652 w 850"/>
                <a:gd name="T49" fmla="*/ 270 h 518"/>
                <a:gd name="T50" fmla="*/ 680 w 850"/>
                <a:gd name="T51" fmla="*/ 291 h 518"/>
                <a:gd name="T52" fmla="*/ 708 w 850"/>
                <a:gd name="T53" fmla="*/ 291 h 518"/>
                <a:gd name="T54" fmla="*/ 737 w 850"/>
                <a:gd name="T55" fmla="*/ 390 h 518"/>
                <a:gd name="T56" fmla="*/ 765 w 850"/>
                <a:gd name="T57" fmla="*/ 390 h 518"/>
                <a:gd name="T58" fmla="*/ 793 w 850"/>
                <a:gd name="T59" fmla="*/ 447 h 518"/>
                <a:gd name="T60" fmla="*/ 822 w 850"/>
                <a:gd name="T61" fmla="*/ 518 h 518"/>
                <a:gd name="T62" fmla="*/ 850 w 850"/>
                <a:gd name="T63" fmla="*/ 518 h 5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518"/>
                <a:gd name="T98" fmla="*/ 850 w 850"/>
                <a:gd name="T99" fmla="*/ 518 h 5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518">
                  <a:moveTo>
                    <a:pt x="0" y="135"/>
                  </a:moveTo>
                  <a:lnTo>
                    <a:pt x="21" y="135"/>
                  </a:lnTo>
                  <a:lnTo>
                    <a:pt x="49" y="142"/>
                  </a:lnTo>
                  <a:lnTo>
                    <a:pt x="78" y="142"/>
                  </a:lnTo>
                  <a:lnTo>
                    <a:pt x="106" y="142"/>
                  </a:lnTo>
                  <a:lnTo>
                    <a:pt x="134" y="142"/>
                  </a:lnTo>
                  <a:lnTo>
                    <a:pt x="163" y="142"/>
                  </a:lnTo>
                  <a:lnTo>
                    <a:pt x="191" y="114"/>
                  </a:lnTo>
                  <a:lnTo>
                    <a:pt x="212" y="100"/>
                  </a:lnTo>
                  <a:lnTo>
                    <a:pt x="241" y="100"/>
                  </a:lnTo>
                  <a:lnTo>
                    <a:pt x="269" y="71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9"/>
                  </a:lnTo>
                  <a:lnTo>
                    <a:pt x="489" y="29"/>
                  </a:lnTo>
                  <a:lnTo>
                    <a:pt x="517" y="50"/>
                  </a:lnTo>
                  <a:lnTo>
                    <a:pt x="545" y="114"/>
                  </a:lnTo>
                  <a:lnTo>
                    <a:pt x="574" y="114"/>
                  </a:lnTo>
                  <a:lnTo>
                    <a:pt x="602" y="185"/>
                  </a:lnTo>
                  <a:lnTo>
                    <a:pt x="630" y="185"/>
                  </a:lnTo>
                  <a:lnTo>
                    <a:pt x="652" y="270"/>
                  </a:lnTo>
                  <a:lnTo>
                    <a:pt x="680" y="291"/>
                  </a:lnTo>
                  <a:lnTo>
                    <a:pt x="708" y="291"/>
                  </a:lnTo>
                  <a:lnTo>
                    <a:pt x="737" y="390"/>
                  </a:lnTo>
                  <a:lnTo>
                    <a:pt x="765" y="390"/>
                  </a:lnTo>
                  <a:lnTo>
                    <a:pt x="793" y="447"/>
                  </a:lnTo>
                  <a:lnTo>
                    <a:pt x="822" y="518"/>
                  </a:lnTo>
                  <a:lnTo>
                    <a:pt x="850" y="51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01938" name="Line 178"/>
          <p:cNvSpPr>
            <a:spLocks noChangeShapeType="1"/>
          </p:cNvSpPr>
          <p:nvPr/>
        </p:nvSpPr>
        <p:spPr bwMode="auto">
          <a:xfrm>
            <a:off x="2779713" y="2682875"/>
            <a:ext cx="11668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2439988" y="4130675"/>
            <a:ext cx="3195637" cy="2225675"/>
            <a:chOff x="1537" y="2602"/>
            <a:chExt cx="2013" cy="1402"/>
          </a:xfrm>
        </p:grpSpPr>
        <p:sp>
          <p:nvSpPr>
            <p:cNvPr id="22657" name="Rectangle 18"/>
            <p:cNvSpPr>
              <a:spLocks noChangeArrowheads="1"/>
            </p:cNvSpPr>
            <p:nvPr/>
          </p:nvSpPr>
          <p:spPr bwMode="auto">
            <a:xfrm>
              <a:off x="1748" y="279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8" name="Rectangle 19"/>
            <p:cNvSpPr>
              <a:spLocks noChangeArrowheads="1"/>
            </p:cNvSpPr>
            <p:nvPr/>
          </p:nvSpPr>
          <p:spPr bwMode="auto">
            <a:xfrm>
              <a:off x="1748" y="278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9" name="Line 20"/>
            <p:cNvSpPr>
              <a:spLocks noChangeShapeType="1"/>
            </p:cNvSpPr>
            <p:nvPr/>
          </p:nvSpPr>
          <p:spPr bwMode="auto">
            <a:xfrm>
              <a:off x="1748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21"/>
            <p:cNvSpPr>
              <a:spLocks/>
            </p:cNvSpPr>
            <p:nvPr/>
          </p:nvSpPr>
          <p:spPr bwMode="auto">
            <a:xfrm>
              <a:off x="1748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61" name="Line 22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Line 23"/>
            <p:cNvSpPr>
              <a:spLocks noChangeShapeType="1"/>
            </p:cNvSpPr>
            <p:nvPr/>
          </p:nvSpPr>
          <p:spPr bwMode="auto">
            <a:xfrm>
              <a:off x="1748" y="387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Line 24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Line 25"/>
            <p:cNvSpPr>
              <a:spLocks noChangeShapeType="1"/>
            </p:cNvSpPr>
            <p:nvPr/>
          </p:nvSpPr>
          <p:spPr bwMode="auto">
            <a:xfrm flipV="1">
              <a:off x="1963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Line 26"/>
            <p:cNvSpPr>
              <a:spLocks noChangeShapeType="1"/>
            </p:cNvSpPr>
            <p:nvPr/>
          </p:nvSpPr>
          <p:spPr bwMode="auto">
            <a:xfrm>
              <a:off x="1963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Rectangle 27"/>
            <p:cNvSpPr>
              <a:spLocks noChangeArrowheads="1"/>
            </p:cNvSpPr>
            <p:nvPr/>
          </p:nvSpPr>
          <p:spPr bwMode="auto">
            <a:xfrm>
              <a:off x="1919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67" name="Line 28"/>
            <p:cNvSpPr>
              <a:spLocks noChangeShapeType="1"/>
            </p:cNvSpPr>
            <p:nvPr/>
          </p:nvSpPr>
          <p:spPr bwMode="auto">
            <a:xfrm flipV="1">
              <a:off x="2209" y="386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8" name="Line 29"/>
            <p:cNvSpPr>
              <a:spLocks noChangeShapeType="1"/>
            </p:cNvSpPr>
            <p:nvPr/>
          </p:nvSpPr>
          <p:spPr bwMode="auto">
            <a:xfrm>
              <a:off x="2209" y="27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Rectangle 30"/>
            <p:cNvSpPr>
              <a:spLocks noChangeArrowheads="1"/>
            </p:cNvSpPr>
            <p:nvPr/>
          </p:nvSpPr>
          <p:spPr bwMode="auto">
            <a:xfrm>
              <a:off x="2164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0" name="Line 31"/>
            <p:cNvSpPr>
              <a:spLocks noChangeShapeType="1"/>
            </p:cNvSpPr>
            <p:nvPr/>
          </p:nvSpPr>
          <p:spPr bwMode="auto">
            <a:xfrm flipV="1">
              <a:off x="2456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1" name="Line 32"/>
            <p:cNvSpPr>
              <a:spLocks noChangeShapeType="1"/>
            </p:cNvSpPr>
            <p:nvPr/>
          </p:nvSpPr>
          <p:spPr bwMode="auto">
            <a:xfrm>
              <a:off x="2456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2" name="Rectangle 33"/>
            <p:cNvSpPr>
              <a:spLocks noChangeArrowheads="1"/>
            </p:cNvSpPr>
            <p:nvPr/>
          </p:nvSpPr>
          <p:spPr bwMode="auto">
            <a:xfrm>
              <a:off x="2412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3" name="Line 34"/>
            <p:cNvSpPr>
              <a:spLocks noChangeShapeType="1"/>
            </p:cNvSpPr>
            <p:nvPr/>
          </p:nvSpPr>
          <p:spPr bwMode="auto">
            <a:xfrm>
              <a:off x="1748" y="38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4" name="Line 35"/>
            <p:cNvSpPr>
              <a:spLocks noChangeShapeType="1"/>
            </p:cNvSpPr>
            <p:nvPr/>
          </p:nvSpPr>
          <p:spPr bwMode="auto">
            <a:xfrm flipH="1">
              <a:off x="2494" y="38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5" name="Rectangle 36"/>
            <p:cNvSpPr>
              <a:spLocks noChangeArrowheads="1"/>
            </p:cNvSpPr>
            <p:nvPr/>
          </p:nvSpPr>
          <p:spPr bwMode="auto">
            <a:xfrm>
              <a:off x="1678" y="38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6" name="Line 37"/>
            <p:cNvSpPr>
              <a:spLocks noChangeShapeType="1"/>
            </p:cNvSpPr>
            <p:nvPr/>
          </p:nvSpPr>
          <p:spPr bwMode="auto">
            <a:xfrm>
              <a:off x="1748" y="365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Line 38"/>
            <p:cNvSpPr>
              <a:spLocks noChangeShapeType="1"/>
            </p:cNvSpPr>
            <p:nvPr/>
          </p:nvSpPr>
          <p:spPr bwMode="auto">
            <a:xfrm flipH="1">
              <a:off x="2494" y="36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Rectangle 39"/>
            <p:cNvSpPr>
              <a:spLocks noChangeArrowheads="1"/>
            </p:cNvSpPr>
            <p:nvPr/>
          </p:nvSpPr>
          <p:spPr bwMode="auto">
            <a:xfrm>
              <a:off x="1634" y="361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9" name="Line 40"/>
            <p:cNvSpPr>
              <a:spLocks noChangeShapeType="1"/>
            </p:cNvSpPr>
            <p:nvPr/>
          </p:nvSpPr>
          <p:spPr bwMode="auto">
            <a:xfrm>
              <a:off x="1748" y="344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0" name="Line 41"/>
            <p:cNvSpPr>
              <a:spLocks noChangeShapeType="1"/>
            </p:cNvSpPr>
            <p:nvPr/>
          </p:nvSpPr>
          <p:spPr bwMode="auto">
            <a:xfrm flipH="1">
              <a:off x="2494" y="344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1" name="Rectangle 42"/>
            <p:cNvSpPr>
              <a:spLocks noChangeArrowheads="1"/>
            </p:cNvSpPr>
            <p:nvPr/>
          </p:nvSpPr>
          <p:spPr bwMode="auto">
            <a:xfrm>
              <a:off x="1590" y="340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2" name="Line 43"/>
            <p:cNvSpPr>
              <a:spLocks noChangeShapeType="1"/>
            </p:cNvSpPr>
            <p:nvPr/>
          </p:nvSpPr>
          <p:spPr bwMode="auto">
            <a:xfrm>
              <a:off x="1748" y="32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3" name="Line 44"/>
            <p:cNvSpPr>
              <a:spLocks noChangeShapeType="1"/>
            </p:cNvSpPr>
            <p:nvPr/>
          </p:nvSpPr>
          <p:spPr bwMode="auto">
            <a:xfrm flipH="1">
              <a:off x="2494" y="323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4" name="Rectangle 45"/>
            <p:cNvSpPr>
              <a:spLocks noChangeArrowheads="1"/>
            </p:cNvSpPr>
            <p:nvPr/>
          </p:nvSpPr>
          <p:spPr bwMode="auto">
            <a:xfrm>
              <a:off x="1590" y="318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5" name="Line 46"/>
            <p:cNvSpPr>
              <a:spLocks noChangeShapeType="1"/>
            </p:cNvSpPr>
            <p:nvPr/>
          </p:nvSpPr>
          <p:spPr bwMode="auto">
            <a:xfrm>
              <a:off x="1748" y="301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6" name="Line 47"/>
            <p:cNvSpPr>
              <a:spLocks noChangeShapeType="1"/>
            </p:cNvSpPr>
            <p:nvPr/>
          </p:nvSpPr>
          <p:spPr bwMode="auto">
            <a:xfrm flipH="1">
              <a:off x="2494" y="301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7" name="Rectangle 48"/>
            <p:cNvSpPr>
              <a:spLocks noChangeArrowheads="1"/>
            </p:cNvSpPr>
            <p:nvPr/>
          </p:nvSpPr>
          <p:spPr bwMode="auto">
            <a:xfrm>
              <a:off x="1590" y="2972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8" name="Line 49"/>
            <p:cNvSpPr>
              <a:spLocks noChangeShapeType="1"/>
            </p:cNvSpPr>
            <p:nvPr/>
          </p:nvSpPr>
          <p:spPr bwMode="auto">
            <a:xfrm>
              <a:off x="1748" y="280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9" name="Line 50"/>
            <p:cNvSpPr>
              <a:spLocks noChangeShapeType="1"/>
            </p:cNvSpPr>
            <p:nvPr/>
          </p:nvSpPr>
          <p:spPr bwMode="auto">
            <a:xfrm flipH="1">
              <a:off x="2494" y="28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0" name="Rectangle 51"/>
            <p:cNvSpPr>
              <a:spLocks noChangeArrowheads="1"/>
            </p:cNvSpPr>
            <p:nvPr/>
          </p:nvSpPr>
          <p:spPr bwMode="auto">
            <a:xfrm>
              <a:off x="1590" y="275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91" name="Line 52"/>
            <p:cNvSpPr>
              <a:spLocks noChangeShapeType="1"/>
            </p:cNvSpPr>
            <p:nvPr/>
          </p:nvSpPr>
          <p:spPr bwMode="auto">
            <a:xfrm>
              <a:off x="1748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2" name="Freeform 53"/>
            <p:cNvSpPr>
              <a:spLocks/>
            </p:cNvSpPr>
            <p:nvPr/>
          </p:nvSpPr>
          <p:spPr bwMode="auto">
            <a:xfrm>
              <a:off x="1748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3" name="Line 54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94" name="Group 95"/>
            <p:cNvGrpSpPr>
              <a:grpSpLocks/>
            </p:cNvGrpSpPr>
            <p:nvPr/>
          </p:nvGrpSpPr>
          <p:grpSpPr bwMode="auto">
            <a:xfrm>
              <a:off x="1537" y="2602"/>
              <a:ext cx="969" cy="772"/>
              <a:chOff x="1537" y="2602"/>
              <a:chExt cx="969" cy="772"/>
            </a:xfrm>
          </p:grpSpPr>
          <p:sp>
            <p:nvSpPr>
              <p:cNvPr id="22734" name="Freeform 96"/>
              <p:cNvSpPr>
                <a:spLocks/>
              </p:cNvSpPr>
              <p:nvPr/>
            </p:nvSpPr>
            <p:spPr bwMode="auto">
              <a:xfrm>
                <a:off x="1748" y="3078"/>
                <a:ext cx="758" cy="296"/>
              </a:xfrm>
              <a:custGeom>
                <a:avLst/>
                <a:gdLst>
                  <a:gd name="T0" fmla="*/ 0 w 850"/>
                  <a:gd name="T1" fmla="*/ 113 h 383"/>
                  <a:gd name="T2" fmla="*/ 21 w 850"/>
                  <a:gd name="T3" fmla="*/ 113 h 383"/>
                  <a:gd name="T4" fmla="*/ 49 w 850"/>
                  <a:gd name="T5" fmla="*/ 120 h 383"/>
                  <a:gd name="T6" fmla="*/ 78 w 850"/>
                  <a:gd name="T7" fmla="*/ 135 h 383"/>
                  <a:gd name="T8" fmla="*/ 106 w 850"/>
                  <a:gd name="T9" fmla="*/ 135 h 383"/>
                  <a:gd name="T10" fmla="*/ 134 w 850"/>
                  <a:gd name="T11" fmla="*/ 142 h 383"/>
                  <a:gd name="T12" fmla="*/ 163 w 850"/>
                  <a:gd name="T13" fmla="*/ 135 h 383"/>
                  <a:gd name="T14" fmla="*/ 191 w 850"/>
                  <a:gd name="T15" fmla="*/ 135 h 383"/>
                  <a:gd name="T16" fmla="*/ 212 w 850"/>
                  <a:gd name="T17" fmla="*/ 99 h 383"/>
                  <a:gd name="T18" fmla="*/ 241 w 850"/>
                  <a:gd name="T19" fmla="*/ 64 h 383"/>
                  <a:gd name="T20" fmla="*/ 269 w 850"/>
                  <a:gd name="T21" fmla="*/ 64 h 383"/>
                  <a:gd name="T22" fmla="*/ 297 w 850"/>
                  <a:gd name="T23" fmla="*/ 28 h 383"/>
                  <a:gd name="T24" fmla="*/ 326 w 850"/>
                  <a:gd name="T25" fmla="*/ 21 h 383"/>
                  <a:gd name="T26" fmla="*/ 354 w 850"/>
                  <a:gd name="T27" fmla="*/ 21 h 383"/>
                  <a:gd name="T28" fmla="*/ 382 w 850"/>
                  <a:gd name="T29" fmla="*/ 7 h 383"/>
                  <a:gd name="T30" fmla="*/ 411 w 850"/>
                  <a:gd name="T31" fmla="*/ 0 h 383"/>
                  <a:gd name="T32" fmla="*/ 432 w 850"/>
                  <a:gd name="T33" fmla="*/ 0 h 383"/>
                  <a:gd name="T34" fmla="*/ 460 w 850"/>
                  <a:gd name="T35" fmla="*/ 28 h 383"/>
                  <a:gd name="T36" fmla="*/ 489 w 850"/>
                  <a:gd name="T37" fmla="*/ 57 h 383"/>
                  <a:gd name="T38" fmla="*/ 517 w 850"/>
                  <a:gd name="T39" fmla="*/ 57 h 383"/>
                  <a:gd name="T40" fmla="*/ 545 w 850"/>
                  <a:gd name="T41" fmla="*/ 113 h 383"/>
                  <a:gd name="T42" fmla="*/ 574 w 850"/>
                  <a:gd name="T43" fmla="*/ 170 h 383"/>
                  <a:gd name="T44" fmla="*/ 602 w 850"/>
                  <a:gd name="T45" fmla="*/ 170 h 383"/>
                  <a:gd name="T46" fmla="*/ 630 w 850"/>
                  <a:gd name="T47" fmla="*/ 205 h 383"/>
                  <a:gd name="T48" fmla="*/ 652 w 850"/>
                  <a:gd name="T49" fmla="*/ 234 h 383"/>
                  <a:gd name="T50" fmla="*/ 680 w 850"/>
                  <a:gd name="T51" fmla="*/ 234 h 383"/>
                  <a:gd name="T52" fmla="*/ 708 w 850"/>
                  <a:gd name="T53" fmla="*/ 255 h 383"/>
                  <a:gd name="T54" fmla="*/ 737 w 850"/>
                  <a:gd name="T55" fmla="*/ 291 h 383"/>
                  <a:gd name="T56" fmla="*/ 765 w 850"/>
                  <a:gd name="T57" fmla="*/ 291 h 383"/>
                  <a:gd name="T58" fmla="*/ 793 w 850"/>
                  <a:gd name="T59" fmla="*/ 326 h 383"/>
                  <a:gd name="T60" fmla="*/ 822 w 850"/>
                  <a:gd name="T61" fmla="*/ 383 h 383"/>
                  <a:gd name="T62" fmla="*/ 850 w 850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383"/>
                  <a:gd name="T98" fmla="*/ 850 w 850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383">
                    <a:moveTo>
                      <a:pt x="0" y="113"/>
                    </a:moveTo>
                    <a:lnTo>
                      <a:pt x="21" y="113"/>
                    </a:lnTo>
                    <a:lnTo>
                      <a:pt x="49" y="120"/>
                    </a:lnTo>
                    <a:lnTo>
                      <a:pt x="78" y="135"/>
                    </a:lnTo>
                    <a:lnTo>
                      <a:pt x="106" y="135"/>
                    </a:lnTo>
                    <a:lnTo>
                      <a:pt x="134" y="142"/>
                    </a:lnTo>
                    <a:lnTo>
                      <a:pt x="163" y="135"/>
                    </a:lnTo>
                    <a:lnTo>
                      <a:pt x="191" y="135"/>
                    </a:lnTo>
                    <a:lnTo>
                      <a:pt x="212" y="99"/>
                    </a:lnTo>
                    <a:lnTo>
                      <a:pt x="241" y="64"/>
                    </a:lnTo>
                    <a:lnTo>
                      <a:pt x="269" y="64"/>
                    </a:lnTo>
                    <a:lnTo>
                      <a:pt x="297" y="28"/>
                    </a:lnTo>
                    <a:lnTo>
                      <a:pt x="326" y="21"/>
                    </a:lnTo>
                    <a:lnTo>
                      <a:pt x="354" y="21"/>
                    </a:lnTo>
                    <a:lnTo>
                      <a:pt x="382" y="7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57"/>
                    </a:lnTo>
                    <a:lnTo>
                      <a:pt x="545" y="113"/>
                    </a:lnTo>
                    <a:lnTo>
                      <a:pt x="574" y="170"/>
                    </a:lnTo>
                    <a:lnTo>
                      <a:pt x="602" y="170"/>
                    </a:lnTo>
                    <a:lnTo>
                      <a:pt x="630" y="205"/>
                    </a:lnTo>
                    <a:lnTo>
                      <a:pt x="652" y="234"/>
                    </a:lnTo>
                    <a:lnTo>
                      <a:pt x="680" y="234"/>
                    </a:lnTo>
                    <a:lnTo>
                      <a:pt x="708" y="255"/>
                    </a:lnTo>
                    <a:lnTo>
                      <a:pt x="737" y="291"/>
                    </a:lnTo>
                    <a:lnTo>
                      <a:pt x="765" y="291"/>
                    </a:lnTo>
                    <a:lnTo>
                      <a:pt x="793" y="326"/>
                    </a:lnTo>
                    <a:lnTo>
                      <a:pt x="822" y="383"/>
                    </a:lnTo>
                    <a:lnTo>
                      <a:pt x="850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2531" name="Object 3"/>
              <p:cNvGraphicFramePr>
                <a:graphicFrameLocks noChangeAspect="1"/>
              </p:cNvGraphicFramePr>
              <p:nvPr/>
            </p:nvGraphicFramePr>
            <p:xfrm>
              <a:off x="1537" y="2602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0" name="Fotografía de Photo Editor" r:id="rId8" imgW="276117" imgH="247685" progId="MSPhotoEd.3">
                      <p:embed/>
                    </p:oleObj>
                  </mc:Choice>
                  <mc:Fallback>
                    <p:oleObj name="Fotografía de Photo Editor" r:id="rId8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7" y="2602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35" name="Line 98"/>
              <p:cNvSpPr>
                <a:spLocks noChangeShapeType="1"/>
              </p:cNvSpPr>
              <p:nvPr/>
            </p:nvSpPr>
            <p:spPr bwMode="auto">
              <a:xfrm>
                <a:off x="1542" y="2790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95" name="Rectangle 102"/>
            <p:cNvSpPr>
              <a:spLocks noChangeArrowheads="1"/>
            </p:cNvSpPr>
            <p:nvPr/>
          </p:nvSpPr>
          <p:spPr bwMode="auto">
            <a:xfrm>
              <a:off x="2780" y="279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6" name="Rectangle 103"/>
            <p:cNvSpPr>
              <a:spLocks noChangeArrowheads="1"/>
            </p:cNvSpPr>
            <p:nvPr/>
          </p:nvSpPr>
          <p:spPr bwMode="auto">
            <a:xfrm>
              <a:off x="2780" y="278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7" name="Line 104"/>
            <p:cNvSpPr>
              <a:spLocks noChangeShapeType="1"/>
            </p:cNvSpPr>
            <p:nvPr/>
          </p:nvSpPr>
          <p:spPr bwMode="auto">
            <a:xfrm>
              <a:off x="2780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8" name="Freeform 105"/>
            <p:cNvSpPr>
              <a:spLocks/>
            </p:cNvSpPr>
            <p:nvPr/>
          </p:nvSpPr>
          <p:spPr bwMode="auto">
            <a:xfrm>
              <a:off x="2780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9" name="Line 106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0" name="Line 107"/>
            <p:cNvSpPr>
              <a:spLocks noChangeShapeType="1"/>
            </p:cNvSpPr>
            <p:nvPr/>
          </p:nvSpPr>
          <p:spPr bwMode="auto">
            <a:xfrm>
              <a:off x="2780" y="387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1" name="Line 108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2" name="Line 109"/>
            <p:cNvSpPr>
              <a:spLocks noChangeShapeType="1"/>
            </p:cNvSpPr>
            <p:nvPr/>
          </p:nvSpPr>
          <p:spPr bwMode="auto">
            <a:xfrm flipV="1">
              <a:off x="2995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3" name="Line 110"/>
            <p:cNvSpPr>
              <a:spLocks noChangeShapeType="1"/>
            </p:cNvSpPr>
            <p:nvPr/>
          </p:nvSpPr>
          <p:spPr bwMode="auto">
            <a:xfrm>
              <a:off x="2995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4" name="Rectangle 111"/>
            <p:cNvSpPr>
              <a:spLocks noChangeArrowheads="1"/>
            </p:cNvSpPr>
            <p:nvPr/>
          </p:nvSpPr>
          <p:spPr bwMode="auto">
            <a:xfrm>
              <a:off x="2951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05" name="Line 112"/>
            <p:cNvSpPr>
              <a:spLocks noChangeShapeType="1"/>
            </p:cNvSpPr>
            <p:nvPr/>
          </p:nvSpPr>
          <p:spPr bwMode="auto">
            <a:xfrm flipV="1">
              <a:off x="3241" y="386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6" name="Line 113"/>
            <p:cNvSpPr>
              <a:spLocks noChangeShapeType="1"/>
            </p:cNvSpPr>
            <p:nvPr/>
          </p:nvSpPr>
          <p:spPr bwMode="auto">
            <a:xfrm>
              <a:off x="3241" y="27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7" name="Rectangle 114"/>
            <p:cNvSpPr>
              <a:spLocks noChangeArrowheads="1"/>
            </p:cNvSpPr>
            <p:nvPr/>
          </p:nvSpPr>
          <p:spPr bwMode="auto">
            <a:xfrm>
              <a:off x="3196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08" name="Line 115"/>
            <p:cNvSpPr>
              <a:spLocks noChangeShapeType="1"/>
            </p:cNvSpPr>
            <p:nvPr/>
          </p:nvSpPr>
          <p:spPr bwMode="auto">
            <a:xfrm flipV="1">
              <a:off x="3488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9" name="Line 116"/>
            <p:cNvSpPr>
              <a:spLocks noChangeShapeType="1"/>
            </p:cNvSpPr>
            <p:nvPr/>
          </p:nvSpPr>
          <p:spPr bwMode="auto">
            <a:xfrm>
              <a:off x="3488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0" name="Rectangle 117"/>
            <p:cNvSpPr>
              <a:spLocks noChangeArrowheads="1"/>
            </p:cNvSpPr>
            <p:nvPr/>
          </p:nvSpPr>
          <p:spPr bwMode="auto">
            <a:xfrm>
              <a:off x="3444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1" name="Line 118"/>
            <p:cNvSpPr>
              <a:spLocks noChangeShapeType="1"/>
            </p:cNvSpPr>
            <p:nvPr/>
          </p:nvSpPr>
          <p:spPr bwMode="auto">
            <a:xfrm>
              <a:off x="2780" y="38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2" name="Line 119"/>
            <p:cNvSpPr>
              <a:spLocks noChangeShapeType="1"/>
            </p:cNvSpPr>
            <p:nvPr/>
          </p:nvSpPr>
          <p:spPr bwMode="auto">
            <a:xfrm flipH="1">
              <a:off x="3526" y="38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3" name="Rectangle 120"/>
            <p:cNvSpPr>
              <a:spLocks noChangeArrowheads="1"/>
            </p:cNvSpPr>
            <p:nvPr/>
          </p:nvSpPr>
          <p:spPr bwMode="auto">
            <a:xfrm>
              <a:off x="2710" y="38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4" name="Line 121"/>
            <p:cNvSpPr>
              <a:spLocks noChangeShapeType="1"/>
            </p:cNvSpPr>
            <p:nvPr/>
          </p:nvSpPr>
          <p:spPr bwMode="auto">
            <a:xfrm>
              <a:off x="2780" y="365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5" name="Line 122"/>
            <p:cNvSpPr>
              <a:spLocks noChangeShapeType="1"/>
            </p:cNvSpPr>
            <p:nvPr/>
          </p:nvSpPr>
          <p:spPr bwMode="auto">
            <a:xfrm flipH="1">
              <a:off x="3526" y="36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6" name="Rectangle 123"/>
            <p:cNvSpPr>
              <a:spLocks noChangeArrowheads="1"/>
            </p:cNvSpPr>
            <p:nvPr/>
          </p:nvSpPr>
          <p:spPr bwMode="auto">
            <a:xfrm>
              <a:off x="2666" y="361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7" name="Line 124"/>
            <p:cNvSpPr>
              <a:spLocks noChangeShapeType="1"/>
            </p:cNvSpPr>
            <p:nvPr/>
          </p:nvSpPr>
          <p:spPr bwMode="auto">
            <a:xfrm>
              <a:off x="2780" y="344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8" name="Line 125"/>
            <p:cNvSpPr>
              <a:spLocks noChangeShapeType="1"/>
            </p:cNvSpPr>
            <p:nvPr/>
          </p:nvSpPr>
          <p:spPr bwMode="auto">
            <a:xfrm flipH="1">
              <a:off x="3526" y="344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9" name="Rectangle 126"/>
            <p:cNvSpPr>
              <a:spLocks noChangeArrowheads="1"/>
            </p:cNvSpPr>
            <p:nvPr/>
          </p:nvSpPr>
          <p:spPr bwMode="auto">
            <a:xfrm>
              <a:off x="2622" y="340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0" name="Line 127"/>
            <p:cNvSpPr>
              <a:spLocks noChangeShapeType="1"/>
            </p:cNvSpPr>
            <p:nvPr/>
          </p:nvSpPr>
          <p:spPr bwMode="auto">
            <a:xfrm>
              <a:off x="2780" y="32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1" name="Line 128"/>
            <p:cNvSpPr>
              <a:spLocks noChangeShapeType="1"/>
            </p:cNvSpPr>
            <p:nvPr/>
          </p:nvSpPr>
          <p:spPr bwMode="auto">
            <a:xfrm flipH="1">
              <a:off x="3526" y="323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2" name="Rectangle 129"/>
            <p:cNvSpPr>
              <a:spLocks noChangeArrowheads="1"/>
            </p:cNvSpPr>
            <p:nvPr/>
          </p:nvSpPr>
          <p:spPr bwMode="auto">
            <a:xfrm>
              <a:off x="2622" y="318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3" name="Line 130"/>
            <p:cNvSpPr>
              <a:spLocks noChangeShapeType="1"/>
            </p:cNvSpPr>
            <p:nvPr/>
          </p:nvSpPr>
          <p:spPr bwMode="auto">
            <a:xfrm>
              <a:off x="2780" y="301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4" name="Line 131"/>
            <p:cNvSpPr>
              <a:spLocks noChangeShapeType="1"/>
            </p:cNvSpPr>
            <p:nvPr/>
          </p:nvSpPr>
          <p:spPr bwMode="auto">
            <a:xfrm flipH="1">
              <a:off x="3526" y="301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5" name="Rectangle 132"/>
            <p:cNvSpPr>
              <a:spLocks noChangeArrowheads="1"/>
            </p:cNvSpPr>
            <p:nvPr/>
          </p:nvSpPr>
          <p:spPr bwMode="auto">
            <a:xfrm>
              <a:off x="2622" y="2972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6" name="Line 133"/>
            <p:cNvSpPr>
              <a:spLocks noChangeShapeType="1"/>
            </p:cNvSpPr>
            <p:nvPr/>
          </p:nvSpPr>
          <p:spPr bwMode="auto">
            <a:xfrm>
              <a:off x="2780" y="280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7" name="Line 134"/>
            <p:cNvSpPr>
              <a:spLocks noChangeShapeType="1"/>
            </p:cNvSpPr>
            <p:nvPr/>
          </p:nvSpPr>
          <p:spPr bwMode="auto">
            <a:xfrm flipH="1">
              <a:off x="3526" y="28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8" name="Rectangle 135"/>
            <p:cNvSpPr>
              <a:spLocks noChangeArrowheads="1"/>
            </p:cNvSpPr>
            <p:nvPr/>
          </p:nvSpPr>
          <p:spPr bwMode="auto">
            <a:xfrm>
              <a:off x="2622" y="275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9" name="Line 136"/>
            <p:cNvSpPr>
              <a:spLocks noChangeShapeType="1"/>
            </p:cNvSpPr>
            <p:nvPr/>
          </p:nvSpPr>
          <p:spPr bwMode="auto">
            <a:xfrm>
              <a:off x="2780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Freeform 137"/>
            <p:cNvSpPr>
              <a:spLocks/>
            </p:cNvSpPr>
            <p:nvPr/>
          </p:nvSpPr>
          <p:spPr bwMode="auto">
            <a:xfrm>
              <a:off x="2780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1" name="Line 138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Freeform 177"/>
            <p:cNvSpPr>
              <a:spLocks/>
            </p:cNvSpPr>
            <p:nvPr/>
          </p:nvSpPr>
          <p:spPr bwMode="auto">
            <a:xfrm rot="-775604">
              <a:off x="2780" y="3694"/>
              <a:ext cx="758" cy="296"/>
            </a:xfrm>
            <a:custGeom>
              <a:avLst/>
              <a:gdLst>
                <a:gd name="T0" fmla="*/ 0 w 850"/>
                <a:gd name="T1" fmla="*/ 113 h 383"/>
                <a:gd name="T2" fmla="*/ 21 w 850"/>
                <a:gd name="T3" fmla="*/ 113 h 383"/>
                <a:gd name="T4" fmla="*/ 49 w 850"/>
                <a:gd name="T5" fmla="*/ 120 h 383"/>
                <a:gd name="T6" fmla="*/ 78 w 850"/>
                <a:gd name="T7" fmla="*/ 135 h 383"/>
                <a:gd name="T8" fmla="*/ 106 w 850"/>
                <a:gd name="T9" fmla="*/ 135 h 383"/>
                <a:gd name="T10" fmla="*/ 134 w 850"/>
                <a:gd name="T11" fmla="*/ 142 h 383"/>
                <a:gd name="T12" fmla="*/ 163 w 850"/>
                <a:gd name="T13" fmla="*/ 135 h 383"/>
                <a:gd name="T14" fmla="*/ 191 w 850"/>
                <a:gd name="T15" fmla="*/ 135 h 383"/>
                <a:gd name="T16" fmla="*/ 212 w 850"/>
                <a:gd name="T17" fmla="*/ 99 h 383"/>
                <a:gd name="T18" fmla="*/ 241 w 850"/>
                <a:gd name="T19" fmla="*/ 64 h 383"/>
                <a:gd name="T20" fmla="*/ 269 w 850"/>
                <a:gd name="T21" fmla="*/ 64 h 383"/>
                <a:gd name="T22" fmla="*/ 297 w 850"/>
                <a:gd name="T23" fmla="*/ 28 h 383"/>
                <a:gd name="T24" fmla="*/ 326 w 850"/>
                <a:gd name="T25" fmla="*/ 21 h 383"/>
                <a:gd name="T26" fmla="*/ 354 w 850"/>
                <a:gd name="T27" fmla="*/ 21 h 383"/>
                <a:gd name="T28" fmla="*/ 382 w 850"/>
                <a:gd name="T29" fmla="*/ 7 h 383"/>
                <a:gd name="T30" fmla="*/ 411 w 850"/>
                <a:gd name="T31" fmla="*/ 0 h 383"/>
                <a:gd name="T32" fmla="*/ 432 w 850"/>
                <a:gd name="T33" fmla="*/ 0 h 383"/>
                <a:gd name="T34" fmla="*/ 460 w 850"/>
                <a:gd name="T35" fmla="*/ 28 h 383"/>
                <a:gd name="T36" fmla="*/ 489 w 850"/>
                <a:gd name="T37" fmla="*/ 57 h 383"/>
                <a:gd name="T38" fmla="*/ 517 w 850"/>
                <a:gd name="T39" fmla="*/ 57 h 383"/>
                <a:gd name="T40" fmla="*/ 545 w 850"/>
                <a:gd name="T41" fmla="*/ 113 h 383"/>
                <a:gd name="T42" fmla="*/ 574 w 850"/>
                <a:gd name="T43" fmla="*/ 170 h 383"/>
                <a:gd name="T44" fmla="*/ 602 w 850"/>
                <a:gd name="T45" fmla="*/ 170 h 383"/>
                <a:gd name="T46" fmla="*/ 630 w 850"/>
                <a:gd name="T47" fmla="*/ 205 h 383"/>
                <a:gd name="T48" fmla="*/ 652 w 850"/>
                <a:gd name="T49" fmla="*/ 234 h 383"/>
                <a:gd name="T50" fmla="*/ 680 w 850"/>
                <a:gd name="T51" fmla="*/ 234 h 383"/>
                <a:gd name="T52" fmla="*/ 708 w 850"/>
                <a:gd name="T53" fmla="*/ 255 h 383"/>
                <a:gd name="T54" fmla="*/ 737 w 850"/>
                <a:gd name="T55" fmla="*/ 291 h 383"/>
                <a:gd name="T56" fmla="*/ 765 w 850"/>
                <a:gd name="T57" fmla="*/ 291 h 383"/>
                <a:gd name="T58" fmla="*/ 793 w 850"/>
                <a:gd name="T59" fmla="*/ 326 h 383"/>
                <a:gd name="T60" fmla="*/ 822 w 850"/>
                <a:gd name="T61" fmla="*/ 383 h 383"/>
                <a:gd name="T62" fmla="*/ 850 w 850"/>
                <a:gd name="T63" fmla="*/ 383 h 3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383"/>
                <a:gd name="T98" fmla="*/ 850 w 850"/>
                <a:gd name="T99" fmla="*/ 383 h 3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383">
                  <a:moveTo>
                    <a:pt x="0" y="113"/>
                  </a:moveTo>
                  <a:lnTo>
                    <a:pt x="21" y="113"/>
                  </a:lnTo>
                  <a:lnTo>
                    <a:pt x="49" y="120"/>
                  </a:lnTo>
                  <a:lnTo>
                    <a:pt x="78" y="135"/>
                  </a:lnTo>
                  <a:lnTo>
                    <a:pt x="106" y="135"/>
                  </a:lnTo>
                  <a:lnTo>
                    <a:pt x="134" y="142"/>
                  </a:lnTo>
                  <a:lnTo>
                    <a:pt x="163" y="135"/>
                  </a:lnTo>
                  <a:lnTo>
                    <a:pt x="191" y="135"/>
                  </a:lnTo>
                  <a:lnTo>
                    <a:pt x="212" y="99"/>
                  </a:lnTo>
                  <a:lnTo>
                    <a:pt x="241" y="64"/>
                  </a:lnTo>
                  <a:lnTo>
                    <a:pt x="269" y="64"/>
                  </a:lnTo>
                  <a:lnTo>
                    <a:pt x="297" y="28"/>
                  </a:lnTo>
                  <a:lnTo>
                    <a:pt x="326" y="21"/>
                  </a:lnTo>
                  <a:lnTo>
                    <a:pt x="354" y="21"/>
                  </a:lnTo>
                  <a:lnTo>
                    <a:pt x="382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8"/>
                  </a:lnTo>
                  <a:lnTo>
                    <a:pt x="489" y="57"/>
                  </a:lnTo>
                  <a:lnTo>
                    <a:pt x="517" y="57"/>
                  </a:lnTo>
                  <a:lnTo>
                    <a:pt x="545" y="113"/>
                  </a:lnTo>
                  <a:lnTo>
                    <a:pt x="574" y="170"/>
                  </a:lnTo>
                  <a:lnTo>
                    <a:pt x="602" y="170"/>
                  </a:lnTo>
                  <a:lnTo>
                    <a:pt x="630" y="205"/>
                  </a:lnTo>
                  <a:lnTo>
                    <a:pt x="652" y="234"/>
                  </a:lnTo>
                  <a:lnTo>
                    <a:pt x="680" y="234"/>
                  </a:lnTo>
                  <a:lnTo>
                    <a:pt x="708" y="255"/>
                  </a:lnTo>
                  <a:lnTo>
                    <a:pt x="737" y="291"/>
                  </a:lnTo>
                  <a:lnTo>
                    <a:pt x="765" y="291"/>
                  </a:lnTo>
                  <a:lnTo>
                    <a:pt x="793" y="326"/>
                  </a:lnTo>
                  <a:lnTo>
                    <a:pt x="822" y="383"/>
                  </a:lnTo>
                  <a:lnTo>
                    <a:pt x="850" y="38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3" name="Line 179"/>
            <p:cNvSpPr>
              <a:spLocks noChangeShapeType="1"/>
            </p:cNvSpPr>
            <p:nvPr/>
          </p:nvSpPr>
          <p:spPr bwMode="auto">
            <a:xfrm>
              <a:off x="1754" y="3172"/>
              <a:ext cx="747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04" name="Rectangle 244"/>
          <p:cNvSpPr>
            <a:spLocks noChangeArrowheads="1"/>
          </p:cNvSpPr>
          <p:nvPr/>
        </p:nvSpPr>
        <p:spPr bwMode="auto">
          <a:xfrm>
            <a:off x="6130925" y="4676775"/>
            <a:ext cx="26225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b="1" u="none"/>
              <a:t>Extracted features:</a:t>
            </a:r>
          </a:p>
          <a:p>
            <a:pPr algn="ctr"/>
            <a:r>
              <a:rPr lang="es-ES" b="1" u="none">
                <a:sym typeface="Symbol" charset="0"/>
              </a:rPr>
              <a:t></a:t>
            </a:r>
            <a:r>
              <a:rPr lang="es-ES" b="1" i="1" u="none" baseline="-25000">
                <a:sym typeface="Symbol" charset="0"/>
              </a:rPr>
              <a:t>K</a:t>
            </a:r>
          </a:p>
          <a:p>
            <a:pPr algn="ctr"/>
            <a:endParaRPr lang="es-ES" b="1" u="none" baseline="-25000">
              <a:sym typeface="Symbol" charset="0"/>
            </a:endParaRPr>
          </a:p>
          <a:p>
            <a:pPr algn="ctr"/>
            <a:r>
              <a:rPr lang="es-ES" b="1" u="none">
                <a:sym typeface="Symbol" charset="0"/>
              </a:rPr>
              <a:t> </a:t>
            </a:r>
            <a:r>
              <a:rPr lang="es-ES" b="1" i="1" u="none" baseline="-25000">
                <a:sym typeface="Symbol" charset="0"/>
              </a:rPr>
              <a:t>K</a:t>
            </a:r>
          </a:p>
        </p:txBody>
      </p:sp>
      <p:sp>
        <p:nvSpPr>
          <p:cNvPr id="22581" name="Text Box 245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CDB1E3D2-177D-9F43-BD30-A7010E7F1706}" type="slidenum">
              <a:rPr sz="1400" b="1" u="none" noProof="1">
                <a:solidFill>
                  <a:srgbClr val="99CCFF"/>
                </a:solidFill>
              </a:rPr>
              <a:pPr/>
              <a:t>5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2582" name="Rectangle 246"/>
          <p:cNvSpPr>
            <a:spLocks noChangeArrowheads="1"/>
          </p:cNvSpPr>
          <p:nvPr/>
        </p:nvSpPr>
        <p:spPr bwMode="auto">
          <a:xfrm>
            <a:off x="7553325" y="57150"/>
            <a:ext cx="1192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4935538" y="2620963"/>
            <a:ext cx="3843337" cy="3025775"/>
            <a:chOff x="3109" y="1651"/>
            <a:chExt cx="2421" cy="1906"/>
          </a:xfrm>
        </p:grpSpPr>
        <p:sp>
          <p:nvSpPr>
            <p:cNvPr id="22592" name="Rectangle 260"/>
            <p:cNvSpPr>
              <a:spLocks noChangeArrowheads="1"/>
            </p:cNvSpPr>
            <p:nvPr/>
          </p:nvSpPr>
          <p:spPr bwMode="auto">
            <a:xfrm>
              <a:off x="4760" y="1678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3" name="Rectangle 261"/>
            <p:cNvSpPr>
              <a:spLocks noChangeArrowheads="1"/>
            </p:cNvSpPr>
            <p:nvPr/>
          </p:nvSpPr>
          <p:spPr bwMode="auto">
            <a:xfrm>
              <a:off x="4760" y="167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4" name="Line 262"/>
            <p:cNvSpPr>
              <a:spLocks noChangeShapeType="1"/>
            </p:cNvSpPr>
            <p:nvPr/>
          </p:nvSpPr>
          <p:spPr bwMode="auto">
            <a:xfrm>
              <a:off x="4760" y="167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263"/>
            <p:cNvSpPr>
              <a:spLocks/>
            </p:cNvSpPr>
            <p:nvPr/>
          </p:nvSpPr>
          <p:spPr bwMode="auto">
            <a:xfrm>
              <a:off x="4760" y="167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6" name="Line 264"/>
            <p:cNvSpPr>
              <a:spLocks noChangeShapeType="1"/>
            </p:cNvSpPr>
            <p:nvPr/>
          </p:nvSpPr>
          <p:spPr bwMode="auto">
            <a:xfrm>
              <a:off x="4760" y="276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265"/>
            <p:cNvSpPr>
              <a:spLocks noChangeShapeType="1"/>
            </p:cNvSpPr>
            <p:nvPr/>
          </p:nvSpPr>
          <p:spPr bwMode="auto">
            <a:xfrm flipV="1">
              <a:off x="4975" y="275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266"/>
            <p:cNvSpPr>
              <a:spLocks noChangeShapeType="1"/>
            </p:cNvSpPr>
            <p:nvPr/>
          </p:nvSpPr>
          <p:spPr bwMode="auto">
            <a:xfrm>
              <a:off x="4975" y="167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Rectangle 267"/>
            <p:cNvSpPr>
              <a:spLocks noChangeArrowheads="1"/>
            </p:cNvSpPr>
            <p:nvPr/>
          </p:nvSpPr>
          <p:spPr bwMode="auto">
            <a:xfrm>
              <a:off x="4931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40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0" name="Line 268"/>
            <p:cNvSpPr>
              <a:spLocks noChangeShapeType="1"/>
            </p:cNvSpPr>
            <p:nvPr/>
          </p:nvSpPr>
          <p:spPr bwMode="auto">
            <a:xfrm flipV="1">
              <a:off x="5221" y="275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Line 269"/>
            <p:cNvSpPr>
              <a:spLocks noChangeShapeType="1"/>
            </p:cNvSpPr>
            <p:nvPr/>
          </p:nvSpPr>
          <p:spPr bwMode="auto">
            <a:xfrm>
              <a:off x="5221" y="167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Rectangle 270"/>
            <p:cNvSpPr>
              <a:spLocks noChangeArrowheads="1"/>
            </p:cNvSpPr>
            <p:nvPr/>
          </p:nvSpPr>
          <p:spPr bwMode="auto">
            <a:xfrm>
              <a:off x="5176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3" name="Line 271"/>
            <p:cNvSpPr>
              <a:spLocks noChangeShapeType="1"/>
            </p:cNvSpPr>
            <p:nvPr/>
          </p:nvSpPr>
          <p:spPr bwMode="auto">
            <a:xfrm flipV="1">
              <a:off x="5468" y="275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Line 272"/>
            <p:cNvSpPr>
              <a:spLocks noChangeShapeType="1"/>
            </p:cNvSpPr>
            <p:nvPr/>
          </p:nvSpPr>
          <p:spPr bwMode="auto">
            <a:xfrm>
              <a:off x="5468" y="167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Rectangle 273"/>
            <p:cNvSpPr>
              <a:spLocks noChangeArrowheads="1"/>
            </p:cNvSpPr>
            <p:nvPr/>
          </p:nvSpPr>
          <p:spPr bwMode="auto">
            <a:xfrm>
              <a:off x="5424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6" name="Line 274"/>
            <p:cNvSpPr>
              <a:spLocks noChangeShapeType="1"/>
            </p:cNvSpPr>
            <p:nvPr/>
          </p:nvSpPr>
          <p:spPr bwMode="auto">
            <a:xfrm flipH="1">
              <a:off x="5506" y="27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Line 275"/>
            <p:cNvSpPr>
              <a:spLocks noChangeShapeType="1"/>
            </p:cNvSpPr>
            <p:nvPr/>
          </p:nvSpPr>
          <p:spPr bwMode="auto">
            <a:xfrm flipH="1">
              <a:off x="5506" y="254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276"/>
            <p:cNvSpPr>
              <a:spLocks noChangeShapeType="1"/>
            </p:cNvSpPr>
            <p:nvPr/>
          </p:nvSpPr>
          <p:spPr bwMode="auto">
            <a:xfrm flipH="1">
              <a:off x="5506" y="233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Line 277"/>
            <p:cNvSpPr>
              <a:spLocks noChangeShapeType="1"/>
            </p:cNvSpPr>
            <p:nvPr/>
          </p:nvSpPr>
          <p:spPr bwMode="auto">
            <a:xfrm flipH="1">
              <a:off x="5506" y="21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Line 278"/>
            <p:cNvSpPr>
              <a:spLocks noChangeShapeType="1"/>
            </p:cNvSpPr>
            <p:nvPr/>
          </p:nvSpPr>
          <p:spPr bwMode="auto">
            <a:xfrm flipH="1">
              <a:off x="5506" y="190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Line 279"/>
            <p:cNvSpPr>
              <a:spLocks noChangeShapeType="1"/>
            </p:cNvSpPr>
            <p:nvPr/>
          </p:nvSpPr>
          <p:spPr bwMode="auto">
            <a:xfrm flipH="1">
              <a:off x="5506" y="169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Line 280"/>
            <p:cNvSpPr>
              <a:spLocks noChangeShapeType="1"/>
            </p:cNvSpPr>
            <p:nvPr/>
          </p:nvSpPr>
          <p:spPr bwMode="auto">
            <a:xfrm>
              <a:off x="4760" y="167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281"/>
            <p:cNvSpPr>
              <a:spLocks/>
            </p:cNvSpPr>
            <p:nvPr/>
          </p:nvSpPr>
          <p:spPr bwMode="auto">
            <a:xfrm>
              <a:off x="4760" y="167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4" name="Line 282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Rectangle 283"/>
            <p:cNvSpPr>
              <a:spLocks noChangeArrowheads="1"/>
            </p:cNvSpPr>
            <p:nvPr/>
          </p:nvSpPr>
          <p:spPr bwMode="auto">
            <a:xfrm>
              <a:off x="4001" y="1678"/>
              <a:ext cx="756" cy="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16" name="Rectangle 284"/>
            <p:cNvSpPr>
              <a:spLocks noChangeArrowheads="1"/>
            </p:cNvSpPr>
            <p:nvPr/>
          </p:nvSpPr>
          <p:spPr bwMode="auto">
            <a:xfrm>
              <a:off x="3998" y="1678"/>
              <a:ext cx="758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7" name="Rectangle 285"/>
            <p:cNvSpPr>
              <a:spLocks noChangeArrowheads="1"/>
            </p:cNvSpPr>
            <p:nvPr/>
          </p:nvSpPr>
          <p:spPr bwMode="auto">
            <a:xfrm>
              <a:off x="3998" y="1678"/>
              <a:ext cx="758" cy="108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8" name="Line 286"/>
            <p:cNvSpPr>
              <a:spLocks noChangeShapeType="1"/>
            </p:cNvSpPr>
            <p:nvPr/>
          </p:nvSpPr>
          <p:spPr bwMode="auto">
            <a:xfrm>
              <a:off x="3998" y="1678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Freeform 287"/>
            <p:cNvSpPr>
              <a:spLocks/>
            </p:cNvSpPr>
            <p:nvPr/>
          </p:nvSpPr>
          <p:spPr bwMode="auto">
            <a:xfrm>
              <a:off x="3998" y="1678"/>
              <a:ext cx="758" cy="1086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20" name="Line 288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Line 289"/>
            <p:cNvSpPr>
              <a:spLocks noChangeShapeType="1"/>
            </p:cNvSpPr>
            <p:nvPr/>
          </p:nvSpPr>
          <p:spPr bwMode="auto">
            <a:xfrm>
              <a:off x="3998" y="276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Line 290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Line 291"/>
            <p:cNvSpPr>
              <a:spLocks noChangeShapeType="1"/>
            </p:cNvSpPr>
            <p:nvPr/>
          </p:nvSpPr>
          <p:spPr bwMode="auto">
            <a:xfrm flipV="1">
              <a:off x="4213" y="2754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Line 292"/>
            <p:cNvSpPr>
              <a:spLocks noChangeShapeType="1"/>
            </p:cNvSpPr>
            <p:nvPr/>
          </p:nvSpPr>
          <p:spPr bwMode="auto">
            <a:xfrm>
              <a:off x="4213" y="1678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Rectangle 293"/>
            <p:cNvSpPr>
              <a:spLocks noChangeArrowheads="1"/>
            </p:cNvSpPr>
            <p:nvPr/>
          </p:nvSpPr>
          <p:spPr bwMode="auto">
            <a:xfrm>
              <a:off x="4169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26" name="Line 294"/>
            <p:cNvSpPr>
              <a:spLocks noChangeShapeType="1"/>
            </p:cNvSpPr>
            <p:nvPr/>
          </p:nvSpPr>
          <p:spPr bwMode="auto">
            <a:xfrm flipV="1">
              <a:off x="4459" y="2754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Line 295"/>
            <p:cNvSpPr>
              <a:spLocks noChangeShapeType="1"/>
            </p:cNvSpPr>
            <p:nvPr/>
          </p:nvSpPr>
          <p:spPr bwMode="auto">
            <a:xfrm>
              <a:off x="4459" y="167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Rectangle 296"/>
            <p:cNvSpPr>
              <a:spLocks noChangeArrowheads="1"/>
            </p:cNvSpPr>
            <p:nvPr/>
          </p:nvSpPr>
          <p:spPr bwMode="auto">
            <a:xfrm>
              <a:off x="4414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29" name="Line 297"/>
            <p:cNvSpPr>
              <a:spLocks noChangeShapeType="1"/>
            </p:cNvSpPr>
            <p:nvPr/>
          </p:nvSpPr>
          <p:spPr bwMode="auto">
            <a:xfrm flipV="1">
              <a:off x="4706" y="2754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Line 298"/>
            <p:cNvSpPr>
              <a:spLocks noChangeShapeType="1"/>
            </p:cNvSpPr>
            <p:nvPr/>
          </p:nvSpPr>
          <p:spPr bwMode="auto">
            <a:xfrm>
              <a:off x="4706" y="1678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Rectangle 299"/>
            <p:cNvSpPr>
              <a:spLocks noChangeArrowheads="1"/>
            </p:cNvSpPr>
            <p:nvPr/>
          </p:nvSpPr>
          <p:spPr bwMode="auto">
            <a:xfrm>
              <a:off x="4662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2" name="Line 300"/>
            <p:cNvSpPr>
              <a:spLocks noChangeShapeType="1"/>
            </p:cNvSpPr>
            <p:nvPr/>
          </p:nvSpPr>
          <p:spPr bwMode="auto">
            <a:xfrm>
              <a:off x="3998" y="276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Line 301"/>
            <p:cNvSpPr>
              <a:spLocks noChangeShapeType="1"/>
            </p:cNvSpPr>
            <p:nvPr/>
          </p:nvSpPr>
          <p:spPr bwMode="auto">
            <a:xfrm flipH="1">
              <a:off x="4744" y="27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Rectangle 302"/>
            <p:cNvSpPr>
              <a:spLocks noChangeArrowheads="1"/>
            </p:cNvSpPr>
            <p:nvPr/>
          </p:nvSpPr>
          <p:spPr bwMode="auto">
            <a:xfrm>
              <a:off x="3928" y="272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5" name="Line 303"/>
            <p:cNvSpPr>
              <a:spLocks noChangeShapeType="1"/>
            </p:cNvSpPr>
            <p:nvPr/>
          </p:nvSpPr>
          <p:spPr bwMode="auto">
            <a:xfrm>
              <a:off x="3998" y="255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Line 304"/>
            <p:cNvSpPr>
              <a:spLocks noChangeShapeType="1"/>
            </p:cNvSpPr>
            <p:nvPr/>
          </p:nvSpPr>
          <p:spPr bwMode="auto">
            <a:xfrm flipH="1">
              <a:off x="4744" y="255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Rectangle 305"/>
            <p:cNvSpPr>
              <a:spLocks noChangeArrowheads="1"/>
            </p:cNvSpPr>
            <p:nvPr/>
          </p:nvSpPr>
          <p:spPr bwMode="auto">
            <a:xfrm>
              <a:off x="3884" y="250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8" name="Line 306"/>
            <p:cNvSpPr>
              <a:spLocks noChangeShapeType="1"/>
            </p:cNvSpPr>
            <p:nvPr/>
          </p:nvSpPr>
          <p:spPr bwMode="auto">
            <a:xfrm>
              <a:off x="3998" y="233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9" name="Line 307"/>
            <p:cNvSpPr>
              <a:spLocks noChangeShapeType="1"/>
            </p:cNvSpPr>
            <p:nvPr/>
          </p:nvSpPr>
          <p:spPr bwMode="auto">
            <a:xfrm flipH="1">
              <a:off x="4744" y="233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Rectangle 308"/>
            <p:cNvSpPr>
              <a:spLocks noChangeArrowheads="1"/>
            </p:cNvSpPr>
            <p:nvPr/>
          </p:nvSpPr>
          <p:spPr bwMode="auto">
            <a:xfrm>
              <a:off x="3840" y="229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1" name="Line 309"/>
            <p:cNvSpPr>
              <a:spLocks noChangeShapeType="1"/>
            </p:cNvSpPr>
            <p:nvPr/>
          </p:nvSpPr>
          <p:spPr bwMode="auto">
            <a:xfrm>
              <a:off x="3998" y="21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Line 310"/>
            <p:cNvSpPr>
              <a:spLocks noChangeShapeType="1"/>
            </p:cNvSpPr>
            <p:nvPr/>
          </p:nvSpPr>
          <p:spPr bwMode="auto">
            <a:xfrm flipH="1">
              <a:off x="4744" y="21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Rectangle 311"/>
            <p:cNvSpPr>
              <a:spLocks noChangeArrowheads="1"/>
            </p:cNvSpPr>
            <p:nvPr/>
          </p:nvSpPr>
          <p:spPr bwMode="auto">
            <a:xfrm>
              <a:off x="3840" y="207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4" name="Line 312"/>
            <p:cNvSpPr>
              <a:spLocks noChangeShapeType="1"/>
            </p:cNvSpPr>
            <p:nvPr/>
          </p:nvSpPr>
          <p:spPr bwMode="auto">
            <a:xfrm>
              <a:off x="3998" y="190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Line 313"/>
            <p:cNvSpPr>
              <a:spLocks noChangeShapeType="1"/>
            </p:cNvSpPr>
            <p:nvPr/>
          </p:nvSpPr>
          <p:spPr bwMode="auto">
            <a:xfrm flipH="1">
              <a:off x="4744" y="190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Rectangle 314"/>
            <p:cNvSpPr>
              <a:spLocks noChangeArrowheads="1"/>
            </p:cNvSpPr>
            <p:nvPr/>
          </p:nvSpPr>
          <p:spPr bwMode="auto">
            <a:xfrm>
              <a:off x="3840" y="1867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7" name="Line 315"/>
            <p:cNvSpPr>
              <a:spLocks noChangeShapeType="1"/>
            </p:cNvSpPr>
            <p:nvPr/>
          </p:nvSpPr>
          <p:spPr bwMode="auto">
            <a:xfrm>
              <a:off x="3998" y="16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Line 316"/>
            <p:cNvSpPr>
              <a:spLocks noChangeShapeType="1"/>
            </p:cNvSpPr>
            <p:nvPr/>
          </p:nvSpPr>
          <p:spPr bwMode="auto">
            <a:xfrm flipH="1">
              <a:off x="4744" y="169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9" name="Rectangle 317"/>
            <p:cNvSpPr>
              <a:spLocks noChangeArrowheads="1"/>
            </p:cNvSpPr>
            <p:nvPr/>
          </p:nvSpPr>
          <p:spPr bwMode="auto">
            <a:xfrm>
              <a:off x="3840" y="165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50" name="Line 318"/>
            <p:cNvSpPr>
              <a:spLocks noChangeShapeType="1"/>
            </p:cNvSpPr>
            <p:nvPr/>
          </p:nvSpPr>
          <p:spPr bwMode="auto">
            <a:xfrm>
              <a:off x="3998" y="1678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1" name="Rectangle 319"/>
            <p:cNvSpPr>
              <a:spLocks noChangeArrowheads="1"/>
            </p:cNvSpPr>
            <p:nvPr/>
          </p:nvSpPr>
          <p:spPr bwMode="auto">
            <a:xfrm>
              <a:off x="4026" y="1687"/>
              <a:ext cx="1488" cy="1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52" name="Freeform 320"/>
            <p:cNvSpPr>
              <a:spLocks/>
            </p:cNvSpPr>
            <p:nvPr/>
          </p:nvSpPr>
          <p:spPr bwMode="auto">
            <a:xfrm rot="-985097">
              <a:off x="4810" y="2564"/>
              <a:ext cx="688" cy="296"/>
            </a:xfrm>
            <a:custGeom>
              <a:avLst/>
              <a:gdLst>
                <a:gd name="T0" fmla="*/ 0 w 850"/>
                <a:gd name="T1" fmla="*/ 113 h 383"/>
                <a:gd name="T2" fmla="*/ 21 w 850"/>
                <a:gd name="T3" fmla="*/ 113 h 383"/>
                <a:gd name="T4" fmla="*/ 49 w 850"/>
                <a:gd name="T5" fmla="*/ 120 h 383"/>
                <a:gd name="T6" fmla="*/ 78 w 850"/>
                <a:gd name="T7" fmla="*/ 135 h 383"/>
                <a:gd name="T8" fmla="*/ 106 w 850"/>
                <a:gd name="T9" fmla="*/ 135 h 383"/>
                <a:gd name="T10" fmla="*/ 134 w 850"/>
                <a:gd name="T11" fmla="*/ 142 h 383"/>
                <a:gd name="T12" fmla="*/ 163 w 850"/>
                <a:gd name="T13" fmla="*/ 135 h 383"/>
                <a:gd name="T14" fmla="*/ 191 w 850"/>
                <a:gd name="T15" fmla="*/ 135 h 383"/>
                <a:gd name="T16" fmla="*/ 212 w 850"/>
                <a:gd name="T17" fmla="*/ 99 h 383"/>
                <a:gd name="T18" fmla="*/ 241 w 850"/>
                <a:gd name="T19" fmla="*/ 64 h 383"/>
                <a:gd name="T20" fmla="*/ 269 w 850"/>
                <a:gd name="T21" fmla="*/ 64 h 383"/>
                <a:gd name="T22" fmla="*/ 297 w 850"/>
                <a:gd name="T23" fmla="*/ 28 h 383"/>
                <a:gd name="T24" fmla="*/ 326 w 850"/>
                <a:gd name="T25" fmla="*/ 21 h 383"/>
                <a:gd name="T26" fmla="*/ 354 w 850"/>
                <a:gd name="T27" fmla="*/ 21 h 383"/>
                <a:gd name="T28" fmla="*/ 382 w 850"/>
                <a:gd name="T29" fmla="*/ 7 h 383"/>
                <a:gd name="T30" fmla="*/ 411 w 850"/>
                <a:gd name="T31" fmla="*/ 0 h 383"/>
                <a:gd name="T32" fmla="*/ 432 w 850"/>
                <a:gd name="T33" fmla="*/ 0 h 383"/>
                <a:gd name="T34" fmla="*/ 460 w 850"/>
                <a:gd name="T35" fmla="*/ 28 h 383"/>
                <a:gd name="T36" fmla="*/ 489 w 850"/>
                <a:gd name="T37" fmla="*/ 57 h 383"/>
                <a:gd name="T38" fmla="*/ 517 w 850"/>
                <a:gd name="T39" fmla="*/ 57 h 383"/>
                <a:gd name="T40" fmla="*/ 545 w 850"/>
                <a:gd name="T41" fmla="*/ 113 h 383"/>
                <a:gd name="T42" fmla="*/ 574 w 850"/>
                <a:gd name="T43" fmla="*/ 170 h 383"/>
                <a:gd name="T44" fmla="*/ 602 w 850"/>
                <a:gd name="T45" fmla="*/ 170 h 383"/>
                <a:gd name="T46" fmla="*/ 630 w 850"/>
                <a:gd name="T47" fmla="*/ 205 h 383"/>
                <a:gd name="T48" fmla="*/ 652 w 850"/>
                <a:gd name="T49" fmla="*/ 234 h 383"/>
                <a:gd name="T50" fmla="*/ 680 w 850"/>
                <a:gd name="T51" fmla="*/ 234 h 383"/>
                <a:gd name="T52" fmla="*/ 708 w 850"/>
                <a:gd name="T53" fmla="*/ 255 h 383"/>
                <a:gd name="T54" fmla="*/ 737 w 850"/>
                <a:gd name="T55" fmla="*/ 291 h 383"/>
                <a:gd name="T56" fmla="*/ 765 w 850"/>
                <a:gd name="T57" fmla="*/ 291 h 383"/>
                <a:gd name="T58" fmla="*/ 793 w 850"/>
                <a:gd name="T59" fmla="*/ 326 h 383"/>
                <a:gd name="T60" fmla="*/ 822 w 850"/>
                <a:gd name="T61" fmla="*/ 383 h 383"/>
                <a:gd name="T62" fmla="*/ 850 w 850"/>
                <a:gd name="T63" fmla="*/ 383 h 3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383"/>
                <a:gd name="T98" fmla="*/ 850 w 850"/>
                <a:gd name="T99" fmla="*/ 383 h 3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383">
                  <a:moveTo>
                    <a:pt x="0" y="113"/>
                  </a:moveTo>
                  <a:lnTo>
                    <a:pt x="21" y="113"/>
                  </a:lnTo>
                  <a:lnTo>
                    <a:pt x="49" y="120"/>
                  </a:lnTo>
                  <a:lnTo>
                    <a:pt x="78" y="135"/>
                  </a:lnTo>
                  <a:lnTo>
                    <a:pt x="106" y="135"/>
                  </a:lnTo>
                  <a:lnTo>
                    <a:pt x="134" y="142"/>
                  </a:lnTo>
                  <a:lnTo>
                    <a:pt x="163" y="135"/>
                  </a:lnTo>
                  <a:lnTo>
                    <a:pt x="191" y="135"/>
                  </a:lnTo>
                  <a:lnTo>
                    <a:pt x="212" y="99"/>
                  </a:lnTo>
                  <a:lnTo>
                    <a:pt x="241" y="64"/>
                  </a:lnTo>
                  <a:lnTo>
                    <a:pt x="269" y="64"/>
                  </a:lnTo>
                  <a:lnTo>
                    <a:pt x="297" y="28"/>
                  </a:lnTo>
                  <a:lnTo>
                    <a:pt x="326" y="21"/>
                  </a:lnTo>
                  <a:lnTo>
                    <a:pt x="354" y="21"/>
                  </a:lnTo>
                  <a:lnTo>
                    <a:pt x="382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8"/>
                  </a:lnTo>
                  <a:lnTo>
                    <a:pt x="489" y="57"/>
                  </a:lnTo>
                  <a:lnTo>
                    <a:pt x="517" y="57"/>
                  </a:lnTo>
                  <a:lnTo>
                    <a:pt x="545" y="113"/>
                  </a:lnTo>
                  <a:lnTo>
                    <a:pt x="574" y="170"/>
                  </a:lnTo>
                  <a:lnTo>
                    <a:pt x="602" y="170"/>
                  </a:lnTo>
                  <a:lnTo>
                    <a:pt x="630" y="205"/>
                  </a:lnTo>
                  <a:lnTo>
                    <a:pt x="652" y="234"/>
                  </a:lnTo>
                  <a:lnTo>
                    <a:pt x="680" y="234"/>
                  </a:lnTo>
                  <a:lnTo>
                    <a:pt x="708" y="255"/>
                  </a:lnTo>
                  <a:lnTo>
                    <a:pt x="737" y="291"/>
                  </a:lnTo>
                  <a:lnTo>
                    <a:pt x="765" y="291"/>
                  </a:lnTo>
                  <a:lnTo>
                    <a:pt x="793" y="326"/>
                  </a:lnTo>
                  <a:lnTo>
                    <a:pt x="822" y="383"/>
                  </a:lnTo>
                  <a:lnTo>
                    <a:pt x="850" y="38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3" name="Freeform 321"/>
            <p:cNvSpPr>
              <a:spLocks/>
            </p:cNvSpPr>
            <p:nvPr/>
          </p:nvSpPr>
          <p:spPr bwMode="auto">
            <a:xfrm rot="-1280741">
              <a:off x="4010" y="2503"/>
              <a:ext cx="758" cy="401"/>
            </a:xfrm>
            <a:custGeom>
              <a:avLst/>
              <a:gdLst>
                <a:gd name="T0" fmla="*/ 0 w 850"/>
                <a:gd name="T1" fmla="*/ 135 h 518"/>
                <a:gd name="T2" fmla="*/ 21 w 850"/>
                <a:gd name="T3" fmla="*/ 135 h 518"/>
                <a:gd name="T4" fmla="*/ 49 w 850"/>
                <a:gd name="T5" fmla="*/ 142 h 518"/>
                <a:gd name="T6" fmla="*/ 78 w 850"/>
                <a:gd name="T7" fmla="*/ 142 h 518"/>
                <a:gd name="T8" fmla="*/ 106 w 850"/>
                <a:gd name="T9" fmla="*/ 142 h 518"/>
                <a:gd name="T10" fmla="*/ 134 w 850"/>
                <a:gd name="T11" fmla="*/ 142 h 518"/>
                <a:gd name="T12" fmla="*/ 163 w 850"/>
                <a:gd name="T13" fmla="*/ 142 h 518"/>
                <a:gd name="T14" fmla="*/ 191 w 850"/>
                <a:gd name="T15" fmla="*/ 114 h 518"/>
                <a:gd name="T16" fmla="*/ 212 w 850"/>
                <a:gd name="T17" fmla="*/ 100 h 518"/>
                <a:gd name="T18" fmla="*/ 241 w 850"/>
                <a:gd name="T19" fmla="*/ 100 h 518"/>
                <a:gd name="T20" fmla="*/ 269 w 850"/>
                <a:gd name="T21" fmla="*/ 71 h 518"/>
                <a:gd name="T22" fmla="*/ 297 w 850"/>
                <a:gd name="T23" fmla="*/ 71 h 518"/>
                <a:gd name="T24" fmla="*/ 326 w 850"/>
                <a:gd name="T25" fmla="*/ 22 h 518"/>
                <a:gd name="T26" fmla="*/ 354 w 850"/>
                <a:gd name="T27" fmla="*/ 22 h 518"/>
                <a:gd name="T28" fmla="*/ 382 w 850"/>
                <a:gd name="T29" fmla="*/ 22 h 518"/>
                <a:gd name="T30" fmla="*/ 411 w 850"/>
                <a:gd name="T31" fmla="*/ 0 h 518"/>
                <a:gd name="T32" fmla="*/ 432 w 850"/>
                <a:gd name="T33" fmla="*/ 0 h 518"/>
                <a:gd name="T34" fmla="*/ 460 w 850"/>
                <a:gd name="T35" fmla="*/ 29 h 518"/>
                <a:gd name="T36" fmla="*/ 489 w 850"/>
                <a:gd name="T37" fmla="*/ 29 h 518"/>
                <a:gd name="T38" fmla="*/ 517 w 850"/>
                <a:gd name="T39" fmla="*/ 50 h 518"/>
                <a:gd name="T40" fmla="*/ 545 w 850"/>
                <a:gd name="T41" fmla="*/ 114 h 518"/>
                <a:gd name="T42" fmla="*/ 574 w 850"/>
                <a:gd name="T43" fmla="*/ 114 h 518"/>
                <a:gd name="T44" fmla="*/ 602 w 850"/>
                <a:gd name="T45" fmla="*/ 185 h 518"/>
                <a:gd name="T46" fmla="*/ 630 w 850"/>
                <a:gd name="T47" fmla="*/ 185 h 518"/>
                <a:gd name="T48" fmla="*/ 652 w 850"/>
                <a:gd name="T49" fmla="*/ 270 h 518"/>
                <a:gd name="T50" fmla="*/ 680 w 850"/>
                <a:gd name="T51" fmla="*/ 291 h 518"/>
                <a:gd name="T52" fmla="*/ 708 w 850"/>
                <a:gd name="T53" fmla="*/ 291 h 518"/>
                <a:gd name="T54" fmla="*/ 737 w 850"/>
                <a:gd name="T55" fmla="*/ 390 h 518"/>
                <a:gd name="T56" fmla="*/ 765 w 850"/>
                <a:gd name="T57" fmla="*/ 390 h 518"/>
                <a:gd name="T58" fmla="*/ 793 w 850"/>
                <a:gd name="T59" fmla="*/ 447 h 518"/>
                <a:gd name="T60" fmla="*/ 822 w 850"/>
                <a:gd name="T61" fmla="*/ 518 h 518"/>
                <a:gd name="T62" fmla="*/ 850 w 850"/>
                <a:gd name="T63" fmla="*/ 518 h 5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518"/>
                <a:gd name="T98" fmla="*/ 850 w 850"/>
                <a:gd name="T99" fmla="*/ 518 h 5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518">
                  <a:moveTo>
                    <a:pt x="0" y="135"/>
                  </a:moveTo>
                  <a:lnTo>
                    <a:pt x="21" y="135"/>
                  </a:lnTo>
                  <a:lnTo>
                    <a:pt x="49" y="142"/>
                  </a:lnTo>
                  <a:lnTo>
                    <a:pt x="78" y="142"/>
                  </a:lnTo>
                  <a:lnTo>
                    <a:pt x="106" y="142"/>
                  </a:lnTo>
                  <a:lnTo>
                    <a:pt x="134" y="142"/>
                  </a:lnTo>
                  <a:lnTo>
                    <a:pt x="163" y="142"/>
                  </a:lnTo>
                  <a:lnTo>
                    <a:pt x="191" y="114"/>
                  </a:lnTo>
                  <a:lnTo>
                    <a:pt x="212" y="100"/>
                  </a:lnTo>
                  <a:lnTo>
                    <a:pt x="241" y="100"/>
                  </a:lnTo>
                  <a:lnTo>
                    <a:pt x="269" y="71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9"/>
                  </a:lnTo>
                  <a:lnTo>
                    <a:pt x="489" y="29"/>
                  </a:lnTo>
                  <a:lnTo>
                    <a:pt x="517" y="50"/>
                  </a:lnTo>
                  <a:lnTo>
                    <a:pt x="545" y="114"/>
                  </a:lnTo>
                  <a:lnTo>
                    <a:pt x="574" y="114"/>
                  </a:lnTo>
                  <a:lnTo>
                    <a:pt x="602" y="185"/>
                  </a:lnTo>
                  <a:lnTo>
                    <a:pt x="630" y="185"/>
                  </a:lnTo>
                  <a:lnTo>
                    <a:pt x="652" y="270"/>
                  </a:lnTo>
                  <a:lnTo>
                    <a:pt x="680" y="291"/>
                  </a:lnTo>
                  <a:lnTo>
                    <a:pt x="708" y="291"/>
                  </a:lnTo>
                  <a:lnTo>
                    <a:pt x="737" y="390"/>
                  </a:lnTo>
                  <a:lnTo>
                    <a:pt x="765" y="390"/>
                  </a:lnTo>
                  <a:lnTo>
                    <a:pt x="793" y="447"/>
                  </a:lnTo>
                  <a:lnTo>
                    <a:pt x="822" y="518"/>
                  </a:lnTo>
                  <a:lnTo>
                    <a:pt x="850" y="51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4" name="Rectangle 322"/>
            <p:cNvSpPr>
              <a:spLocks noChangeArrowheads="1"/>
            </p:cNvSpPr>
            <p:nvPr/>
          </p:nvSpPr>
          <p:spPr bwMode="auto">
            <a:xfrm>
              <a:off x="3982" y="1653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b="1" i="1" u="none"/>
                <a:t>K</a:t>
              </a:r>
              <a:endParaRPr lang="es-ES" b="1" i="1" u="none"/>
            </a:p>
          </p:txBody>
        </p:sp>
        <p:sp>
          <p:nvSpPr>
            <p:cNvPr id="22655" name="Freeform 323"/>
            <p:cNvSpPr>
              <a:spLocks/>
            </p:cNvSpPr>
            <p:nvPr/>
          </p:nvSpPr>
          <p:spPr bwMode="auto">
            <a:xfrm>
              <a:off x="3109" y="1663"/>
              <a:ext cx="1225" cy="778"/>
            </a:xfrm>
            <a:custGeom>
              <a:avLst/>
              <a:gdLst>
                <a:gd name="T0" fmla="*/ 0 w 1225"/>
                <a:gd name="T1" fmla="*/ 385 h 778"/>
                <a:gd name="T2" fmla="*/ 594 w 1225"/>
                <a:gd name="T3" fmla="*/ 65 h 778"/>
                <a:gd name="T4" fmla="*/ 1225 w 1225"/>
                <a:gd name="T5" fmla="*/ 778 h 778"/>
                <a:gd name="T6" fmla="*/ 0 60000 65536"/>
                <a:gd name="T7" fmla="*/ 0 60000 65536"/>
                <a:gd name="T8" fmla="*/ 0 60000 65536"/>
                <a:gd name="T9" fmla="*/ 0 w 1225"/>
                <a:gd name="T10" fmla="*/ 0 h 778"/>
                <a:gd name="T11" fmla="*/ 1225 w 1225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" h="778">
                  <a:moveTo>
                    <a:pt x="0" y="385"/>
                  </a:moveTo>
                  <a:cubicBezTo>
                    <a:pt x="195" y="192"/>
                    <a:pt x="390" y="0"/>
                    <a:pt x="594" y="65"/>
                  </a:cubicBezTo>
                  <a:cubicBezTo>
                    <a:pt x="798" y="130"/>
                    <a:pt x="1011" y="454"/>
                    <a:pt x="1225" y="7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6" name="Freeform 324"/>
            <p:cNvSpPr>
              <a:spLocks/>
            </p:cNvSpPr>
            <p:nvPr/>
          </p:nvSpPr>
          <p:spPr bwMode="auto">
            <a:xfrm>
              <a:off x="3154" y="1850"/>
              <a:ext cx="1893" cy="1707"/>
            </a:xfrm>
            <a:custGeom>
              <a:avLst/>
              <a:gdLst>
                <a:gd name="T0" fmla="*/ 0 w 1893"/>
                <a:gd name="T1" fmla="*/ 1707 h 1707"/>
                <a:gd name="T2" fmla="*/ 1024 w 1893"/>
                <a:gd name="T3" fmla="*/ 171 h 1707"/>
                <a:gd name="T4" fmla="*/ 1893 w 1893"/>
                <a:gd name="T5" fmla="*/ 683 h 1707"/>
                <a:gd name="T6" fmla="*/ 0 60000 65536"/>
                <a:gd name="T7" fmla="*/ 0 60000 65536"/>
                <a:gd name="T8" fmla="*/ 0 60000 65536"/>
                <a:gd name="T9" fmla="*/ 0 w 1893"/>
                <a:gd name="T10" fmla="*/ 0 h 1707"/>
                <a:gd name="T11" fmla="*/ 1893 w 1893"/>
                <a:gd name="T12" fmla="*/ 1707 h 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3" h="1707">
                  <a:moveTo>
                    <a:pt x="0" y="1707"/>
                  </a:moveTo>
                  <a:cubicBezTo>
                    <a:pt x="171" y="1451"/>
                    <a:pt x="709" y="342"/>
                    <a:pt x="1024" y="171"/>
                  </a:cubicBezTo>
                  <a:cubicBezTo>
                    <a:pt x="1339" y="0"/>
                    <a:pt x="1712" y="576"/>
                    <a:pt x="1893" y="68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9" name="Group 329"/>
          <p:cNvGrpSpPr>
            <a:grpSpLocks/>
          </p:cNvGrpSpPr>
          <p:nvPr/>
        </p:nvGrpSpPr>
        <p:grpSpPr bwMode="auto">
          <a:xfrm>
            <a:off x="3479800" y="2028825"/>
            <a:ext cx="2028825" cy="1273175"/>
            <a:chOff x="2192" y="1278"/>
            <a:chExt cx="1278" cy="802"/>
          </a:xfrm>
        </p:grpSpPr>
        <p:sp>
          <p:nvSpPr>
            <p:cNvPr id="22589" name="AutoShape 255"/>
            <p:cNvSpPr>
              <a:spLocks noChangeArrowheads="1"/>
            </p:cNvSpPr>
            <p:nvPr/>
          </p:nvSpPr>
          <p:spPr bwMode="auto">
            <a:xfrm>
              <a:off x="2519" y="1704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2590" name="Text Box 327"/>
            <p:cNvSpPr txBox="1">
              <a:spLocks noChangeArrowheads="1"/>
            </p:cNvSpPr>
            <p:nvPr/>
          </p:nvSpPr>
          <p:spPr bwMode="auto">
            <a:xfrm>
              <a:off x="3216" y="127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  <p:sp>
          <p:nvSpPr>
            <p:cNvPr id="22591" name="Text Box 328"/>
            <p:cNvSpPr txBox="1">
              <a:spLocks noChangeArrowheads="1"/>
            </p:cNvSpPr>
            <p:nvPr/>
          </p:nvSpPr>
          <p:spPr bwMode="auto">
            <a:xfrm>
              <a:off x="2192" y="1305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P</a:t>
              </a:r>
              <a:endParaRPr lang="es-ES" i="1" u="none" baseline="-25000">
                <a:latin typeface="CG Times" charset="0"/>
              </a:endParaRPr>
            </a:p>
          </p:txBody>
        </p:sp>
      </p:grpSp>
      <p:grpSp>
        <p:nvGrpSpPr>
          <p:cNvPr id="10" name="Group 330"/>
          <p:cNvGrpSpPr>
            <a:grpSpLocks/>
          </p:cNvGrpSpPr>
          <p:nvPr/>
        </p:nvGrpSpPr>
        <p:grpSpPr bwMode="auto">
          <a:xfrm>
            <a:off x="3473450" y="4402138"/>
            <a:ext cx="2028825" cy="1273175"/>
            <a:chOff x="2192" y="1278"/>
            <a:chExt cx="1278" cy="802"/>
          </a:xfrm>
        </p:grpSpPr>
        <p:sp>
          <p:nvSpPr>
            <p:cNvPr id="22586" name="AutoShape 331"/>
            <p:cNvSpPr>
              <a:spLocks noChangeArrowheads="1"/>
            </p:cNvSpPr>
            <p:nvPr/>
          </p:nvSpPr>
          <p:spPr bwMode="auto">
            <a:xfrm>
              <a:off x="2519" y="1704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2587" name="Text Box 332"/>
            <p:cNvSpPr txBox="1">
              <a:spLocks noChangeArrowheads="1"/>
            </p:cNvSpPr>
            <p:nvPr/>
          </p:nvSpPr>
          <p:spPr bwMode="auto">
            <a:xfrm>
              <a:off x="3216" y="127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  <p:sp>
          <p:nvSpPr>
            <p:cNvPr id="22588" name="Text Box 333"/>
            <p:cNvSpPr txBox="1">
              <a:spLocks noChangeArrowheads="1"/>
            </p:cNvSpPr>
            <p:nvPr/>
          </p:nvSpPr>
          <p:spPr bwMode="auto">
            <a:xfrm>
              <a:off x="2192" y="1305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P</a:t>
              </a:r>
              <a:endParaRPr lang="es-ES" i="1" u="none" baseline="-25000">
                <a:latin typeface="CG 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0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0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2" grpId="0" animBg="1"/>
      <p:bldP spid="501854" grpId="0" animBg="1"/>
      <p:bldP spid="501938" grpId="0" animBg="1"/>
      <p:bldP spid="5020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311400" y="1651000"/>
            <a:ext cx="6578600" cy="4724400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76554" name="Oval 394"/>
          <p:cNvSpPr>
            <a:spLocks noChangeArrowheads="1"/>
          </p:cNvSpPr>
          <p:nvPr/>
        </p:nvSpPr>
        <p:spPr bwMode="auto">
          <a:xfrm>
            <a:off x="3802063" y="3889375"/>
            <a:ext cx="2279650" cy="2671763"/>
          </a:xfrm>
          <a:prstGeom prst="ellipse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4588" name="Group 2"/>
          <p:cNvGrpSpPr>
            <a:grpSpLocks/>
          </p:cNvGrpSpPr>
          <p:nvPr/>
        </p:nvGrpSpPr>
        <p:grpSpPr bwMode="auto">
          <a:xfrm>
            <a:off x="-3175" y="2146300"/>
            <a:ext cx="1758950" cy="3756025"/>
            <a:chOff x="-2" y="1352"/>
            <a:chExt cx="1108" cy="2366"/>
          </a:xfrm>
        </p:grpSpPr>
        <p:grpSp>
          <p:nvGrpSpPr>
            <p:cNvPr id="24962" name="Group 3"/>
            <p:cNvGrpSpPr>
              <a:grpSpLocks/>
            </p:cNvGrpSpPr>
            <p:nvPr/>
          </p:nvGrpSpPr>
          <p:grpSpPr bwMode="auto">
            <a:xfrm>
              <a:off x="-2" y="2412"/>
              <a:ext cx="1108" cy="1306"/>
              <a:chOff x="-2" y="2412"/>
              <a:chExt cx="1108" cy="1306"/>
            </a:xfrm>
          </p:grpSpPr>
          <p:pic>
            <p:nvPicPr>
              <p:cNvPr id="2496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2644"/>
                <a:ext cx="1108" cy="1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68" name="Line 5"/>
              <p:cNvSpPr>
                <a:spLocks noChangeShapeType="1"/>
              </p:cNvSpPr>
              <p:nvPr/>
            </p:nvSpPr>
            <p:spPr bwMode="auto">
              <a:xfrm>
                <a:off x="522" y="2412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96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52"/>
              <a:ext cx="1097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964" name="Group 7"/>
            <p:cNvGrpSpPr>
              <a:grpSpLocks/>
            </p:cNvGrpSpPr>
            <p:nvPr/>
          </p:nvGrpSpPr>
          <p:grpSpPr bwMode="auto">
            <a:xfrm>
              <a:off x="376" y="1600"/>
              <a:ext cx="224" cy="1490"/>
              <a:chOff x="376" y="1600"/>
              <a:chExt cx="224" cy="1490"/>
            </a:xfrm>
          </p:grpSpPr>
          <p:sp>
            <p:nvSpPr>
              <p:cNvPr id="24965" name="Rectangle 8"/>
              <p:cNvSpPr>
                <a:spLocks noChangeArrowheads="1"/>
              </p:cNvSpPr>
              <p:nvPr/>
            </p:nvSpPr>
            <p:spPr bwMode="auto">
              <a:xfrm>
                <a:off x="376" y="160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4966" name="Rectangle 9"/>
              <p:cNvSpPr>
                <a:spLocks noChangeArrowheads="1"/>
              </p:cNvSpPr>
              <p:nvPr/>
            </p:nvSpPr>
            <p:spPr bwMode="auto">
              <a:xfrm>
                <a:off x="376" y="289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4589" name="Line 1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062538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6464300" y="57150"/>
            <a:ext cx="2037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95" name="Rectangle 17"/>
          <p:cNvSpPr>
            <a:spLocks noChangeArrowheads="1"/>
          </p:cNvSpPr>
          <p:nvPr/>
        </p:nvSpPr>
        <p:spPr bwMode="auto">
          <a:xfrm>
            <a:off x="4362450" y="2054225"/>
            <a:ext cx="1198563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2779713" y="2054225"/>
            <a:ext cx="1200150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597" name="Rectangle 19"/>
          <p:cNvSpPr>
            <a:spLocks noChangeArrowheads="1"/>
          </p:cNvSpPr>
          <p:nvPr/>
        </p:nvSpPr>
        <p:spPr bwMode="auto">
          <a:xfrm>
            <a:off x="2774950" y="4432300"/>
            <a:ext cx="1203325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2774950" y="4422775"/>
            <a:ext cx="1203325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>
            <a:off x="2774950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2"/>
          <p:cNvSpPr>
            <a:spLocks/>
          </p:cNvSpPr>
          <p:nvPr/>
        </p:nvSpPr>
        <p:spPr bwMode="auto">
          <a:xfrm>
            <a:off x="2774950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2774950" y="6148388"/>
            <a:ext cx="1203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5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6"/>
          <p:cNvSpPr>
            <a:spLocks noChangeShapeType="1"/>
          </p:cNvSpPr>
          <p:nvPr/>
        </p:nvSpPr>
        <p:spPr bwMode="auto">
          <a:xfrm flipV="1">
            <a:off x="3116263" y="612933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7"/>
          <p:cNvSpPr>
            <a:spLocks noChangeShapeType="1"/>
          </p:cNvSpPr>
          <p:nvPr/>
        </p:nvSpPr>
        <p:spPr bwMode="auto">
          <a:xfrm>
            <a:off x="3116263" y="4422775"/>
            <a:ext cx="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Rectangle 28"/>
          <p:cNvSpPr>
            <a:spLocks noChangeArrowheads="1"/>
          </p:cNvSpPr>
          <p:nvPr/>
        </p:nvSpPr>
        <p:spPr bwMode="auto">
          <a:xfrm>
            <a:off x="30464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07" name="Line 29"/>
          <p:cNvSpPr>
            <a:spLocks noChangeShapeType="1"/>
          </p:cNvSpPr>
          <p:nvPr/>
        </p:nvSpPr>
        <p:spPr bwMode="auto">
          <a:xfrm flipV="1">
            <a:off x="350678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350678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31"/>
          <p:cNvSpPr>
            <a:spLocks noChangeArrowheads="1"/>
          </p:cNvSpPr>
          <p:nvPr/>
        </p:nvSpPr>
        <p:spPr bwMode="auto">
          <a:xfrm>
            <a:off x="343535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10" name="Line 32"/>
          <p:cNvSpPr>
            <a:spLocks noChangeShapeType="1"/>
          </p:cNvSpPr>
          <p:nvPr/>
        </p:nvSpPr>
        <p:spPr bwMode="auto">
          <a:xfrm flipV="1">
            <a:off x="3898900" y="612933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33"/>
          <p:cNvSpPr>
            <a:spLocks noChangeShapeType="1"/>
          </p:cNvSpPr>
          <p:nvPr/>
        </p:nvSpPr>
        <p:spPr bwMode="auto">
          <a:xfrm>
            <a:off x="3898900" y="4422775"/>
            <a:ext cx="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Rectangle 34"/>
          <p:cNvSpPr>
            <a:spLocks noChangeArrowheads="1"/>
          </p:cNvSpPr>
          <p:nvPr/>
        </p:nvSpPr>
        <p:spPr bwMode="auto">
          <a:xfrm>
            <a:off x="382905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2774950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36"/>
          <p:cNvSpPr>
            <a:spLocks noChangeShapeType="1"/>
          </p:cNvSpPr>
          <p:nvPr/>
        </p:nvSpPr>
        <p:spPr bwMode="auto">
          <a:xfrm flipH="1">
            <a:off x="3959225" y="614838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Rectangle 37"/>
          <p:cNvSpPr>
            <a:spLocks noChangeArrowheads="1"/>
          </p:cNvSpPr>
          <p:nvPr/>
        </p:nvSpPr>
        <p:spPr bwMode="auto">
          <a:xfrm>
            <a:off x="2663825" y="60785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16" name="Line 38"/>
          <p:cNvSpPr>
            <a:spLocks noChangeShapeType="1"/>
          </p:cNvSpPr>
          <p:nvPr/>
        </p:nvSpPr>
        <p:spPr bwMode="auto">
          <a:xfrm>
            <a:off x="2774950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39"/>
          <p:cNvSpPr>
            <a:spLocks noChangeShapeType="1"/>
          </p:cNvSpPr>
          <p:nvPr/>
        </p:nvSpPr>
        <p:spPr bwMode="auto">
          <a:xfrm flipH="1">
            <a:off x="3959225" y="5807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Rectangle 40"/>
          <p:cNvSpPr>
            <a:spLocks noChangeArrowheads="1"/>
          </p:cNvSpPr>
          <p:nvPr/>
        </p:nvSpPr>
        <p:spPr bwMode="auto">
          <a:xfrm>
            <a:off x="2593975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19" name="Line 41"/>
          <p:cNvSpPr>
            <a:spLocks noChangeShapeType="1"/>
          </p:cNvSpPr>
          <p:nvPr/>
        </p:nvSpPr>
        <p:spPr bwMode="auto">
          <a:xfrm>
            <a:off x="2774950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42"/>
          <p:cNvSpPr>
            <a:spLocks noChangeShapeType="1"/>
          </p:cNvSpPr>
          <p:nvPr/>
        </p:nvSpPr>
        <p:spPr bwMode="auto">
          <a:xfrm flipH="1">
            <a:off x="3959225" y="5468938"/>
            <a:ext cx="190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Rectangle 43"/>
          <p:cNvSpPr>
            <a:spLocks noChangeArrowheads="1"/>
          </p:cNvSpPr>
          <p:nvPr/>
        </p:nvSpPr>
        <p:spPr bwMode="auto">
          <a:xfrm>
            <a:off x="2524125" y="53990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22" name="Line 44"/>
          <p:cNvSpPr>
            <a:spLocks noChangeShapeType="1"/>
          </p:cNvSpPr>
          <p:nvPr/>
        </p:nvSpPr>
        <p:spPr bwMode="auto">
          <a:xfrm>
            <a:off x="2774950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45"/>
          <p:cNvSpPr>
            <a:spLocks noChangeShapeType="1"/>
          </p:cNvSpPr>
          <p:nvPr/>
        </p:nvSpPr>
        <p:spPr bwMode="auto">
          <a:xfrm flipH="1">
            <a:off x="3959225" y="51276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46"/>
          <p:cNvSpPr>
            <a:spLocks noChangeArrowheads="1"/>
          </p:cNvSpPr>
          <p:nvPr/>
        </p:nvSpPr>
        <p:spPr bwMode="auto">
          <a:xfrm>
            <a:off x="2524125" y="50609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25" name="Line 47"/>
          <p:cNvSpPr>
            <a:spLocks noChangeShapeType="1"/>
          </p:cNvSpPr>
          <p:nvPr/>
        </p:nvSpPr>
        <p:spPr bwMode="auto">
          <a:xfrm>
            <a:off x="2774950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48"/>
          <p:cNvSpPr>
            <a:spLocks noChangeShapeType="1"/>
          </p:cNvSpPr>
          <p:nvPr/>
        </p:nvSpPr>
        <p:spPr bwMode="auto">
          <a:xfrm flipH="1">
            <a:off x="3959225" y="4789488"/>
            <a:ext cx="190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>
            <a:off x="2524125" y="47180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628" name="Line 50"/>
          <p:cNvSpPr>
            <a:spLocks noChangeShapeType="1"/>
          </p:cNvSpPr>
          <p:nvPr/>
        </p:nvSpPr>
        <p:spPr bwMode="auto">
          <a:xfrm>
            <a:off x="2774950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51"/>
          <p:cNvSpPr>
            <a:spLocks noChangeShapeType="1"/>
          </p:cNvSpPr>
          <p:nvPr/>
        </p:nvSpPr>
        <p:spPr bwMode="auto">
          <a:xfrm flipH="1">
            <a:off x="3959225" y="44497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Rectangle 52"/>
          <p:cNvSpPr>
            <a:spLocks noChangeArrowheads="1"/>
          </p:cNvSpPr>
          <p:nvPr/>
        </p:nvSpPr>
        <p:spPr bwMode="auto">
          <a:xfrm>
            <a:off x="2524125" y="43799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631" name="Line 53"/>
          <p:cNvSpPr>
            <a:spLocks noChangeShapeType="1"/>
          </p:cNvSpPr>
          <p:nvPr/>
        </p:nvSpPr>
        <p:spPr bwMode="auto">
          <a:xfrm>
            <a:off x="2774950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4"/>
          <p:cNvSpPr>
            <a:spLocks/>
          </p:cNvSpPr>
          <p:nvPr/>
        </p:nvSpPr>
        <p:spPr bwMode="auto">
          <a:xfrm>
            <a:off x="2774950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3" name="Line 55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Rectangle 56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6" name="Line 58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59"/>
          <p:cNvSpPr>
            <a:spLocks/>
          </p:cNvSpPr>
          <p:nvPr/>
        </p:nvSpPr>
        <p:spPr bwMode="auto">
          <a:xfrm>
            <a:off x="2774950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8" name="Line 6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61"/>
          <p:cNvSpPr>
            <a:spLocks noChangeShapeType="1"/>
          </p:cNvSpPr>
          <p:nvPr/>
        </p:nvSpPr>
        <p:spPr bwMode="auto">
          <a:xfrm>
            <a:off x="2774950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Line 62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Line 63"/>
          <p:cNvSpPr>
            <a:spLocks noChangeShapeType="1"/>
          </p:cNvSpPr>
          <p:nvPr/>
        </p:nvSpPr>
        <p:spPr bwMode="auto">
          <a:xfrm flipV="1">
            <a:off x="3116263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Line 64"/>
          <p:cNvSpPr>
            <a:spLocks noChangeShapeType="1"/>
          </p:cNvSpPr>
          <p:nvPr/>
        </p:nvSpPr>
        <p:spPr bwMode="auto">
          <a:xfrm>
            <a:off x="3116263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Rectangle 65"/>
          <p:cNvSpPr>
            <a:spLocks noChangeArrowheads="1"/>
          </p:cNvSpPr>
          <p:nvPr/>
        </p:nvSpPr>
        <p:spPr bwMode="auto">
          <a:xfrm>
            <a:off x="30464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44" name="Line 66"/>
          <p:cNvSpPr>
            <a:spLocks noChangeShapeType="1"/>
          </p:cNvSpPr>
          <p:nvPr/>
        </p:nvSpPr>
        <p:spPr bwMode="auto">
          <a:xfrm flipV="1">
            <a:off x="35067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Line 67"/>
          <p:cNvSpPr>
            <a:spLocks noChangeShapeType="1"/>
          </p:cNvSpPr>
          <p:nvPr/>
        </p:nvSpPr>
        <p:spPr bwMode="auto">
          <a:xfrm>
            <a:off x="35067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Rectangle 68"/>
          <p:cNvSpPr>
            <a:spLocks noChangeArrowheads="1"/>
          </p:cNvSpPr>
          <p:nvPr/>
        </p:nvSpPr>
        <p:spPr bwMode="auto">
          <a:xfrm>
            <a:off x="34353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47" name="Line 69"/>
          <p:cNvSpPr>
            <a:spLocks noChangeShapeType="1"/>
          </p:cNvSpPr>
          <p:nvPr/>
        </p:nvSpPr>
        <p:spPr bwMode="auto">
          <a:xfrm flipV="1">
            <a:off x="3898900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Line 70"/>
          <p:cNvSpPr>
            <a:spLocks noChangeShapeType="1"/>
          </p:cNvSpPr>
          <p:nvPr/>
        </p:nvSpPr>
        <p:spPr bwMode="auto">
          <a:xfrm>
            <a:off x="3898900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Rectangle 71"/>
          <p:cNvSpPr>
            <a:spLocks noChangeArrowheads="1"/>
          </p:cNvSpPr>
          <p:nvPr/>
        </p:nvSpPr>
        <p:spPr bwMode="auto">
          <a:xfrm>
            <a:off x="38290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50" name="Line 72"/>
          <p:cNvSpPr>
            <a:spLocks noChangeShapeType="1"/>
          </p:cNvSpPr>
          <p:nvPr/>
        </p:nvSpPr>
        <p:spPr bwMode="auto">
          <a:xfrm>
            <a:off x="2774950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Line 73"/>
          <p:cNvSpPr>
            <a:spLocks noChangeShapeType="1"/>
          </p:cNvSpPr>
          <p:nvPr/>
        </p:nvSpPr>
        <p:spPr bwMode="auto">
          <a:xfrm flipH="1">
            <a:off x="3959225" y="37782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2" name="Rectangle 74"/>
          <p:cNvSpPr>
            <a:spLocks noChangeArrowheads="1"/>
          </p:cNvSpPr>
          <p:nvPr/>
        </p:nvSpPr>
        <p:spPr bwMode="auto">
          <a:xfrm>
            <a:off x="266382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53" name="Line 75"/>
          <p:cNvSpPr>
            <a:spLocks noChangeShapeType="1"/>
          </p:cNvSpPr>
          <p:nvPr/>
        </p:nvSpPr>
        <p:spPr bwMode="auto">
          <a:xfrm>
            <a:off x="2774950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4" name="Line 76"/>
          <p:cNvSpPr>
            <a:spLocks noChangeShapeType="1"/>
          </p:cNvSpPr>
          <p:nvPr/>
        </p:nvSpPr>
        <p:spPr bwMode="auto">
          <a:xfrm flipH="1">
            <a:off x="3959225" y="34401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5" name="Rectangle 77"/>
          <p:cNvSpPr>
            <a:spLocks noChangeArrowheads="1"/>
          </p:cNvSpPr>
          <p:nvPr/>
        </p:nvSpPr>
        <p:spPr bwMode="auto">
          <a:xfrm>
            <a:off x="259397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56" name="Line 78"/>
          <p:cNvSpPr>
            <a:spLocks noChangeShapeType="1"/>
          </p:cNvSpPr>
          <p:nvPr/>
        </p:nvSpPr>
        <p:spPr bwMode="auto">
          <a:xfrm>
            <a:off x="2774950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7" name="Line 79"/>
          <p:cNvSpPr>
            <a:spLocks noChangeShapeType="1"/>
          </p:cNvSpPr>
          <p:nvPr/>
        </p:nvSpPr>
        <p:spPr bwMode="auto">
          <a:xfrm flipH="1">
            <a:off x="3959225" y="30988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8" name="Rectangle 80"/>
          <p:cNvSpPr>
            <a:spLocks noChangeArrowheads="1"/>
          </p:cNvSpPr>
          <p:nvPr/>
        </p:nvSpPr>
        <p:spPr bwMode="auto">
          <a:xfrm>
            <a:off x="2524125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59" name="Line 81"/>
          <p:cNvSpPr>
            <a:spLocks noChangeShapeType="1"/>
          </p:cNvSpPr>
          <p:nvPr/>
        </p:nvSpPr>
        <p:spPr bwMode="auto">
          <a:xfrm>
            <a:off x="2774950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0" name="Line 82"/>
          <p:cNvSpPr>
            <a:spLocks noChangeShapeType="1"/>
          </p:cNvSpPr>
          <p:nvPr/>
        </p:nvSpPr>
        <p:spPr bwMode="auto">
          <a:xfrm flipH="1">
            <a:off x="3959225" y="27606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1" name="Rectangle 83"/>
          <p:cNvSpPr>
            <a:spLocks noChangeArrowheads="1"/>
          </p:cNvSpPr>
          <p:nvPr/>
        </p:nvSpPr>
        <p:spPr bwMode="auto">
          <a:xfrm>
            <a:off x="2524125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62" name="Line 84"/>
          <p:cNvSpPr>
            <a:spLocks noChangeShapeType="1"/>
          </p:cNvSpPr>
          <p:nvPr/>
        </p:nvSpPr>
        <p:spPr bwMode="auto">
          <a:xfrm>
            <a:off x="2774950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3" name="Line 85"/>
          <p:cNvSpPr>
            <a:spLocks noChangeShapeType="1"/>
          </p:cNvSpPr>
          <p:nvPr/>
        </p:nvSpPr>
        <p:spPr bwMode="auto">
          <a:xfrm flipH="1">
            <a:off x="3959225" y="24193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4" name="Rectangle 86"/>
          <p:cNvSpPr>
            <a:spLocks noChangeArrowheads="1"/>
          </p:cNvSpPr>
          <p:nvPr/>
        </p:nvSpPr>
        <p:spPr bwMode="auto">
          <a:xfrm>
            <a:off x="2524125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665" name="Line 87"/>
          <p:cNvSpPr>
            <a:spLocks noChangeShapeType="1"/>
          </p:cNvSpPr>
          <p:nvPr/>
        </p:nvSpPr>
        <p:spPr bwMode="auto">
          <a:xfrm>
            <a:off x="2774950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6" name="Line 88"/>
          <p:cNvSpPr>
            <a:spLocks noChangeShapeType="1"/>
          </p:cNvSpPr>
          <p:nvPr/>
        </p:nvSpPr>
        <p:spPr bwMode="auto">
          <a:xfrm flipH="1">
            <a:off x="3959225" y="20812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7" name="Rectangle 89"/>
          <p:cNvSpPr>
            <a:spLocks noChangeArrowheads="1"/>
          </p:cNvSpPr>
          <p:nvPr/>
        </p:nvSpPr>
        <p:spPr bwMode="auto">
          <a:xfrm>
            <a:off x="2524125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668" name="Line 90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Rectangle 91"/>
          <p:cNvSpPr>
            <a:spLocks noChangeArrowheads="1"/>
          </p:cNvSpPr>
          <p:nvPr/>
        </p:nvSpPr>
        <p:spPr bwMode="auto">
          <a:xfrm>
            <a:off x="5954713" y="2054225"/>
            <a:ext cx="1204912" cy="1724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670" name="Rectangle 92"/>
          <p:cNvSpPr>
            <a:spLocks noChangeArrowheads="1"/>
          </p:cNvSpPr>
          <p:nvPr/>
        </p:nvSpPr>
        <p:spPr bwMode="auto">
          <a:xfrm>
            <a:off x="5954713" y="2054225"/>
            <a:ext cx="1204912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71" name="Line 93"/>
          <p:cNvSpPr>
            <a:spLocks noChangeShapeType="1"/>
          </p:cNvSpPr>
          <p:nvPr/>
        </p:nvSpPr>
        <p:spPr bwMode="auto">
          <a:xfrm>
            <a:off x="5954713" y="205422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Freeform 94"/>
          <p:cNvSpPr>
            <a:spLocks/>
          </p:cNvSpPr>
          <p:nvPr/>
        </p:nvSpPr>
        <p:spPr bwMode="auto">
          <a:xfrm>
            <a:off x="5954713" y="2054225"/>
            <a:ext cx="1204912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73" name="Line 95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Line 96"/>
          <p:cNvSpPr>
            <a:spLocks noChangeShapeType="1"/>
          </p:cNvSpPr>
          <p:nvPr/>
        </p:nvSpPr>
        <p:spPr bwMode="auto">
          <a:xfrm>
            <a:off x="5954713" y="3778250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97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98"/>
          <p:cNvSpPr>
            <a:spLocks noChangeShapeType="1"/>
          </p:cNvSpPr>
          <p:nvPr/>
        </p:nvSpPr>
        <p:spPr bwMode="auto">
          <a:xfrm flipV="1">
            <a:off x="629602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Line 99"/>
          <p:cNvSpPr>
            <a:spLocks noChangeShapeType="1"/>
          </p:cNvSpPr>
          <p:nvPr/>
        </p:nvSpPr>
        <p:spPr bwMode="auto">
          <a:xfrm>
            <a:off x="629602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8" name="Rectangle 100"/>
          <p:cNvSpPr>
            <a:spLocks noChangeArrowheads="1"/>
          </p:cNvSpPr>
          <p:nvPr/>
        </p:nvSpPr>
        <p:spPr bwMode="auto">
          <a:xfrm>
            <a:off x="6226175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79" name="Line 101"/>
          <p:cNvSpPr>
            <a:spLocks noChangeShapeType="1"/>
          </p:cNvSpPr>
          <p:nvPr/>
        </p:nvSpPr>
        <p:spPr bwMode="auto">
          <a:xfrm flipV="1">
            <a:off x="668813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" name="Line 102"/>
          <p:cNvSpPr>
            <a:spLocks noChangeShapeType="1"/>
          </p:cNvSpPr>
          <p:nvPr/>
        </p:nvSpPr>
        <p:spPr bwMode="auto">
          <a:xfrm>
            <a:off x="668813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" name="Rectangle 103"/>
          <p:cNvSpPr>
            <a:spLocks noChangeArrowheads="1"/>
          </p:cNvSpPr>
          <p:nvPr/>
        </p:nvSpPr>
        <p:spPr bwMode="auto">
          <a:xfrm>
            <a:off x="661670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82" name="Line 104"/>
          <p:cNvSpPr>
            <a:spLocks noChangeShapeType="1"/>
          </p:cNvSpPr>
          <p:nvPr/>
        </p:nvSpPr>
        <p:spPr bwMode="auto">
          <a:xfrm flipV="1">
            <a:off x="7078663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3" name="Line 105"/>
          <p:cNvSpPr>
            <a:spLocks noChangeShapeType="1"/>
          </p:cNvSpPr>
          <p:nvPr/>
        </p:nvSpPr>
        <p:spPr bwMode="auto">
          <a:xfrm>
            <a:off x="7078663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4" name="Rectangle 106"/>
          <p:cNvSpPr>
            <a:spLocks noChangeArrowheads="1"/>
          </p:cNvSpPr>
          <p:nvPr/>
        </p:nvSpPr>
        <p:spPr bwMode="auto">
          <a:xfrm>
            <a:off x="70088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85" name="Line 107"/>
          <p:cNvSpPr>
            <a:spLocks noChangeShapeType="1"/>
          </p:cNvSpPr>
          <p:nvPr/>
        </p:nvSpPr>
        <p:spPr bwMode="auto">
          <a:xfrm>
            <a:off x="5954713" y="37782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6" name="Line 108"/>
          <p:cNvSpPr>
            <a:spLocks noChangeShapeType="1"/>
          </p:cNvSpPr>
          <p:nvPr/>
        </p:nvSpPr>
        <p:spPr bwMode="auto">
          <a:xfrm flipH="1">
            <a:off x="7138988" y="377825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7" name="Rectangle 109"/>
          <p:cNvSpPr>
            <a:spLocks noChangeArrowheads="1"/>
          </p:cNvSpPr>
          <p:nvPr/>
        </p:nvSpPr>
        <p:spPr bwMode="auto">
          <a:xfrm>
            <a:off x="584517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88" name="Line 110"/>
          <p:cNvSpPr>
            <a:spLocks noChangeShapeType="1"/>
          </p:cNvSpPr>
          <p:nvPr/>
        </p:nvSpPr>
        <p:spPr bwMode="auto">
          <a:xfrm>
            <a:off x="5954713" y="344011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9" name="Line 111"/>
          <p:cNvSpPr>
            <a:spLocks noChangeShapeType="1"/>
          </p:cNvSpPr>
          <p:nvPr/>
        </p:nvSpPr>
        <p:spPr bwMode="auto">
          <a:xfrm flipH="1">
            <a:off x="7138988" y="344011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0" name="Rectangle 112"/>
          <p:cNvSpPr>
            <a:spLocks noChangeArrowheads="1"/>
          </p:cNvSpPr>
          <p:nvPr/>
        </p:nvSpPr>
        <p:spPr bwMode="auto">
          <a:xfrm>
            <a:off x="577532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91" name="Line 113"/>
          <p:cNvSpPr>
            <a:spLocks noChangeShapeType="1"/>
          </p:cNvSpPr>
          <p:nvPr/>
        </p:nvSpPr>
        <p:spPr bwMode="auto">
          <a:xfrm>
            <a:off x="5954713" y="30988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2" name="Line 114"/>
          <p:cNvSpPr>
            <a:spLocks noChangeShapeType="1"/>
          </p:cNvSpPr>
          <p:nvPr/>
        </p:nvSpPr>
        <p:spPr bwMode="auto">
          <a:xfrm flipH="1">
            <a:off x="7138988" y="309880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3" name="Rectangle 115"/>
          <p:cNvSpPr>
            <a:spLocks noChangeArrowheads="1"/>
          </p:cNvSpPr>
          <p:nvPr/>
        </p:nvSpPr>
        <p:spPr bwMode="auto">
          <a:xfrm>
            <a:off x="5703888" y="30305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94" name="Line 116"/>
          <p:cNvSpPr>
            <a:spLocks noChangeShapeType="1"/>
          </p:cNvSpPr>
          <p:nvPr/>
        </p:nvSpPr>
        <p:spPr bwMode="auto">
          <a:xfrm>
            <a:off x="5954713" y="27606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5" name="Line 117"/>
          <p:cNvSpPr>
            <a:spLocks noChangeShapeType="1"/>
          </p:cNvSpPr>
          <p:nvPr/>
        </p:nvSpPr>
        <p:spPr bwMode="auto">
          <a:xfrm flipH="1">
            <a:off x="7138988" y="276066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6" name="Rectangle 118"/>
          <p:cNvSpPr>
            <a:spLocks noChangeArrowheads="1"/>
          </p:cNvSpPr>
          <p:nvPr/>
        </p:nvSpPr>
        <p:spPr bwMode="auto">
          <a:xfrm>
            <a:off x="5703888" y="269081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97" name="Line 119"/>
          <p:cNvSpPr>
            <a:spLocks noChangeShapeType="1"/>
          </p:cNvSpPr>
          <p:nvPr/>
        </p:nvSpPr>
        <p:spPr bwMode="auto">
          <a:xfrm>
            <a:off x="5954713" y="24193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8" name="Line 120"/>
          <p:cNvSpPr>
            <a:spLocks noChangeShapeType="1"/>
          </p:cNvSpPr>
          <p:nvPr/>
        </p:nvSpPr>
        <p:spPr bwMode="auto">
          <a:xfrm flipH="1">
            <a:off x="7138988" y="241935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9" name="Rectangle 121"/>
          <p:cNvSpPr>
            <a:spLocks noChangeArrowheads="1"/>
          </p:cNvSpPr>
          <p:nvPr/>
        </p:nvSpPr>
        <p:spPr bwMode="auto">
          <a:xfrm>
            <a:off x="5703888" y="235426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00" name="Line 122"/>
          <p:cNvSpPr>
            <a:spLocks noChangeShapeType="1"/>
          </p:cNvSpPr>
          <p:nvPr/>
        </p:nvSpPr>
        <p:spPr bwMode="auto">
          <a:xfrm>
            <a:off x="5954713" y="208121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1" name="Line 123"/>
          <p:cNvSpPr>
            <a:spLocks noChangeShapeType="1"/>
          </p:cNvSpPr>
          <p:nvPr/>
        </p:nvSpPr>
        <p:spPr bwMode="auto">
          <a:xfrm flipH="1">
            <a:off x="7138988" y="208121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2" name="Rectangle 124"/>
          <p:cNvSpPr>
            <a:spLocks noChangeArrowheads="1"/>
          </p:cNvSpPr>
          <p:nvPr/>
        </p:nvSpPr>
        <p:spPr bwMode="auto">
          <a:xfrm>
            <a:off x="5703888" y="201136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03" name="Line 125"/>
          <p:cNvSpPr>
            <a:spLocks noChangeShapeType="1"/>
          </p:cNvSpPr>
          <p:nvPr/>
        </p:nvSpPr>
        <p:spPr bwMode="auto">
          <a:xfrm>
            <a:off x="5954713" y="205422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4" name="Freeform 126"/>
          <p:cNvSpPr>
            <a:spLocks/>
          </p:cNvSpPr>
          <p:nvPr/>
        </p:nvSpPr>
        <p:spPr bwMode="auto">
          <a:xfrm>
            <a:off x="5954713" y="2054225"/>
            <a:ext cx="1204912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5" name="Line 127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6" name="Rectangle 128"/>
          <p:cNvSpPr>
            <a:spLocks noChangeArrowheads="1"/>
          </p:cNvSpPr>
          <p:nvPr/>
        </p:nvSpPr>
        <p:spPr bwMode="auto">
          <a:xfrm>
            <a:off x="5954713" y="4422775"/>
            <a:ext cx="1204912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7" name="Line 129"/>
          <p:cNvSpPr>
            <a:spLocks noChangeShapeType="1"/>
          </p:cNvSpPr>
          <p:nvPr/>
        </p:nvSpPr>
        <p:spPr bwMode="auto">
          <a:xfrm>
            <a:off x="5954713" y="442277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8" name="Freeform 130"/>
          <p:cNvSpPr>
            <a:spLocks/>
          </p:cNvSpPr>
          <p:nvPr/>
        </p:nvSpPr>
        <p:spPr bwMode="auto">
          <a:xfrm>
            <a:off x="5954713" y="4422775"/>
            <a:ext cx="1204912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9" name="Line 131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0" name="Line 132"/>
          <p:cNvSpPr>
            <a:spLocks noChangeShapeType="1"/>
          </p:cNvSpPr>
          <p:nvPr/>
        </p:nvSpPr>
        <p:spPr bwMode="auto">
          <a:xfrm>
            <a:off x="5954713" y="6148388"/>
            <a:ext cx="12049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1" name="Line 133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2" name="Line 134"/>
          <p:cNvSpPr>
            <a:spLocks noChangeShapeType="1"/>
          </p:cNvSpPr>
          <p:nvPr/>
        </p:nvSpPr>
        <p:spPr bwMode="auto">
          <a:xfrm flipV="1">
            <a:off x="629602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3" name="Line 135"/>
          <p:cNvSpPr>
            <a:spLocks noChangeShapeType="1"/>
          </p:cNvSpPr>
          <p:nvPr/>
        </p:nvSpPr>
        <p:spPr bwMode="auto">
          <a:xfrm>
            <a:off x="629602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4" name="Rectangle 136"/>
          <p:cNvSpPr>
            <a:spLocks noChangeArrowheads="1"/>
          </p:cNvSpPr>
          <p:nvPr/>
        </p:nvSpPr>
        <p:spPr bwMode="auto">
          <a:xfrm>
            <a:off x="6226175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15" name="Line 137"/>
          <p:cNvSpPr>
            <a:spLocks noChangeShapeType="1"/>
          </p:cNvSpPr>
          <p:nvPr/>
        </p:nvSpPr>
        <p:spPr bwMode="auto">
          <a:xfrm flipV="1">
            <a:off x="668813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6" name="Line 138"/>
          <p:cNvSpPr>
            <a:spLocks noChangeShapeType="1"/>
          </p:cNvSpPr>
          <p:nvPr/>
        </p:nvSpPr>
        <p:spPr bwMode="auto">
          <a:xfrm>
            <a:off x="668813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7" name="Rectangle 139"/>
          <p:cNvSpPr>
            <a:spLocks noChangeArrowheads="1"/>
          </p:cNvSpPr>
          <p:nvPr/>
        </p:nvSpPr>
        <p:spPr bwMode="auto">
          <a:xfrm>
            <a:off x="661670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18" name="Line 140"/>
          <p:cNvSpPr>
            <a:spLocks noChangeShapeType="1"/>
          </p:cNvSpPr>
          <p:nvPr/>
        </p:nvSpPr>
        <p:spPr bwMode="auto">
          <a:xfrm flipV="1">
            <a:off x="7078663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9" name="Line 141"/>
          <p:cNvSpPr>
            <a:spLocks noChangeShapeType="1"/>
          </p:cNvSpPr>
          <p:nvPr/>
        </p:nvSpPr>
        <p:spPr bwMode="auto">
          <a:xfrm>
            <a:off x="7078663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0" name="Rectangle 142"/>
          <p:cNvSpPr>
            <a:spLocks noChangeArrowheads="1"/>
          </p:cNvSpPr>
          <p:nvPr/>
        </p:nvSpPr>
        <p:spPr bwMode="auto">
          <a:xfrm>
            <a:off x="70088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21" name="Line 143"/>
          <p:cNvSpPr>
            <a:spLocks noChangeShapeType="1"/>
          </p:cNvSpPr>
          <p:nvPr/>
        </p:nvSpPr>
        <p:spPr bwMode="auto">
          <a:xfrm>
            <a:off x="5954713" y="61483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2" name="Line 144"/>
          <p:cNvSpPr>
            <a:spLocks noChangeShapeType="1"/>
          </p:cNvSpPr>
          <p:nvPr/>
        </p:nvSpPr>
        <p:spPr bwMode="auto">
          <a:xfrm flipH="1">
            <a:off x="7138988" y="6148388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3" name="Rectangle 145"/>
          <p:cNvSpPr>
            <a:spLocks noChangeArrowheads="1"/>
          </p:cNvSpPr>
          <p:nvPr/>
        </p:nvSpPr>
        <p:spPr bwMode="auto">
          <a:xfrm>
            <a:off x="5845175" y="60785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24" name="Line 146"/>
          <p:cNvSpPr>
            <a:spLocks noChangeShapeType="1"/>
          </p:cNvSpPr>
          <p:nvPr/>
        </p:nvSpPr>
        <p:spPr bwMode="auto">
          <a:xfrm>
            <a:off x="5954713" y="5807075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5" name="Line 147"/>
          <p:cNvSpPr>
            <a:spLocks noChangeShapeType="1"/>
          </p:cNvSpPr>
          <p:nvPr/>
        </p:nvSpPr>
        <p:spPr bwMode="auto">
          <a:xfrm flipH="1">
            <a:off x="7138988" y="5807075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6" name="Rectangle 148"/>
          <p:cNvSpPr>
            <a:spLocks noChangeArrowheads="1"/>
          </p:cNvSpPr>
          <p:nvPr/>
        </p:nvSpPr>
        <p:spPr bwMode="auto">
          <a:xfrm>
            <a:off x="5775325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727" name="Line 149"/>
          <p:cNvSpPr>
            <a:spLocks noChangeShapeType="1"/>
          </p:cNvSpPr>
          <p:nvPr/>
        </p:nvSpPr>
        <p:spPr bwMode="auto">
          <a:xfrm>
            <a:off x="5954713" y="5468938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8" name="Line 150"/>
          <p:cNvSpPr>
            <a:spLocks noChangeShapeType="1"/>
          </p:cNvSpPr>
          <p:nvPr/>
        </p:nvSpPr>
        <p:spPr bwMode="auto">
          <a:xfrm flipH="1">
            <a:off x="7138988" y="5468938"/>
            <a:ext cx="206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9" name="Rectangle 151"/>
          <p:cNvSpPr>
            <a:spLocks noChangeArrowheads="1"/>
          </p:cNvSpPr>
          <p:nvPr/>
        </p:nvSpPr>
        <p:spPr bwMode="auto">
          <a:xfrm>
            <a:off x="5703888" y="539908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730" name="Line 152"/>
          <p:cNvSpPr>
            <a:spLocks noChangeShapeType="1"/>
          </p:cNvSpPr>
          <p:nvPr/>
        </p:nvSpPr>
        <p:spPr bwMode="auto">
          <a:xfrm>
            <a:off x="5954713" y="5127625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1" name="Line 153"/>
          <p:cNvSpPr>
            <a:spLocks noChangeShapeType="1"/>
          </p:cNvSpPr>
          <p:nvPr/>
        </p:nvSpPr>
        <p:spPr bwMode="auto">
          <a:xfrm flipH="1">
            <a:off x="7138988" y="5127625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2" name="Rectangle 154"/>
          <p:cNvSpPr>
            <a:spLocks noChangeArrowheads="1"/>
          </p:cNvSpPr>
          <p:nvPr/>
        </p:nvSpPr>
        <p:spPr bwMode="auto">
          <a:xfrm>
            <a:off x="5703888" y="506095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733" name="Line 155"/>
          <p:cNvSpPr>
            <a:spLocks noChangeShapeType="1"/>
          </p:cNvSpPr>
          <p:nvPr/>
        </p:nvSpPr>
        <p:spPr bwMode="auto">
          <a:xfrm>
            <a:off x="5954713" y="4789488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4" name="Line 156"/>
          <p:cNvSpPr>
            <a:spLocks noChangeShapeType="1"/>
          </p:cNvSpPr>
          <p:nvPr/>
        </p:nvSpPr>
        <p:spPr bwMode="auto">
          <a:xfrm flipH="1">
            <a:off x="7138988" y="4789488"/>
            <a:ext cx="206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5" name="Rectangle 157"/>
          <p:cNvSpPr>
            <a:spLocks noChangeArrowheads="1"/>
          </p:cNvSpPr>
          <p:nvPr/>
        </p:nvSpPr>
        <p:spPr bwMode="auto">
          <a:xfrm>
            <a:off x="5703888" y="471805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36" name="Line 158"/>
          <p:cNvSpPr>
            <a:spLocks noChangeShapeType="1"/>
          </p:cNvSpPr>
          <p:nvPr/>
        </p:nvSpPr>
        <p:spPr bwMode="auto">
          <a:xfrm>
            <a:off x="5954713" y="44497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7" name="Line 159"/>
          <p:cNvSpPr>
            <a:spLocks noChangeShapeType="1"/>
          </p:cNvSpPr>
          <p:nvPr/>
        </p:nvSpPr>
        <p:spPr bwMode="auto">
          <a:xfrm flipH="1">
            <a:off x="7138988" y="444976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8" name="Rectangle 160"/>
          <p:cNvSpPr>
            <a:spLocks noChangeArrowheads="1"/>
          </p:cNvSpPr>
          <p:nvPr/>
        </p:nvSpPr>
        <p:spPr bwMode="auto">
          <a:xfrm>
            <a:off x="5703888" y="437991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39" name="Line 161"/>
          <p:cNvSpPr>
            <a:spLocks noChangeShapeType="1"/>
          </p:cNvSpPr>
          <p:nvPr/>
        </p:nvSpPr>
        <p:spPr bwMode="auto">
          <a:xfrm>
            <a:off x="5954713" y="442277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0" name="Freeform 162"/>
          <p:cNvSpPr>
            <a:spLocks/>
          </p:cNvSpPr>
          <p:nvPr/>
        </p:nvSpPr>
        <p:spPr bwMode="auto">
          <a:xfrm>
            <a:off x="5954713" y="4422775"/>
            <a:ext cx="1204912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1" name="Line 163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2" name="Rectangle 164"/>
          <p:cNvSpPr>
            <a:spLocks noChangeArrowheads="1"/>
          </p:cNvSpPr>
          <p:nvPr/>
        </p:nvSpPr>
        <p:spPr bwMode="auto">
          <a:xfrm>
            <a:off x="7540625" y="2054225"/>
            <a:ext cx="1204913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3" name="Line 165"/>
          <p:cNvSpPr>
            <a:spLocks noChangeShapeType="1"/>
          </p:cNvSpPr>
          <p:nvPr/>
        </p:nvSpPr>
        <p:spPr bwMode="auto">
          <a:xfrm>
            <a:off x="7540625" y="205422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4" name="Freeform 166"/>
          <p:cNvSpPr>
            <a:spLocks/>
          </p:cNvSpPr>
          <p:nvPr/>
        </p:nvSpPr>
        <p:spPr bwMode="auto">
          <a:xfrm>
            <a:off x="7540625" y="2054225"/>
            <a:ext cx="1204913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5" name="Line 167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6" name="Line 168"/>
          <p:cNvSpPr>
            <a:spLocks noChangeShapeType="1"/>
          </p:cNvSpPr>
          <p:nvPr/>
        </p:nvSpPr>
        <p:spPr bwMode="auto">
          <a:xfrm>
            <a:off x="7540625" y="3778250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7" name="Line 169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8" name="Line 170"/>
          <p:cNvSpPr>
            <a:spLocks noChangeShapeType="1"/>
          </p:cNvSpPr>
          <p:nvPr/>
        </p:nvSpPr>
        <p:spPr bwMode="auto">
          <a:xfrm flipV="1">
            <a:off x="788193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9" name="Line 171"/>
          <p:cNvSpPr>
            <a:spLocks noChangeShapeType="1"/>
          </p:cNvSpPr>
          <p:nvPr/>
        </p:nvSpPr>
        <p:spPr bwMode="auto">
          <a:xfrm>
            <a:off x="788193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0" name="Rectangle 172"/>
          <p:cNvSpPr>
            <a:spLocks noChangeArrowheads="1"/>
          </p:cNvSpPr>
          <p:nvPr/>
        </p:nvSpPr>
        <p:spPr bwMode="auto">
          <a:xfrm>
            <a:off x="781208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51" name="Line 173"/>
          <p:cNvSpPr>
            <a:spLocks noChangeShapeType="1"/>
          </p:cNvSpPr>
          <p:nvPr/>
        </p:nvSpPr>
        <p:spPr bwMode="auto">
          <a:xfrm flipV="1">
            <a:off x="8274050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2" name="Line 174"/>
          <p:cNvSpPr>
            <a:spLocks noChangeShapeType="1"/>
          </p:cNvSpPr>
          <p:nvPr/>
        </p:nvSpPr>
        <p:spPr bwMode="auto">
          <a:xfrm>
            <a:off x="8274050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3" name="Rectangle 175"/>
          <p:cNvSpPr>
            <a:spLocks noChangeArrowheads="1"/>
          </p:cNvSpPr>
          <p:nvPr/>
        </p:nvSpPr>
        <p:spPr bwMode="auto">
          <a:xfrm>
            <a:off x="82026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54" name="Line 176"/>
          <p:cNvSpPr>
            <a:spLocks noChangeShapeType="1"/>
          </p:cNvSpPr>
          <p:nvPr/>
        </p:nvSpPr>
        <p:spPr bwMode="auto">
          <a:xfrm flipV="1">
            <a:off x="866457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5" name="Line 177"/>
          <p:cNvSpPr>
            <a:spLocks noChangeShapeType="1"/>
          </p:cNvSpPr>
          <p:nvPr/>
        </p:nvSpPr>
        <p:spPr bwMode="auto">
          <a:xfrm>
            <a:off x="866457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6" name="Rectangle 178"/>
          <p:cNvSpPr>
            <a:spLocks noChangeArrowheads="1"/>
          </p:cNvSpPr>
          <p:nvPr/>
        </p:nvSpPr>
        <p:spPr bwMode="auto">
          <a:xfrm>
            <a:off x="859313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57" name="Line 179"/>
          <p:cNvSpPr>
            <a:spLocks noChangeShapeType="1"/>
          </p:cNvSpPr>
          <p:nvPr/>
        </p:nvSpPr>
        <p:spPr bwMode="auto">
          <a:xfrm>
            <a:off x="7540625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8" name="Line 180"/>
          <p:cNvSpPr>
            <a:spLocks noChangeShapeType="1"/>
          </p:cNvSpPr>
          <p:nvPr/>
        </p:nvSpPr>
        <p:spPr bwMode="auto">
          <a:xfrm flipH="1">
            <a:off x="8724900" y="37782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9" name="Rectangle 181"/>
          <p:cNvSpPr>
            <a:spLocks noChangeArrowheads="1"/>
          </p:cNvSpPr>
          <p:nvPr/>
        </p:nvSpPr>
        <p:spPr bwMode="auto">
          <a:xfrm>
            <a:off x="7429500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60" name="Line 182"/>
          <p:cNvSpPr>
            <a:spLocks noChangeShapeType="1"/>
          </p:cNvSpPr>
          <p:nvPr/>
        </p:nvSpPr>
        <p:spPr bwMode="auto">
          <a:xfrm>
            <a:off x="7540625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1" name="Line 183"/>
          <p:cNvSpPr>
            <a:spLocks noChangeShapeType="1"/>
          </p:cNvSpPr>
          <p:nvPr/>
        </p:nvSpPr>
        <p:spPr bwMode="auto">
          <a:xfrm flipH="1">
            <a:off x="8724900" y="34401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2" name="Rectangle 184"/>
          <p:cNvSpPr>
            <a:spLocks noChangeArrowheads="1"/>
          </p:cNvSpPr>
          <p:nvPr/>
        </p:nvSpPr>
        <p:spPr bwMode="auto">
          <a:xfrm>
            <a:off x="7359650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763" name="Line 185"/>
          <p:cNvSpPr>
            <a:spLocks noChangeShapeType="1"/>
          </p:cNvSpPr>
          <p:nvPr/>
        </p:nvSpPr>
        <p:spPr bwMode="auto">
          <a:xfrm>
            <a:off x="7540625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4" name="Line 186"/>
          <p:cNvSpPr>
            <a:spLocks noChangeShapeType="1"/>
          </p:cNvSpPr>
          <p:nvPr/>
        </p:nvSpPr>
        <p:spPr bwMode="auto">
          <a:xfrm flipH="1">
            <a:off x="8724900" y="309880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5" name="Rectangle 187"/>
          <p:cNvSpPr>
            <a:spLocks noChangeArrowheads="1"/>
          </p:cNvSpPr>
          <p:nvPr/>
        </p:nvSpPr>
        <p:spPr bwMode="auto">
          <a:xfrm>
            <a:off x="7289800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766" name="Line 188"/>
          <p:cNvSpPr>
            <a:spLocks noChangeShapeType="1"/>
          </p:cNvSpPr>
          <p:nvPr/>
        </p:nvSpPr>
        <p:spPr bwMode="auto">
          <a:xfrm>
            <a:off x="7540625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7" name="Line 189"/>
          <p:cNvSpPr>
            <a:spLocks noChangeShapeType="1"/>
          </p:cNvSpPr>
          <p:nvPr/>
        </p:nvSpPr>
        <p:spPr bwMode="auto">
          <a:xfrm flipH="1">
            <a:off x="8724900" y="27606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8" name="Rectangle 190"/>
          <p:cNvSpPr>
            <a:spLocks noChangeArrowheads="1"/>
          </p:cNvSpPr>
          <p:nvPr/>
        </p:nvSpPr>
        <p:spPr bwMode="auto">
          <a:xfrm>
            <a:off x="7289800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769" name="Line 191"/>
          <p:cNvSpPr>
            <a:spLocks noChangeShapeType="1"/>
          </p:cNvSpPr>
          <p:nvPr/>
        </p:nvSpPr>
        <p:spPr bwMode="auto">
          <a:xfrm>
            <a:off x="7540625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0" name="Line 192"/>
          <p:cNvSpPr>
            <a:spLocks noChangeShapeType="1"/>
          </p:cNvSpPr>
          <p:nvPr/>
        </p:nvSpPr>
        <p:spPr bwMode="auto">
          <a:xfrm flipH="1">
            <a:off x="8724900" y="24193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1" name="Rectangle 193"/>
          <p:cNvSpPr>
            <a:spLocks noChangeArrowheads="1"/>
          </p:cNvSpPr>
          <p:nvPr/>
        </p:nvSpPr>
        <p:spPr bwMode="auto">
          <a:xfrm>
            <a:off x="7289800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72" name="Line 194"/>
          <p:cNvSpPr>
            <a:spLocks noChangeShapeType="1"/>
          </p:cNvSpPr>
          <p:nvPr/>
        </p:nvSpPr>
        <p:spPr bwMode="auto">
          <a:xfrm>
            <a:off x="7540625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3" name="Line 195"/>
          <p:cNvSpPr>
            <a:spLocks noChangeShapeType="1"/>
          </p:cNvSpPr>
          <p:nvPr/>
        </p:nvSpPr>
        <p:spPr bwMode="auto">
          <a:xfrm flipH="1">
            <a:off x="8724900" y="20812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4" name="Rectangle 196"/>
          <p:cNvSpPr>
            <a:spLocks noChangeArrowheads="1"/>
          </p:cNvSpPr>
          <p:nvPr/>
        </p:nvSpPr>
        <p:spPr bwMode="auto">
          <a:xfrm>
            <a:off x="7289800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75" name="Line 197"/>
          <p:cNvSpPr>
            <a:spLocks noChangeShapeType="1"/>
          </p:cNvSpPr>
          <p:nvPr/>
        </p:nvSpPr>
        <p:spPr bwMode="auto">
          <a:xfrm>
            <a:off x="7540625" y="205422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6" name="Freeform 198"/>
          <p:cNvSpPr>
            <a:spLocks/>
          </p:cNvSpPr>
          <p:nvPr/>
        </p:nvSpPr>
        <p:spPr bwMode="auto">
          <a:xfrm>
            <a:off x="7540625" y="2054225"/>
            <a:ext cx="1204913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77" name="Line 199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8" name="Rectangle 200"/>
          <p:cNvSpPr>
            <a:spLocks noChangeArrowheads="1"/>
          </p:cNvSpPr>
          <p:nvPr/>
        </p:nvSpPr>
        <p:spPr bwMode="auto">
          <a:xfrm>
            <a:off x="4360863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79" name="Rectangle 201"/>
          <p:cNvSpPr>
            <a:spLocks noChangeArrowheads="1"/>
          </p:cNvSpPr>
          <p:nvPr/>
        </p:nvSpPr>
        <p:spPr bwMode="auto">
          <a:xfrm>
            <a:off x="4360863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80" name="Line 202"/>
          <p:cNvSpPr>
            <a:spLocks noChangeShapeType="1"/>
          </p:cNvSpPr>
          <p:nvPr/>
        </p:nvSpPr>
        <p:spPr bwMode="auto">
          <a:xfrm>
            <a:off x="4360863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" name="Freeform 203"/>
          <p:cNvSpPr>
            <a:spLocks/>
          </p:cNvSpPr>
          <p:nvPr/>
        </p:nvSpPr>
        <p:spPr bwMode="auto">
          <a:xfrm>
            <a:off x="4360863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82" name="Line 204"/>
          <p:cNvSpPr>
            <a:spLocks noChangeShapeType="1"/>
          </p:cNvSpPr>
          <p:nvPr/>
        </p:nvSpPr>
        <p:spPr bwMode="auto">
          <a:xfrm flipV="1">
            <a:off x="436086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" name="Line 205"/>
          <p:cNvSpPr>
            <a:spLocks noChangeShapeType="1"/>
          </p:cNvSpPr>
          <p:nvPr/>
        </p:nvSpPr>
        <p:spPr bwMode="auto">
          <a:xfrm>
            <a:off x="4360863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" name="Line 206"/>
          <p:cNvSpPr>
            <a:spLocks noChangeShapeType="1"/>
          </p:cNvSpPr>
          <p:nvPr/>
        </p:nvSpPr>
        <p:spPr bwMode="auto">
          <a:xfrm flipV="1">
            <a:off x="436086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" name="Line 207"/>
          <p:cNvSpPr>
            <a:spLocks noChangeShapeType="1"/>
          </p:cNvSpPr>
          <p:nvPr/>
        </p:nvSpPr>
        <p:spPr bwMode="auto">
          <a:xfrm flipV="1">
            <a:off x="47005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6" name="Line 208"/>
          <p:cNvSpPr>
            <a:spLocks noChangeShapeType="1"/>
          </p:cNvSpPr>
          <p:nvPr/>
        </p:nvSpPr>
        <p:spPr bwMode="auto">
          <a:xfrm>
            <a:off x="47005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7" name="Rectangle 209"/>
          <p:cNvSpPr>
            <a:spLocks noChangeArrowheads="1"/>
          </p:cNvSpPr>
          <p:nvPr/>
        </p:nvSpPr>
        <p:spPr bwMode="auto">
          <a:xfrm>
            <a:off x="463073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88" name="Line 210"/>
          <p:cNvSpPr>
            <a:spLocks noChangeShapeType="1"/>
          </p:cNvSpPr>
          <p:nvPr/>
        </p:nvSpPr>
        <p:spPr bwMode="auto">
          <a:xfrm flipV="1">
            <a:off x="5092700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9" name="Line 211"/>
          <p:cNvSpPr>
            <a:spLocks noChangeShapeType="1"/>
          </p:cNvSpPr>
          <p:nvPr/>
        </p:nvSpPr>
        <p:spPr bwMode="auto">
          <a:xfrm>
            <a:off x="5092700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0" name="Rectangle 212"/>
          <p:cNvSpPr>
            <a:spLocks noChangeArrowheads="1"/>
          </p:cNvSpPr>
          <p:nvPr/>
        </p:nvSpPr>
        <p:spPr bwMode="auto">
          <a:xfrm>
            <a:off x="50228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91" name="Line 213"/>
          <p:cNvSpPr>
            <a:spLocks noChangeShapeType="1"/>
          </p:cNvSpPr>
          <p:nvPr/>
        </p:nvSpPr>
        <p:spPr bwMode="auto">
          <a:xfrm flipV="1">
            <a:off x="548322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2" name="Line 214"/>
          <p:cNvSpPr>
            <a:spLocks noChangeShapeType="1"/>
          </p:cNvSpPr>
          <p:nvPr/>
        </p:nvSpPr>
        <p:spPr bwMode="auto">
          <a:xfrm>
            <a:off x="548322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3" name="Rectangle 215"/>
          <p:cNvSpPr>
            <a:spLocks noChangeArrowheads="1"/>
          </p:cNvSpPr>
          <p:nvPr/>
        </p:nvSpPr>
        <p:spPr bwMode="auto">
          <a:xfrm>
            <a:off x="5413375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94" name="Line 216"/>
          <p:cNvSpPr>
            <a:spLocks noChangeShapeType="1"/>
          </p:cNvSpPr>
          <p:nvPr/>
        </p:nvSpPr>
        <p:spPr bwMode="auto">
          <a:xfrm>
            <a:off x="4360863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5" name="Line 217"/>
          <p:cNvSpPr>
            <a:spLocks noChangeShapeType="1"/>
          </p:cNvSpPr>
          <p:nvPr/>
        </p:nvSpPr>
        <p:spPr bwMode="auto">
          <a:xfrm flipH="1">
            <a:off x="5543550" y="37782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6" name="Rectangle 218"/>
          <p:cNvSpPr>
            <a:spLocks noChangeArrowheads="1"/>
          </p:cNvSpPr>
          <p:nvPr/>
        </p:nvSpPr>
        <p:spPr bwMode="auto">
          <a:xfrm>
            <a:off x="4249738" y="37099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97" name="Line 219"/>
          <p:cNvSpPr>
            <a:spLocks noChangeShapeType="1"/>
          </p:cNvSpPr>
          <p:nvPr/>
        </p:nvSpPr>
        <p:spPr bwMode="auto">
          <a:xfrm>
            <a:off x="4360863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8" name="Line 220"/>
          <p:cNvSpPr>
            <a:spLocks noChangeShapeType="1"/>
          </p:cNvSpPr>
          <p:nvPr/>
        </p:nvSpPr>
        <p:spPr bwMode="auto">
          <a:xfrm flipH="1">
            <a:off x="5543550" y="34401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9" name="Rectangle 221"/>
          <p:cNvSpPr>
            <a:spLocks noChangeArrowheads="1"/>
          </p:cNvSpPr>
          <p:nvPr/>
        </p:nvSpPr>
        <p:spPr bwMode="auto">
          <a:xfrm>
            <a:off x="4179888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00" name="Line 222"/>
          <p:cNvSpPr>
            <a:spLocks noChangeShapeType="1"/>
          </p:cNvSpPr>
          <p:nvPr/>
        </p:nvSpPr>
        <p:spPr bwMode="auto">
          <a:xfrm>
            <a:off x="4360863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1" name="Line 223"/>
          <p:cNvSpPr>
            <a:spLocks noChangeShapeType="1"/>
          </p:cNvSpPr>
          <p:nvPr/>
        </p:nvSpPr>
        <p:spPr bwMode="auto">
          <a:xfrm flipH="1">
            <a:off x="5543550" y="309880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2" name="Rectangle 224"/>
          <p:cNvSpPr>
            <a:spLocks noChangeArrowheads="1"/>
          </p:cNvSpPr>
          <p:nvPr/>
        </p:nvSpPr>
        <p:spPr bwMode="auto">
          <a:xfrm>
            <a:off x="4108450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03" name="Line 225"/>
          <p:cNvSpPr>
            <a:spLocks noChangeShapeType="1"/>
          </p:cNvSpPr>
          <p:nvPr/>
        </p:nvSpPr>
        <p:spPr bwMode="auto">
          <a:xfrm>
            <a:off x="4360863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4" name="Line 226"/>
          <p:cNvSpPr>
            <a:spLocks noChangeShapeType="1"/>
          </p:cNvSpPr>
          <p:nvPr/>
        </p:nvSpPr>
        <p:spPr bwMode="auto">
          <a:xfrm flipH="1">
            <a:off x="5543550" y="27606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5" name="Rectangle 227"/>
          <p:cNvSpPr>
            <a:spLocks noChangeArrowheads="1"/>
          </p:cNvSpPr>
          <p:nvPr/>
        </p:nvSpPr>
        <p:spPr bwMode="auto">
          <a:xfrm>
            <a:off x="4108450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06" name="Line 228"/>
          <p:cNvSpPr>
            <a:spLocks noChangeShapeType="1"/>
          </p:cNvSpPr>
          <p:nvPr/>
        </p:nvSpPr>
        <p:spPr bwMode="auto">
          <a:xfrm>
            <a:off x="4360863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7" name="Line 229"/>
          <p:cNvSpPr>
            <a:spLocks noChangeShapeType="1"/>
          </p:cNvSpPr>
          <p:nvPr/>
        </p:nvSpPr>
        <p:spPr bwMode="auto">
          <a:xfrm flipH="1">
            <a:off x="5543550" y="24193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8" name="Rectangle 230"/>
          <p:cNvSpPr>
            <a:spLocks noChangeArrowheads="1"/>
          </p:cNvSpPr>
          <p:nvPr/>
        </p:nvSpPr>
        <p:spPr bwMode="auto">
          <a:xfrm>
            <a:off x="4108450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09" name="Line 231"/>
          <p:cNvSpPr>
            <a:spLocks noChangeShapeType="1"/>
          </p:cNvSpPr>
          <p:nvPr/>
        </p:nvSpPr>
        <p:spPr bwMode="auto">
          <a:xfrm>
            <a:off x="4360863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0" name="Line 232"/>
          <p:cNvSpPr>
            <a:spLocks noChangeShapeType="1"/>
          </p:cNvSpPr>
          <p:nvPr/>
        </p:nvSpPr>
        <p:spPr bwMode="auto">
          <a:xfrm flipH="1">
            <a:off x="5543550" y="20812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" name="Rectangle 233"/>
          <p:cNvSpPr>
            <a:spLocks noChangeArrowheads="1"/>
          </p:cNvSpPr>
          <p:nvPr/>
        </p:nvSpPr>
        <p:spPr bwMode="auto">
          <a:xfrm>
            <a:off x="4108450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12" name="Line 234"/>
          <p:cNvSpPr>
            <a:spLocks noChangeShapeType="1"/>
          </p:cNvSpPr>
          <p:nvPr/>
        </p:nvSpPr>
        <p:spPr bwMode="auto">
          <a:xfrm>
            <a:off x="4360863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3" name="Freeform 235"/>
          <p:cNvSpPr>
            <a:spLocks/>
          </p:cNvSpPr>
          <p:nvPr/>
        </p:nvSpPr>
        <p:spPr bwMode="auto">
          <a:xfrm>
            <a:off x="4360863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4" name="Line 236"/>
          <p:cNvSpPr>
            <a:spLocks noChangeShapeType="1"/>
          </p:cNvSpPr>
          <p:nvPr/>
        </p:nvSpPr>
        <p:spPr bwMode="auto">
          <a:xfrm flipV="1">
            <a:off x="4357688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5" name="Rectangle 237"/>
          <p:cNvSpPr>
            <a:spLocks noChangeArrowheads="1"/>
          </p:cNvSpPr>
          <p:nvPr/>
        </p:nvSpPr>
        <p:spPr bwMode="auto">
          <a:xfrm>
            <a:off x="7540625" y="4422775"/>
            <a:ext cx="1204913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6" name="Line 238"/>
          <p:cNvSpPr>
            <a:spLocks noChangeShapeType="1"/>
          </p:cNvSpPr>
          <p:nvPr/>
        </p:nvSpPr>
        <p:spPr bwMode="auto">
          <a:xfrm>
            <a:off x="7540625" y="442277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7" name="Freeform 239"/>
          <p:cNvSpPr>
            <a:spLocks/>
          </p:cNvSpPr>
          <p:nvPr/>
        </p:nvSpPr>
        <p:spPr bwMode="auto">
          <a:xfrm>
            <a:off x="7540625" y="4422775"/>
            <a:ext cx="1204913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8" name="Line 240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9" name="Line 241"/>
          <p:cNvSpPr>
            <a:spLocks noChangeShapeType="1"/>
          </p:cNvSpPr>
          <p:nvPr/>
        </p:nvSpPr>
        <p:spPr bwMode="auto">
          <a:xfrm>
            <a:off x="7540625" y="6148388"/>
            <a:ext cx="12049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0" name="Line 242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1" name="Line 243"/>
          <p:cNvSpPr>
            <a:spLocks noChangeShapeType="1"/>
          </p:cNvSpPr>
          <p:nvPr/>
        </p:nvSpPr>
        <p:spPr bwMode="auto">
          <a:xfrm flipV="1">
            <a:off x="788193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2" name="Line 244"/>
          <p:cNvSpPr>
            <a:spLocks noChangeShapeType="1"/>
          </p:cNvSpPr>
          <p:nvPr/>
        </p:nvSpPr>
        <p:spPr bwMode="auto">
          <a:xfrm>
            <a:off x="788193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3" name="Rectangle 245"/>
          <p:cNvSpPr>
            <a:spLocks noChangeArrowheads="1"/>
          </p:cNvSpPr>
          <p:nvPr/>
        </p:nvSpPr>
        <p:spPr bwMode="auto">
          <a:xfrm>
            <a:off x="781208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824" name="Line 246"/>
          <p:cNvSpPr>
            <a:spLocks noChangeShapeType="1"/>
          </p:cNvSpPr>
          <p:nvPr/>
        </p:nvSpPr>
        <p:spPr bwMode="auto">
          <a:xfrm flipV="1">
            <a:off x="8274050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5" name="Line 247"/>
          <p:cNvSpPr>
            <a:spLocks noChangeShapeType="1"/>
          </p:cNvSpPr>
          <p:nvPr/>
        </p:nvSpPr>
        <p:spPr bwMode="auto">
          <a:xfrm>
            <a:off x="8274050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6" name="Rectangle 248"/>
          <p:cNvSpPr>
            <a:spLocks noChangeArrowheads="1"/>
          </p:cNvSpPr>
          <p:nvPr/>
        </p:nvSpPr>
        <p:spPr bwMode="auto">
          <a:xfrm>
            <a:off x="82026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827" name="Line 249"/>
          <p:cNvSpPr>
            <a:spLocks noChangeShapeType="1"/>
          </p:cNvSpPr>
          <p:nvPr/>
        </p:nvSpPr>
        <p:spPr bwMode="auto">
          <a:xfrm flipV="1">
            <a:off x="866457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8" name="Line 250"/>
          <p:cNvSpPr>
            <a:spLocks noChangeShapeType="1"/>
          </p:cNvSpPr>
          <p:nvPr/>
        </p:nvSpPr>
        <p:spPr bwMode="auto">
          <a:xfrm>
            <a:off x="866457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9" name="Rectangle 251"/>
          <p:cNvSpPr>
            <a:spLocks noChangeArrowheads="1"/>
          </p:cNvSpPr>
          <p:nvPr/>
        </p:nvSpPr>
        <p:spPr bwMode="auto">
          <a:xfrm>
            <a:off x="859313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830" name="Line 252"/>
          <p:cNvSpPr>
            <a:spLocks noChangeShapeType="1"/>
          </p:cNvSpPr>
          <p:nvPr/>
        </p:nvSpPr>
        <p:spPr bwMode="auto">
          <a:xfrm>
            <a:off x="7540625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1" name="Line 253"/>
          <p:cNvSpPr>
            <a:spLocks noChangeShapeType="1"/>
          </p:cNvSpPr>
          <p:nvPr/>
        </p:nvSpPr>
        <p:spPr bwMode="auto">
          <a:xfrm flipH="1">
            <a:off x="8724900" y="6148388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" name="Rectangle 254"/>
          <p:cNvSpPr>
            <a:spLocks noChangeArrowheads="1"/>
          </p:cNvSpPr>
          <p:nvPr/>
        </p:nvSpPr>
        <p:spPr bwMode="auto">
          <a:xfrm>
            <a:off x="7429500" y="6078538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833" name="Line 255"/>
          <p:cNvSpPr>
            <a:spLocks noChangeShapeType="1"/>
          </p:cNvSpPr>
          <p:nvPr/>
        </p:nvSpPr>
        <p:spPr bwMode="auto">
          <a:xfrm>
            <a:off x="7540625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4" name="Line 256"/>
          <p:cNvSpPr>
            <a:spLocks noChangeShapeType="1"/>
          </p:cNvSpPr>
          <p:nvPr/>
        </p:nvSpPr>
        <p:spPr bwMode="auto">
          <a:xfrm flipH="1">
            <a:off x="8724900" y="580707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5" name="Rectangle 257"/>
          <p:cNvSpPr>
            <a:spLocks noChangeArrowheads="1"/>
          </p:cNvSpPr>
          <p:nvPr/>
        </p:nvSpPr>
        <p:spPr bwMode="auto">
          <a:xfrm>
            <a:off x="7358063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36" name="Line 258"/>
          <p:cNvSpPr>
            <a:spLocks noChangeShapeType="1"/>
          </p:cNvSpPr>
          <p:nvPr/>
        </p:nvSpPr>
        <p:spPr bwMode="auto">
          <a:xfrm>
            <a:off x="7540625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7" name="Line 259"/>
          <p:cNvSpPr>
            <a:spLocks noChangeShapeType="1"/>
          </p:cNvSpPr>
          <p:nvPr/>
        </p:nvSpPr>
        <p:spPr bwMode="auto">
          <a:xfrm flipH="1">
            <a:off x="8724900" y="546893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8" name="Rectangle 260"/>
          <p:cNvSpPr>
            <a:spLocks noChangeArrowheads="1"/>
          </p:cNvSpPr>
          <p:nvPr/>
        </p:nvSpPr>
        <p:spPr bwMode="auto">
          <a:xfrm>
            <a:off x="7289800" y="5399088"/>
            <a:ext cx="250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39" name="Line 261"/>
          <p:cNvSpPr>
            <a:spLocks noChangeShapeType="1"/>
          </p:cNvSpPr>
          <p:nvPr/>
        </p:nvSpPr>
        <p:spPr bwMode="auto">
          <a:xfrm>
            <a:off x="7540625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0" name="Line 262"/>
          <p:cNvSpPr>
            <a:spLocks noChangeShapeType="1"/>
          </p:cNvSpPr>
          <p:nvPr/>
        </p:nvSpPr>
        <p:spPr bwMode="auto">
          <a:xfrm flipH="1">
            <a:off x="8724900" y="512762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1" name="Rectangle 263"/>
          <p:cNvSpPr>
            <a:spLocks noChangeArrowheads="1"/>
          </p:cNvSpPr>
          <p:nvPr/>
        </p:nvSpPr>
        <p:spPr bwMode="auto">
          <a:xfrm>
            <a:off x="7289800" y="5060950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42" name="Line 264"/>
          <p:cNvSpPr>
            <a:spLocks noChangeShapeType="1"/>
          </p:cNvSpPr>
          <p:nvPr/>
        </p:nvSpPr>
        <p:spPr bwMode="auto">
          <a:xfrm>
            <a:off x="7540625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3" name="Line 265"/>
          <p:cNvSpPr>
            <a:spLocks noChangeShapeType="1"/>
          </p:cNvSpPr>
          <p:nvPr/>
        </p:nvSpPr>
        <p:spPr bwMode="auto">
          <a:xfrm flipH="1">
            <a:off x="8724900" y="478948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4" name="Rectangle 266"/>
          <p:cNvSpPr>
            <a:spLocks noChangeArrowheads="1"/>
          </p:cNvSpPr>
          <p:nvPr/>
        </p:nvSpPr>
        <p:spPr bwMode="auto">
          <a:xfrm>
            <a:off x="7289800" y="4718050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45" name="Line 267"/>
          <p:cNvSpPr>
            <a:spLocks noChangeShapeType="1"/>
          </p:cNvSpPr>
          <p:nvPr/>
        </p:nvSpPr>
        <p:spPr bwMode="auto">
          <a:xfrm>
            <a:off x="7540625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6" name="Line 268"/>
          <p:cNvSpPr>
            <a:spLocks noChangeShapeType="1"/>
          </p:cNvSpPr>
          <p:nvPr/>
        </p:nvSpPr>
        <p:spPr bwMode="auto">
          <a:xfrm flipH="1">
            <a:off x="8724900" y="44497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7" name="Rectangle 269"/>
          <p:cNvSpPr>
            <a:spLocks noChangeArrowheads="1"/>
          </p:cNvSpPr>
          <p:nvPr/>
        </p:nvSpPr>
        <p:spPr bwMode="auto">
          <a:xfrm>
            <a:off x="7289800" y="4379913"/>
            <a:ext cx="250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48" name="Line 270"/>
          <p:cNvSpPr>
            <a:spLocks noChangeShapeType="1"/>
          </p:cNvSpPr>
          <p:nvPr/>
        </p:nvSpPr>
        <p:spPr bwMode="auto">
          <a:xfrm>
            <a:off x="7540625" y="442277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9" name="Freeform 271"/>
          <p:cNvSpPr>
            <a:spLocks/>
          </p:cNvSpPr>
          <p:nvPr/>
        </p:nvSpPr>
        <p:spPr bwMode="auto">
          <a:xfrm>
            <a:off x="7540625" y="4422775"/>
            <a:ext cx="1204913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0" name="Line 272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1" name="Rectangle 273"/>
          <p:cNvSpPr>
            <a:spLocks noChangeArrowheads="1"/>
          </p:cNvSpPr>
          <p:nvPr/>
        </p:nvSpPr>
        <p:spPr bwMode="auto">
          <a:xfrm>
            <a:off x="4360863" y="4422775"/>
            <a:ext cx="1203325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2" name="Line 274"/>
          <p:cNvSpPr>
            <a:spLocks noChangeShapeType="1"/>
          </p:cNvSpPr>
          <p:nvPr/>
        </p:nvSpPr>
        <p:spPr bwMode="auto">
          <a:xfrm>
            <a:off x="4360863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3" name="Freeform 275"/>
          <p:cNvSpPr>
            <a:spLocks/>
          </p:cNvSpPr>
          <p:nvPr/>
        </p:nvSpPr>
        <p:spPr bwMode="auto">
          <a:xfrm>
            <a:off x="4360863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4" name="Line 276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5" name="Line 277"/>
          <p:cNvSpPr>
            <a:spLocks noChangeShapeType="1"/>
          </p:cNvSpPr>
          <p:nvPr/>
        </p:nvSpPr>
        <p:spPr bwMode="auto">
          <a:xfrm>
            <a:off x="4360863" y="6148388"/>
            <a:ext cx="1203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6" name="Line 278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7" name="Line 279"/>
          <p:cNvSpPr>
            <a:spLocks noChangeShapeType="1"/>
          </p:cNvSpPr>
          <p:nvPr/>
        </p:nvSpPr>
        <p:spPr bwMode="auto">
          <a:xfrm flipV="1">
            <a:off x="470058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8" name="Line 280"/>
          <p:cNvSpPr>
            <a:spLocks noChangeShapeType="1"/>
          </p:cNvSpPr>
          <p:nvPr/>
        </p:nvSpPr>
        <p:spPr bwMode="auto">
          <a:xfrm>
            <a:off x="470058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9" name="Rectangle 281"/>
          <p:cNvSpPr>
            <a:spLocks noChangeArrowheads="1"/>
          </p:cNvSpPr>
          <p:nvPr/>
        </p:nvSpPr>
        <p:spPr bwMode="auto">
          <a:xfrm>
            <a:off x="463073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860" name="Line 282"/>
          <p:cNvSpPr>
            <a:spLocks noChangeShapeType="1"/>
          </p:cNvSpPr>
          <p:nvPr/>
        </p:nvSpPr>
        <p:spPr bwMode="auto">
          <a:xfrm flipV="1">
            <a:off x="5092700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1" name="Line 283"/>
          <p:cNvSpPr>
            <a:spLocks noChangeShapeType="1"/>
          </p:cNvSpPr>
          <p:nvPr/>
        </p:nvSpPr>
        <p:spPr bwMode="auto">
          <a:xfrm>
            <a:off x="5092700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2" name="Rectangle 284"/>
          <p:cNvSpPr>
            <a:spLocks noChangeArrowheads="1"/>
          </p:cNvSpPr>
          <p:nvPr/>
        </p:nvSpPr>
        <p:spPr bwMode="auto">
          <a:xfrm>
            <a:off x="5022850" y="6173788"/>
            <a:ext cx="166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863" name="Line 285"/>
          <p:cNvSpPr>
            <a:spLocks noChangeShapeType="1"/>
          </p:cNvSpPr>
          <p:nvPr/>
        </p:nvSpPr>
        <p:spPr bwMode="auto">
          <a:xfrm flipV="1">
            <a:off x="548322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4" name="Line 286"/>
          <p:cNvSpPr>
            <a:spLocks noChangeShapeType="1"/>
          </p:cNvSpPr>
          <p:nvPr/>
        </p:nvSpPr>
        <p:spPr bwMode="auto">
          <a:xfrm>
            <a:off x="548322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5" name="Rectangle 287"/>
          <p:cNvSpPr>
            <a:spLocks noChangeArrowheads="1"/>
          </p:cNvSpPr>
          <p:nvPr/>
        </p:nvSpPr>
        <p:spPr bwMode="auto">
          <a:xfrm>
            <a:off x="5413375" y="6173788"/>
            <a:ext cx="169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866" name="Line 288"/>
          <p:cNvSpPr>
            <a:spLocks noChangeShapeType="1"/>
          </p:cNvSpPr>
          <p:nvPr/>
        </p:nvSpPr>
        <p:spPr bwMode="auto">
          <a:xfrm>
            <a:off x="4360863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7" name="Line 289"/>
          <p:cNvSpPr>
            <a:spLocks noChangeShapeType="1"/>
          </p:cNvSpPr>
          <p:nvPr/>
        </p:nvSpPr>
        <p:spPr bwMode="auto">
          <a:xfrm flipH="1">
            <a:off x="5543550" y="6148388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8" name="Rectangle 290"/>
          <p:cNvSpPr>
            <a:spLocks noChangeArrowheads="1"/>
          </p:cNvSpPr>
          <p:nvPr/>
        </p:nvSpPr>
        <p:spPr bwMode="auto">
          <a:xfrm>
            <a:off x="4249738" y="608012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869" name="Line 291"/>
          <p:cNvSpPr>
            <a:spLocks noChangeShapeType="1"/>
          </p:cNvSpPr>
          <p:nvPr/>
        </p:nvSpPr>
        <p:spPr bwMode="auto">
          <a:xfrm>
            <a:off x="4360863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0" name="Line 292"/>
          <p:cNvSpPr>
            <a:spLocks noChangeShapeType="1"/>
          </p:cNvSpPr>
          <p:nvPr/>
        </p:nvSpPr>
        <p:spPr bwMode="auto">
          <a:xfrm flipH="1">
            <a:off x="5543550" y="580707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1" name="Rectangle 293"/>
          <p:cNvSpPr>
            <a:spLocks noChangeArrowheads="1"/>
          </p:cNvSpPr>
          <p:nvPr/>
        </p:nvSpPr>
        <p:spPr bwMode="auto">
          <a:xfrm>
            <a:off x="4179888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72" name="Line 294"/>
          <p:cNvSpPr>
            <a:spLocks noChangeShapeType="1"/>
          </p:cNvSpPr>
          <p:nvPr/>
        </p:nvSpPr>
        <p:spPr bwMode="auto">
          <a:xfrm>
            <a:off x="4360863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3" name="Line 295"/>
          <p:cNvSpPr>
            <a:spLocks noChangeShapeType="1"/>
          </p:cNvSpPr>
          <p:nvPr/>
        </p:nvSpPr>
        <p:spPr bwMode="auto">
          <a:xfrm flipH="1">
            <a:off x="5543550" y="546893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4" name="Rectangle 296"/>
          <p:cNvSpPr>
            <a:spLocks noChangeArrowheads="1"/>
          </p:cNvSpPr>
          <p:nvPr/>
        </p:nvSpPr>
        <p:spPr bwMode="auto">
          <a:xfrm>
            <a:off x="4108450" y="53990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75" name="Line 297"/>
          <p:cNvSpPr>
            <a:spLocks noChangeShapeType="1"/>
          </p:cNvSpPr>
          <p:nvPr/>
        </p:nvSpPr>
        <p:spPr bwMode="auto">
          <a:xfrm>
            <a:off x="4360863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6" name="Line 298"/>
          <p:cNvSpPr>
            <a:spLocks noChangeShapeType="1"/>
          </p:cNvSpPr>
          <p:nvPr/>
        </p:nvSpPr>
        <p:spPr bwMode="auto">
          <a:xfrm flipH="1">
            <a:off x="5543550" y="512762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7" name="Rectangle 299"/>
          <p:cNvSpPr>
            <a:spLocks noChangeArrowheads="1"/>
          </p:cNvSpPr>
          <p:nvPr/>
        </p:nvSpPr>
        <p:spPr bwMode="auto">
          <a:xfrm>
            <a:off x="4108450" y="50609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78" name="Line 300"/>
          <p:cNvSpPr>
            <a:spLocks noChangeShapeType="1"/>
          </p:cNvSpPr>
          <p:nvPr/>
        </p:nvSpPr>
        <p:spPr bwMode="auto">
          <a:xfrm>
            <a:off x="4360863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9" name="Line 301"/>
          <p:cNvSpPr>
            <a:spLocks noChangeShapeType="1"/>
          </p:cNvSpPr>
          <p:nvPr/>
        </p:nvSpPr>
        <p:spPr bwMode="auto">
          <a:xfrm flipH="1">
            <a:off x="5543550" y="478948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0" name="Rectangle 302"/>
          <p:cNvSpPr>
            <a:spLocks noChangeArrowheads="1"/>
          </p:cNvSpPr>
          <p:nvPr/>
        </p:nvSpPr>
        <p:spPr bwMode="auto">
          <a:xfrm>
            <a:off x="4108450" y="47196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81" name="Line 303"/>
          <p:cNvSpPr>
            <a:spLocks noChangeShapeType="1"/>
          </p:cNvSpPr>
          <p:nvPr/>
        </p:nvSpPr>
        <p:spPr bwMode="auto">
          <a:xfrm>
            <a:off x="4360863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2" name="Line 304"/>
          <p:cNvSpPr>
            <a:spLocks noChangeShapeType="1"/>
          </p:cNvSpPr>
          <p:nvPr/>
        </p:nvSpPr>
        <p:spPr bwMode="auto">
          <a:xfrm flipH="1">
            <a:off x="5543550" y="44497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" name="Rectangle 305"/>
          <p:cNvSpPr>
            <a:spLocks noChangeArrowheads="1"/>
          </p:cNvSpPr>
          <p:nvPr/>
        </p:nvSpPr>
        <p:spPr bwMode="auto">
          <a:xfrm>
            <a:off x="4108450" y="43815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84" name="Line 306"/>
          <p:cNvSpPr>
            <a:spLocks noChangeShapeType="1"/>
          </p:cNvSpPr>
          <p:nvPr/>
        </p:nvSpPr>
        <p:spPr bwMode="auto">
          <a:xfrm>
            <a:off x="4360863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" name="Freeform 307"/>
          <p:cNvSpPr>
            <a:spLocks/>
          </p:cNvSpPr>
          <p:nvPr/>
        </p:nvSpPr>
        <p:spPr bwMode="auto">
          <a:xfrm>
            <a:off x="4360863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86" name="Line 308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887" name="Group 309"/>
          <p:cNvGrpSpPr>
            <a:grpSpLocks/>
          </p:cNvGrpSpPr>
          <p:nvPr/>
        </p:nvGrpSpPr>
        <p:grpSpPr bwMode="auto">
          <a:xfrm>
            <a:off x="3281363" y="1876425"/>
            <a:ext cx="5014912" cy="2555875"/>
            <a:chOff x="1207" y="261"/>
            <a:chExt cx="3541" cy="2079"/>
          </a:xfrm>
        </p:grpSpPr>
        <p:sp>
          <p:nvSpPr>
            <p:cNvPr id="24954" name="Rectangle 310"/>
            <p:cNvSpPr>
              <a:spLocks noChangeArrowheads="1"/>
            </p:cNvSpPr>
            <p:nvPr/>
          </p:nvSpPr>
          <p:spPr bwMode="auto">
            <a:xfrm>
              <a:off x="1207" y="2188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=4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5" name="Rectangle 311"/>
            <p:cNvSpPr>
              <a:spLocks noChangeArrowheads="1"/>
            </p:cNvSpPr>
            <p:nvPr/>
          </p:nvSpPr>
          <p:spPr bwMode="auto">
            <a:xfrm>
              <a:off x="1207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6" name="Rectangle 312"/>
            <p:cNvSpPr>
              <a:spLocks noChangeArrowheads="1"/>
            </p:cNvSpPr>
            <p:nvPr/>
          </p:nvSpPr>
          <p:spPr bwMode="auto">
            <a:xfrm>
              <a:off x="3454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=2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7" name="Rectangle 313"/>
            <p:cNvSpPr>
              <a:spLocks noChangeArrowheads="1"/>
            </p:cNvSpPr>
            <p:nvPr/>
          </p:nvSpPr>
          <p:spPr bwMode="auto">
            <a:xfrm>
              <a:off x="3454" y="2188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=6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8" name="Rectangle 314"/>
            <p:cNvSpPr>
              <a:spLocks noChangeArrowheads="1"/>
            </p:cNvSpPr>
            <p:nvPr/>
          </p:nvSpPr>
          <p:spPr bwMode="auto">
            <a:xfrm>
              <a:off x="4570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=3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9" name="Rectangle 315"/>
            <p:cNvSpPr>
              <a:spLocks noChangeArrowheads="1"/>
            </p:cNvSpPr>
            <p:nvPr/>
          </p:nvSpPr>
          <p:spPr bwMode="auto">
            <a:xfrm>
              <a:off x="2326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=1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60" name="Rectangle 316"/>
            <p:cNvSpPr>
              <a:spLocks noChangeArrowheads="1"/>
            </p:cNvSpPr>
            <p:nvPr/>
          </p:nvSpPr>
          <p:spPr bwMode="auto">
            <a:xfrm>
              <a:off x="4571" y="2192"/>
              <a:ext cx="17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=7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61" name="Rectangle 317"/>
            <p:cNvSpPr>
              <a:spLocks noChangeArrowheads="1"/>
            </p:cNvSpPr>
            <p:nvPr/>
          </p:nvSpPr>
          <p:spPr bwMode="auto">
            <a:xfrm>
              <a:off x="2325" y="2185"/>
              <a:ext cx="17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=5</a:t>
              </a:r>
              <a:endParaRPr lang="es-ES" u="none">
                <a:latin typeface="Times New Roman" charset="0"/>
              </a:endParaRPr>
            </a:p>
          </p:txBody>
        </p:sp>
      </p:grpSp>
      <p:sp>
        <p:nvSpPr>
          <p:cNvPr id="476478" name="Freeform 318"/>
          <p:cNvSpPr>
            <a:spLocks/>
          </p:cNvSpPr>
          <p:nvPr/>
        </p:nvSpPr>
        <p:spPr bwMode="auto">
          <a:xfrm>
            <a:off x="2774950" y="2516188"/>
            <a:ext cx="1203325" cy="636587"/>
          </a:xfrm>
          <a:custGeom>
            <a:avLst/>
            <a:gdLst>
              <a:gd name="T0" fmla="*/ 0 w 850"/>
              <a:gd name="T1" fmla="*/ 135 h 518"/>
              <a:gd name="T2" fmla="*/ 21 w 850"/>
              <a:gd name="T3" fmla="*/ 135 h 518"/>
              <a:gd name="T4" fmla="*/ 49 w 850"/>
              <a:gd name="T5" fmla="*/ 142 h 518"/>
              <a:gd name="T6" fmla="*/ 78 w 850"/>
              <a:gd name="T7" fmla="*/ 142 h 518"/>
              <a:gd name="T8" fmla="*/ 106 w 850"/>
              <a:gd name="T9" fmla="*/ 142 h 518"/>
              <a:gd name="T10" fmla="*/ 134 w 850"/>
              <a:gd name="T11" fmla="*/ 142 h 518"/>
              <a:gd name="T12" fmla="*/ 163 w 850"/>
              <a:gd name="T13" fmla="*/ 142 h 518"/>
              <a:gd name="T14" fmla="*/ 191 w 850"/>
              <a:gd name="T15" fmla="*/ 114 h 518"/>
              <a:gd name="T16" fmla="*/ 212 w 850"/>
              <a:gd name="T17" fmla="*/ 100 h 518"/>
              <a:gd name="T18" fmla="*/ 241 w 850"/>
              <a:gd name="T19" fmla="*/ 100 h 518"/>
              <a:gd name="T20" fmla="*/ 269 w 850"/>
              <a:gd name="T21" fmla="*/ 71 h 518"/>
              <a:gd name="T22" fmla="*/ 297 w 850"/>
              <a:gd name="T23" fmla="*/ 71 h 518"/>
              <a:gd name="T24" fmla="*/ 326 w 850"/>
              <a:gd name="T25" fmla="*/ 22 h 518"/>
              <a:gd name="T26" fmla="*/ 354 w 850"/>
              <a:gd name="T27" fmla="*/ 22 h 518"/>
              <a:gd name="T28" fmla="*/ 382 w 850"/>
              <a:gd name="T29" fmla="*/ 22 h 518"/>
              <a:gd name="T30" fmla="*/ 411 w 850"/>
              <a:gd name="T31" fmla="*/ 0 h 518"/>
              <a:gd name="T32" fmla="*/ 432 w 850"/>
              <a:gd name="T33" fmla="*/ 0 h 518"/>
              <a:gd name="T34" fmla="*/ 460 w 850"/>
              <a:gd name="T35" fmla="*/ 29 h 518"/>
              <a:gd name="T36" fmla="*/ 489 w 850"/>
              <a:gd name="T37" fmla="*/ 29 h 518"/>
              <a:gd name="T38" fmla="*/ 517 w 850"/>
              <a:gd name="T39" fmla="*/ 50 h 518"/>
              <a:gd name="T40" fmla="*/ 545 w 850"/>
              <a:gd name="T41" fmla="*/ 114 h 518"/>
              <a:gd name="T42" fmla="*/ 574 w 850"/>
              <a:gd name="T43" fmla="*/ 114 h 518"/>
              <a:gd name="T44" fmla="*/ 602 w 850"/>
              <a:gd name="T45" fmla="*/ 185 h 518"/>
              <a:gd name="T46" fmla="*/ 630 w 850"/>
              <a:gd name="T47" fmla="*/ 185 h 518"/>
              <a:gd name="T48" fmla="*/ 652 w 850"/>
              <a:gd name="T49" fmla="*/ 270 h 518"/>
              <a:gd name="T50" fmla="*/ 680 w 850"/>
              <a:gd name="T51" fmla="*/ 291 h 518"/>
              <a:gd name="T52" fmla="*/ 708 w 850"/>
              <a:gd name="T53" fmla="*/ 291 h 518"/>
              <a:gd name="T54" fmla="*/ 737 w 850"/>
              <a:gd name="T55" fmla="*/ 390 h 518"/>
              <a:gd name="T56" fmla="*/ 765 w 850"/>
              <a:gd name="T57" fmla="*/ 390 h 518"/>
              <a:gd name="T58" fmla="*/ 793 w 850"/>
              <a:gd name="T59" fmla="*/ 447 h 518"/>
              <a:gd name="T60" fmla="*/ 822 w 850"/>
              <a:gd name="T61" fmla="*/ 518 h 518"/>
              <a:gd name="T62" fmla="*/ 850 w 850"/>
              <a:gd name="T63" fmla="*/ 518 h 5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50"/>
              <a:gd name="T97" fmla="*/ 0 h 518"/>
              <a:gd name="T98" fmla="*/ 850 w 850"/>
              <a:gd name="T99" fmla="*/ 518 h 51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50" h="518">
                <a:moveTo>
                  <a:pt x="0" y="135"/>
                </a:moveTo>
                <a:lnTo>
                  <a:pt x="21" y="135"/>
                </a:lnTo>
                <a:lnTo>
                  <a:pt x="49" y="142"/>
                </a:lnTo>
                <a:lnTo>
                  <a:pt x="78" y="142"/>
                </a:lnTo>
                <a:lnTo>
                  <a:pt x="106" y="142"/>
                </a:lnTo>
                <a:lnTo>
                  <a:pt x="134" y="142"/>
                </a:lnTo>
                <a:lnTo>
                  <a:pt x="163" y="142"/>
                </a:lnTo>
                <a:lnTo>
                  <a:pt x="191" y="114"/>
                </a:lnTo>
                <a:lnTo>
                  <a:pt x="212" y="100"/>
                </a:lnTo>
                <a:lnTo>
                  <a:pt x="241" y="100"/>
                </a:lnTo>
                <a:lnTo>
                  <a:pt x="269" y="71"/>
                </a:lnTo>
                <a:lnTo>
                  <a:pt x="297" y="71"/>
                </a:lnTo>
                <a:lnTo>
                  <a:pt x="326" y="22"/>
                </a:lnTo>
                <a:lnTo>
                  <a:pt x="354" y="22"/>
                </a:lnTo>
                <a:lnTo>
                  <a:pt x="382" y="22"/>
                </a:lnTo>
                <a:lnTo>
                  <a:pt x="411" y="0"/>
                </a:lnTo>
                <a:lnTo>
                  <a:pt x="432" y="0"/>
                </a:lnTo>
                <a:lnTo>
                  <a:pt x="460" y="29"/>
                </a:lnTo>
                <a:lnTo>
                  <a:pt x="489" y="29"/>
                </a:lnTo>
                <a:lnTo>
                  <a:pt x="517" y="50"/>
                </a:lnTo>
                <a:lnTo>
                  <a:pt x="545" y="114"/>
                </a:lnTo>
                <a:lnTo>
                  <a:pt x="574" y="114"/>
                </a:lnTo>
                <a:lnTo>
                  <a:pt x="602" y="185"/>
                </a:lnTo>
                <a:lnTo>
                  <a:pt x="630" y="185"/>
                </a:lnTo>
                <a:lnTo>
                  <a:pt x="652" y="270"/>
                </a:lnTo>
                <a:lnTo>
                  <a:pt x="680" y="291"/>
                </a:lnTo>
                <a:lnTo>
                  <a:pt x="708" y="291"/>
                </a:lnTo>
                <a:lnTo>
                  <a:pt x="737" y="390"/>
                </a:lnTo>
                <a:lnTo>
                  <a:pt x="765" y="390"/>
                </a:lnTo>
                <a:lnTo>
                  <a:pt x="793" y="447"/>
                </a:lnTo>
                <a:lnTo>
                  <a:pt x="822" y="518"/>
                </a:lnTo>
                <a:lnTo>
                  <a:pt x="850" y="51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476479" name="Object 2"/>
          <p:cNvGraphicFramePr>
            <a:graphicFrameLocks noChangeAspect="1"/>
          </p:cNvGraphicFramePr>
          <p:nvPr/>
        </p:nvGraphicFramePr>
        <p:xfrm>
          <a:off x="2452688" y="1768475"/>
          <a:ext cx="6588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Fotografía de Photo Editor" r:id="rId6" imgW="276117" imgH="247685" progId="MSPhotoEd.3">
                  <p:embed/>
                </p:oleObj>
              </mc:Choice>
              <mc:Fallback>
                <p:oleObj name="Fotografía de Photo Editor" r:id="rId6" imgW="276117" imgH="24768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68475"/>
                        <a:ext cx="6588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480" name="Line 320"/>
          <p:cNvSpPr>
            <a:spLocks noChangeShapeType="1"/>
          </p:cNvSpPr>
          <p:nvPr/>
        </p:nvSpPr>
        <p:spPr bwMode="auto">
          <a:xfrm>
            <a:off x="2781300" y="1765300"/>
            <a:ext cx="0" cy="58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21"/>
          <p:cNvGrpSpPr>
            <a:grpSpLocks/>
          </p:cNvGrpSpPr>
          <p:nvPr/>
        </p:nvGrpSpPr>
        <p:grpSpPr bwMode="auto">
          <a:xfrm>
            <a:off x="4052888" y="1743075"/>
            <a:ext cx="1511300" cy="1619250"/>
            <a:chOff x="2553" y="1098"/>
            <a:chExt cx="952" cy="1020"/>
          </a:xfrm>
        </p:grpSpPr>
        <p:sp>
          <p:nvSpPr>
            <p:cNvPr id="24952" name="Freeform 322"/>
            <p:cNvSpPr>
              <a:spLocks/>
            </p:cNvSpPr>
            <p:nvPr/>
          </p:nvSpPr>
          <p:spPr bwMode="auto">
            <a:xfrm>
              <a:off x="2747" y="1585"/>
              <a:ext cx="758" cy="533"/>
            </a:xfrm>
            <a:custGeom>
              <a:avLst/>
              <a:gdLst>
                <a:gd name="T0" fmla="*/ 0 w 850"/>
                <a:gd name="T1" fmla="*/ 121 h 688"/>
                <a:gd name="T2" fmla="*/ 21 w 850"/>
                <a:gd name="T3" fmla="*/ 121 h 688"/>
                <a:gd name="T4" fmla="*/ 49 w 850"/>
                <a:gd name="T5" fmla="*/ 135 h 688"/>
                <a:gd name="T6" fmla="*/ 77 w 850"/>
                <a:gd name="T7" fmla="*/ 142 h 688"/>
                <a:gd name="T8" fmla="*/ 106 w 850"/>
                <a:gd name="T9" fmla="*/ 142 h 688"/>
                <a:gd name="T10" fmla="*/ 134 w 850"/>
                <a:gd name="T11" fmla="*/ 114 h 688"/>
                <a:gd name="T12" fmla="*/ 163 w 850"/>
                <a:gd name="T13" fmla="*/ 121 h 688"/>
                <a:gd name="T14" fmla="*/ 191 w 850"/>
                <a:gd name="T15" fmla="*/ 114 h 688"/>
                <a:gd name="T16" fmla="*/ 212 w 850"/>
                <a:gd name="T17" fmla="*/ 92 h 688"/>
                <a:gd name="T18" fmla="*/ 240 w 850"/>
                <a:gd name="T19" fmla="*/ 92 h 688"/>
                <a:gd name="T20" fmla="*/ 269 w 850"/>
                <a:gd name="T21" fmla="*/ 64 h 688"/>
                <a:gd name="T22" fmla="*/ 297 w 850"/>
                <a:gd name="T23" fmla="*/ 71 h 688"/>
                <a:gd name="T24" fmla="*/ 326 w 850"/>
                <a:gd name="T25" fmla="*/ 22 h 688"/>
                <a:gd name="T26" fmla="*/ 354 w 850"/>
                <a:gd name="T27" fmla="*/ 22 h 688"/>
                <a:gd name="T28" fmla="*/ 382 w 850"/>
                <a:gd name="T29" fmla="*/ 22 h 688"/>
                <a:gd name="T30" fmla="*/ 411 w 850"/>
                <a:gd name="T31" fmla="*/ 0 h 688"/>
                <a:gd name="T32" fmla="*/ 432 w 850"/>
                <a:gd name="T33" fmla="*/ 0 h 688"/>
                <a:gd name="T34" fmla="*/ 460 w 850"/>
                <a:gd name="T35" fmla="*/ 50 h 688"/>
                <a:gd name="T36" fmla="*/ 489 w 850"/>
                <a:gd name="T37" fmla="*/ 50 h 688"/>
                <a:gd name="T38" fmla="*/ 517 w 850"/>
                <a:gd name="T39" fmla="*/ 121 h 688"/>
                <a:gd name="T40" fmla="*/ 545 w 850"/>
                <a:gd name="T41" fmla="*/ 170 h 688"/>
                <a:gd name="T42" fmla="*/ 574 w 850"/>
                <a:gd name="T43" fmla="*/ 170 h 688"/>
                <a:gd name="T44" fmla="*/ 602 w 850"/>
                <a:gd name="T45" fmla="*/ 277 h 688"/>
                <a:gd name="T46" fmla="*/ 630 w 850"/>
                <a:gd name="T47" fmla="*/ 277 h 688"/>
                <a:gd name="T48" fmla="*/ 652 w 850"/>
                <a:gd name="T49" fmla="*/ 404 h 688"/>
                <a:gd name="T50" fmla="*/ 680 w 850"/>
                <a:gd name="T51" fmla="*/ 461 h 688"/>
                <a:gd name="T52" fmla="*/ 708 w 850"/>
                <a:gd name="T53" fmla="*/ 461 h 688"/>
                <a:gd name="T54" fmla="*/ 737 w 850"/>
                <a:gd name="T55" fmla="*/ 518 h 688"/>
                <a:gd name="T56" fmla="*/ 765 w 850"/>
                <a:gd name="T57" fmla="*/ 553 h 688"/>
                <a:gd name="T58" fmla="*/ 793 w 850"/>
                <a:gd name="T59" fmla="*/ 610 h 688"/>
                <a:gd name="T60" fmla="*/ 822 w 850"/>
                <a:gd name="T61" fmla="*/ 688 h 688"/>
                <a:gd name="T62" fmla="*/ 850 w 850"/>
                <a:gd name="T63" fmla="*/ 688 h 6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688"/>
                <a:gd name="T98" fmla="*/ 850 w 850"/>
                <a:gd name="T99" fmla="*/ 688 h 6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688">
                  <a:moveTo>
                    <a:pt x="0" y="121"/>
                  </a:moveTo>
                  <a:lnTo>
                    <a:pt x="21" y="121"/>
                  </a:lnTo>
                  <a:lnTo>
                    <a:pt x="49" y="135"/>
                  </a:lnTo>
                  <a:lnTo>
                    <a:pt x="77" y="142"/>
                  </a:lnTo>
                  <a:lnTo>
                    <a:pt x="106" y="142"/>
                  </a:lnTo>
                  <a:lnTo>
                    <a:pt x="134" y="114"/>
                  </a:lnTo>
                  <a:lnTo>
                    <a:pt x="163" y="121"/>
                  </a:lnTo>
                  <a:lnTo>
                    <a:pt x="191" y="114"/>
                  </a:lnTo>
                  <a:lnTo>
                    <a:pt x="212" y="92"/>
                  </a:lnTo>
                  <a:lnTo>
                    <a:pt x="240" y="92"/>
                  </a:lnTo>
                  <a:lnTo>
                    <a:pt x="269" y="64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50"/>
                  </a:lnTo>
                  <a:lnTo>
                    <a:pt x="489" y="50"/>
                  </a:lnTo>
                  <a:lnTo>
                    <a:pt x="517" y="121"/>
                  </a:lnTo>
                  <a:lnTo>
                    <a:pt x="545" y="170"/>
                  </a:lnTo>
                  <a:lnTo>
                    <a:pt x="574" y="170"/>
                  </a:lnTo>
                  <a:lnTo>
                    <a:pt x="602" y="277"/>
                  </a:lnTo>
                  <a:lnTo>
                    <a:pt x="630" y="277"/>
                  </a:lnTo>
                  <a:lnTo>
                    <a:pt x="652" y="404"/>
                  </a:lnTo>
                  <a:lnTo>
                    <a:pt x="680" y="461"/>
                  </a:lnTo>
                  <a:lnTo>
                    <a:pt x="708" y="461"/>
                  </a:lnTo>
                  <a:lnTo>
                    <a:pt x="737" y="518"/>
                  </a:lnTo>
                  <a:lnTo>
                    <a:pt x="765" y="553"/>
                  </a:lnTo>
                  <a:lnTo>
                    <a:pt x="793" y="610"/>
                  </a:lnTo>
                  <a:lnTo>
                    <a:pt x="822" y="688"/>
                  </a:lnTo>
                  <a:lnTo>
                    <a:pt x="850" y="68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553" y="1098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Fotografía de Photo Editor" r:id="rId8" imgW="276117" imgH="247685" progId="MSPhotoEd.3">
                    <p:embed/>
                  </p:oleObj>
                </mc:Choice>
                <mc:Fallback>
                  <p:oleObj name="Fotografía de Photo Editor" r:id="rId8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098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53" name="Line 324"/>
            <p:cNvSpPr>
              <a:spLocks noChangeShapeType="1"/>
            </p:cNvSpPr>
            <p:nvPr/>
          </p:nvSpPr>
          <p:spPr bwMode="auto">
            <a:xfrm>
              <a:off x="2640" y="1104"/>
              <a:ext cx="200" cy="35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5"/>
          <p:cNvGrpSpPr>
            <a:grpSpLocks/>
          </p:cNvGrpSpPr>
          <p:nvPr/>
        </p:nvGrpSpPr>
        <p:grpSpPr bwMode="auto">
          <a:xfrm>
            <a:off x="5640388" y="1778000"/>
            <a:ext cx="1519237" cy="1714500"/>
            <a:chOff x="3553" y="1120"/>
            <a:chExt cx="957" cy="1080"/>
          </a:xfrm>
        </p:grpSpPr>
        <p:sp>
          <p:nvSpPr>
            <p:cNvPr id="24950" name="Freeform 326"/>
            <p:cNvSpPr>
              <a:spLocks/>
            </p:cNvSpPr>
            <p:nvPr/>
          </p:nvSpPr>
          <p:spPr bwMode="auto">
            <a:xfrm>
              <a:off x="3751" y="1585"/>
              <a:ext cx="759" cy="615"/>
            </a:xfrm>
            <a:custGeom>
              <a:avLst/>
              <a:gdLst>
                <a:gd name="T0" fmla="*/ 0 w 851"/>
                <a:gd name="T1" fmla="*/ 135 h 794"/>
                <a:gd name="T2" fmla="*/ 22 w 851"/>
                <a:gd name="T3" fmla="*/ 135 h 794"/>
                <a:gd name="T4" fmla="*/ 50 w 851"/>
                <a:gd name="T5" fmla="*/ 114 h 794"/>
                <a:gd name="T6" fmla="*/ 78 w 851"/>
                <a:gd name="T7" fmla="*/ 114 h 794"/>
                <a:gd name="T8" fmla="*/ 107 w 851"/>
                <a:gd name="T9" fmla="*/ 114 h 794"/>
                <a:gd name="T10" fmla="*/ 135 w 851"/>
                <a:gd name="T11" fmla="*/ 121 h 794"/>
                <a:gd name="T12" fmla="*/ 163 w 851"/>
                <a:gd name="T13" fmla="*/ 121 h 794"/>
                <a:gd name="T14" fmla="*/ 192 w 851"/>
                <a:gd name="T15" fmla="*/ 121 h 794"/>
                <a:gd name="T16" fmla="*/ 213 w 851"/>
                <a:gd name="T17" fmla="*/ 114 h 794"/>
                <a:gd name="T18" fmla="*/ 241 w 851"/>
                <a:gd name="T19" fmla="*/ 92 h 794"/>
                <a:gd name="T20" fmla="*/ 270 w 851"/>
                <a:gd name="T21" fmla="*/ 100 h 794"/>
                <a:gd name="T22" fmla="*/ 298 w 851"/>
                <a:gd name="T23" fmla="*/ 71 h 794"/>
                <a:gd name="T24" fmla="*/ 326 w 851"/>
                <a:gd name="T25" fmla="*/ 29 h 794"/>
                <a:gd name="T26" fmla="*/ 355 w 851"/>
                <a:gd name="T27" fmla="*/ 22 h 794"/>
                <a:gd name="T28" fmla="*/ 383 w 851"/>
                <a:gd name="T29" fmla="*/ 22 h 794"/>
                <a:gd name="T30" fmla="*/ 411 w 851"/>
                <a:gd name="T31" fmla="*/ 0 h 794"/>
                <a:gd name="T32" fmla="*/ 433 w 851"/>
                <a:gd name="T33" fmla="*/ 0 h 794"/>
                <a:gd name="T34" fmla="*/ 461 w 851"/>
                <a:gd name="T35" fmla="*/ 50 h 794"/>
                <a:gd name="T36" fmla="*/ 489 w 851"/>
                <a:gd name="T37" fmla="*/ 92 h 794"/>
                <a:gd name="T38" fmla="*/ 518 w 851"/>
                <a:gd name="T39" fmla="*/ 121 h 794"/>
                <a:gd name="T40" fmla="*/ 546 w 851"/>
                <a:gd name="T41" fmla="*/ 227 h 794"/>
                <a:gd name="T42" fmla="*/ 574 w 851"/>
                <a:gd name="T43" fmla="*/ 277 h 794"/>
                <a:gd name="T44" fmla="*/ 603 w 851"/>
                <a:gd name="T45" fmla="*/ 326 h 794"/>
                <a:gd name="T46" fmla="*/ 631 w 851"/>
                <a:gd name="T47" fmla="*/ 369 h 794"/>
                <a:gd name="T48" fmla="*/ 652 w 851"/>
                <a:gd name="T49" fmla="*/ 475 h 794"/>
                <a:gd name="T50" fmla="*/ 681 w 851"/>
                <a:gd name="T51" fmla="*/ 532 h 794"/>
                <a:gd name="T52" fmla="*/ 709 w 851"/>
                <a:gd name="T53" fmla="*/ 567 h 794"/>
                <a:gd name="T54" fmla="*/ 737 w 851"/>
                <a:gd name="T55" fmla="*/ 674 h 794"/>
                <a:gd name="T56" fmla="*/ 766 w 851"/>
                <a:gd name="T57" fmla="*/ 674 h 794"/>
                <a:gd name="T58" fmla="*/ 794 w 851"/>
                <a:gd name="T59" fmla="*/ 709 h 794"/>
                <a:gd name="T60" fmla="*/ 822 w 851"/>
                <a:gd name="T61" fmla="*/ 794 h 794"/>
                <a:gd name="T62" fmla="*/ 851 w 851"/>
                <a:gd name="T63" fmla="*/ 794 h 7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1"/>
                <a:gd name="T97" fmla="*/ 0 h 794"/>
                <a:gd name="T98" fmla="*/ 851 w 851"/>
                <a:gd name="T99" fmla="*/ 794 h 7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1" h="794">
                  <a:moveTo>
                    <a:pt x="0" y="135"/>
                  </a:moveTo>
                  <a:lnTo>
                    <a:pt x="22" y="135"/>
                  </a:lnTo>
                  <a:lnTo>
                    <a:pt x="50" y="114"/>
                  </a:lnTo>
                  <a:lnTo>
                    <a:pt x="78" y="114"/>
                  </a:lnTo>
                  <a:lnTo>
                    <a:pt x="107" y="114"/>
                  </a:lnTo>
                  <a:lnTo>
                    <a:pt x="135" y="121"/>
                  </a:lnTo>
                  <a:lnTo>
                    <a:pt x="163" y="121"/>
                  </a:lnTo>
                  <a:lnTo>
                    <a:pt x="192" y="121"/>
                  </a:lnTo>
                  <a:lnTo>
                    <a:pt x="213" y="114"/>
                  </a:lnTo>
                  <a:lnTo>
                    <a:pt x="241" y="92"/>
                  </a:lnTo>
                  <a:lnTo>
                    <a:pt x="270" y="100"/>
                  </a:lnTo>
                  <a:lnTo>
                    <a:pt x="298" y="71"/>
                  </a:lnTo>
                  <a:lnTo>
                    <a:pt x="326" y="29"/>
                  </a:lnTo>
                  <a:lnTo>
                    <a:pt x="355" y="22"/>
                  </a:lnTo>
                  <a:lnTo>
                    <a:pt x="383" y="22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61" y="50"/>
                  </a:lnTo>
                  <a:lnTo>
                    <a:pt x="489" y="92"/>
                  </a:lnTo>
                  <a:lnTo>
                    <a:pt x="518" y="121"/>
                  </a:lnTo>
                  <a:lnTo>
                    <a:pt x="546" y="227"/>
                  </a:lnTo>
                  <a:lnTo>
                    <a:pt x="574" y="277"/>
                  </a:lnTo>
                  <a:lnTo>
                    <a:pt x="603" y="326"/>
                  </a:lnTo>
                  <a:lnTo>
                    <a:pt x="631" y="369"/>
                  </a:lnTo>
                  <a:lnTo>
                    <a:pt x="652" y="475"/>
                  </a:lnTo>
                  <a:lnTo>
                    <a:pt x="681" y="532"/>
                  </a:lnTo>
                  <a:lnTo>
                    <a:pt x="709" y="567"/>
                  </a:lnTo>
                  <a:lnTo>
                    <a:pt x="737" y="674"/>
                  </a:lnTo>
                  <a:lnTo>
                    <a:pt x="766" y="674"/>
                  </a:lnTo>
                  <a:lnTo>
                    <a:pt x="794" y="709"/>
                  </a:lnTo>
                  <a:lnTo>
                    <a:pt x="822" y="794"/>
                  </a:lnTo>
                  <a:lnTo>
                    <a:pt x="851" y="79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3553" y="1122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Fotografía de Photo Editor" r:id="rId9" imgW="276117" imgH="247685" progId="MSPhotoEd.3">
                    <p:embed/>
                  </p:oleObj>
                </mc:Choice>
                <mc:Fallback>
                  <p:oleObj name="Fotografía de Photo Editor" r:id="rId9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1122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51" name="Line 328"/>
            <p:cNvSpPr>
              <a:spLocks noChangeShapeType="1"/>
            </p:cNvSpPr>
            <p:nvPr/>
          </p:nvSpPr>
          <p:spPr bwMode="auto">
            <a:xfrm>
              <a:off x="3560" y="1120"/>
              <a:ext cx="400" cy="3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92" name="Rectangle 329"/>
          <p:cNvSpPr>
            <a:spLocks noChangeArrowheads="1"/>
          </p:cNvSpPr>
          <p:nvPr/>
        </p:nvSpPr>
        <p:spPr bwMode="auto">
          <a:xfrm>
            <a:off x="7546975" y="2054225"/>
            <a:ext cx="1204913" cy="1724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8" name="Group 330"/>
          <p:cNvGrpSpPr>
            <a:grpSpLocks/>
          </p:cNvGrpSpPr>
          <p:nvPr/>
        </p:nvGrpSpPr>
        <p:grpSpPr bwMode="auto">
          <a:xfrm>
            <a:off x="7239000" y="1755775"/>
            <a:ext cx="1506538" cy="1597025"/>
            <a:chOff x="4560" y="1106"/>
            <a:chExt cx="949" cy="1006"/>
          </a:xfrm>
        </p:grpSpPr>
        <p:sp>
          <p:nvSpPr>
            <p:cNvPr id="24948" name="Freeform 331"/>
            <p:cNvSpPr>
              <a:spLocks/>
            </p:cNvSpPr>
            <p:nvPr/>
          </p:nvSpPr>
          <p:spPr bwMode="auto">
            <a:xfrm>
              <a:off x="4750" y="1585"/>
              <a:ext cx="759" cy="527"/>
            </a:xfrm>
            <a:custGeom>
              <a:avLst/>
              <a:gdLst>
                <a:gd name="T0" fmla="*/ 0 w 851"/>
                <a:gd name="T1" fmla="*/ 121 h 681"/>
                <a:gd name="T2" fmla="*/ 21 w 851"/>
                <a:gd name="T3" fmla="*/ 121 h 681"/>
                <a:gd name="T4" fmla="*/ 50 w 851"/>
                <a:gd name="T5" fmla="*/ 121 h 681"/>
                <a:gd name="T6" fmla="*/ 78 w 851"/>
                <a:gd name="T7" fmla="*/ 121 h 681"/>
                <a:gd name="T8" fmla="*/ 106 w 851"/>
                <a:gd name="T9" fmla="*/ 121 h 681"/>
                <a:gd name="T10" fmla="*/ 135 w 851"/>
                <a:gd name="T11" fmla="*/ 114 h 681"/>
                <a:gd name="T12" fmla="*/ 163 w 851"/>
                <a:gd name="T13" fmla="*/ 121 h 681"/>
                <a:gd name="T14" fmla="*/ 192 w 851"/>
                <a:gd name="T15" fmla="*/ 121 h 681"/>
                <a:gd name="T16" fmla="*/ 213 w 851"/>
                <a:gd name="T17" fmla="*/ 100 h 681"/>
                <a:gd name="T18" fmla="*/ 241 w 851"/>
                <a:gd name="T19" fmla="*/ 92 h 681"/>
                <a:gd name="T20" fmla="*/ 269 w 851"/>
                <a:gd name="T21" fmla="*/ 92 h 681"/>
                <a:gd name="T22" fmla="*/ 298 w 851"/>
                <a:gd name="T23" fmla="*/ 50 h 681"/>
                <a:gd name="T24" fmla="*/ 326 w 851"/>
                <a:gd name="T25" fmla="*/ 22 h 681"/>
                <a:gd name="T26" fmla="*/ 355 w 851"/>
                <a:gd name="T27" fmla="*/ 22 h 681"/>
                <a:gd name="T28" fmla="*/ 383 w 851"/>
                <a:gd name="T29" fmla="*/ 7 h 681"/>
                <a:gd name="T30" fmla="*/ 411 w 851"/>
                <a:gd name="T31" fmla="*/ 0 h 681"/>
                <a:gd name="T32" fmla="*/ 432 w 851"/>
                <a:gd name="T33" fmla="*/ 0 h 681"/>
                <a:gd name="T34" fmla="*/ 461 w 851"/>
                <a:gd name="T35" fmla="*/ 50 h 681"/>
                <a:gd name="T36" fmla="*/ 489 w 851"/>
                <a:gd name="T37" fmla="*/ 92 h 681"/>
                <a:gd name="T38" fmla="*/ 518 w 851"/>
                <a:gd name="T39" fmla="*/ 92 h 681"/>
                <a:gd name="T40" fmla="*/ 546 w 851"/>
                <a:gd name="T41" fmla="*/ 149 h 681"/>
                <a:gd name="T42" fmla="*/ 574 w 851"/>
                <a:gd name="T43" fmla="*/ 227 h 681"/>
                <a:gd name="T44" fmla="*/ 603 w 851"/>
                <a:gd name="T45" fmla="*/ 277 h 681"/>
                <a:gd name="T46" fmla="*/ 631 w 851"/>
                <a:gd name="T47" fmla="*/ 312 h 681"/>
                <a:gd name="T48" fmla="*/ 652 w 851"/>
                <a:gd name="T49" fmla="*/ 355 h 681"/>
                <a:gd name="T50" fmla="*/ 681 w 851"/>
                <a:gd name="T51" fmla="*/ 355 h 681"/>
                <a:gd name="T52" fmla="*/ 709 w 851"/>
                <a:gd name="T53" fmla="*/ 461 h 681"/>
                <a:gd name="T54" fmla="*/ 737 w 851"/>
                <a:gd name="T55" fmla="*/ 511 h 681"/>
                <a:gd name="T56" fmla="*/ 766 w 851"/>
                <a:gd name="T57" fmla="*/ 511 h 681"/>
                <a:gd name="T58" fmla="*/ 794 w 851"/>
                <a:gd name="T59" fmla="*/ 532 h 681"/>
                <a:gd name="T60" fmla="*/ 822 w 851"/>
                <a:gd name="T61" fmla="*/ 645 h 681"/>
                <a:gd name="T62" fmla="*/ 851 w 851"/>
                <a:gd name="T63" fmla="*/ 681 h 6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1"/>
                <a:gd name="T97" fmla="*/ 0 h 681"/>
                <a:gd name="T98" fmla="*/ 851 w 851"/>
                <a:gd name="T99" fmla="*/ 681 h 6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1" h="681">
                  <a:moveTo>
                    <a:pt x="0" y="121"/>
                  </a:moveTo>
                  <a:lnTo>
                    <a:pt x="21" y="121"/>
                  </a:lnTo>
                  <a:lnTo>
                    <a:pt x="50" y="121"/>
                  </a:lnTo>
                  <a:lnTo>
                    <a:pt x="78" y="121"/>
                  </a:lnTo>
                  <a:lnTo>
                    <a:pt x="106" y="121"/>
                  </a:lnTo>
                  <a:lnTo>
                    <a:pt x="135" y="114"/>
                  </a:lnTo>
                  <a:lnTo>
                    <a:pt x="163" y="121"/>
                  </a:lnTo>
                  <a:lnTo>
                    <a:pt x="192" y="121"/>
                  </a:lnTo>
                  <a:lnTo>
                    <a:pt x="213" y="100"/>
                  </a:lnTo>
                  <a:lnTo>
                    <a:pt x="241" y="92"/>
                  </a:lnTo>
                  <a:lnTo>
                    <a:pt x="269" y="92"/>
                  </a:lnTo>
                  <a:lnTo>
                    <a:pt x="298" y="50"/>
                  </a:lnTo>
                  <a:lnTo>
                    <a:pt x="326" y="22"/>
                  </a:lnTo>
                  <a:lnTo>
                    <a:pt x="355" y="22"/>
                  </a:lnTo>
                  <a:lnTo>
                    <a:pt x="383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1" y="50"/>
                  </a:lnTo>
                  <a:lnTo>
                    <a:pt x="489" y="92"/>
                  </a:lnTo>
                  <a:lnTo>
                    <a:pt x="518" y="92"/>
                  </a:lnTo>
                  <a:lnTo>
                    <a:pt x="546" y="149"/>
                  </a:lnTo>
                  <a:lnTo>
                    <a:pt x="574" y="227"/>
                  </a:lnTo>
                  <a:lnTo>
                    <a:pt x="603" y="277"/>
                  </a:lnTo>
                  <a:lnTo>
                    <a:pt x="631" y="312"/>
                  </a:lnTo>
                  <a:lnTo>
                    <a:pt x="652" y="355"/>
                  </a:lnTo>
                  <a:lnTo>
                    <a:pt x="681" y="355"/>
                  </a:lnTo>
                  <a:lnTo>
                    <a:pt x="709" y="461"/>
                  </a:lnTo>
                  <a:lnTo>
                    <a:pt x="737" y="511"/>
                  </a:lnTo>
                  <a:lnTo>
                    <a:pt x="766" y="511"/>
                  </a:lnTo>
                  <a:lnTo>
                    <a:pt x="794" y="532"/>
                  </a:lnTo>
                  <a:lnTo>
                    <a:pt x="822" y="645"/>
                  </a:lnTo>
                  <a:lnTo>
                    <a:pt x="851" y="681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4561" y="1106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Fotografía de Photo Editor" r:id="rId10" imgW="276117" imgH="247685" progId="MSPhotoEd.3">
                    <p:embed/>
                  </p:oleObj>
                </mc:Choice>
                <mc:Fallback>
                  <p:oleObj name="Fotografía de Photo Editor" r:id="rId10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106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49" name="Line 333"/>
            <p:cNvSpPr>
              <a:spLocks noChangeShapeType="1"/>
            </p:cNvSpPr>
            <p:nvPr/>
          </p:nvSpPr>
          <p:spPr bwMode="auto">
            <a:xfrm>
              <a:off x="4560" y="1184"/>
              <a:ext cx="40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94" name="Rectangle 334"/>
          <p:cNvSpPr>
            <a:spLocks noChangeArrowheads="1"/>
          </p:cNvSpPr>
          <p:nvPr/>
        </p:nvSpPr>
        <p:spPr bwMode="auto">
          <a:xfrm>
            <a:off x="4360863" y="4432300"/>
            <a:ext cx="1203325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895" name="Rectangle 335"/>
          <p:cNvSpPr>
            <a:spLocks noChangeArrowheads="1"/>
          </p:cNvSpPr>
          <p:nvPr/>
        </p:nvSpPr>
        <p:spPr bwMode="auto">
          <a:xfrm>
            <a:off x="5954713" y="4422775"/>
            <a:ext cx="1204912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896" name="Rectangle 336"/>
          <p:cNvSpPr>
            <a:spLocks noChangeArrowheads="1"/>
          </p:cNvSpPr>
          <p:nvPr/>
        </p:nvSpPr>
        <p:spPr bwMode="auto">
          <a:xfrm>
            <a:off x="7540625" y="4422775"/>
            <a:ext cx="1204913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9" name="Group 337"/>
          <p:cNvGrpSpPr>
            <a:grpSpLocks/>
          </p:cNvGrpSpPr>
          <p:nvPr/>
        </p:nvGrpSpPr>
        <p:grpSpPr bwMode="auto">
          <a:xfrm>
            <a:off x="2439988" y="4105275"/>
            <a:ext cx="6305550" cy="1250950"/>
            <a:chOff x="1537" y="2586"/>
            <a:chExt cx="3972" cy="788"/>
          </a:xfrm>
        </p:grpSpPr>
        <p:grpSp>
          <p:nvGrpSpPr>
            <p:cNvPr id="24936" name="Group 338"/>
            <p:cNvGrpSpPr>
              <a:grpSpLocks/>
            </p:cNvGrpSpPr>
            <p:nvPr/>
          </p:nvGrpSpPr>
          <p:grpSpPr bwMode="auto">
            <a:xfrm>
              <a:off x="1537" y="2602"/>
              <a:ext cx="969" cy="772"/>
              <a:chOff x="1537" y="2602"/>
              <a:chExt cx="969" cy="772"/>
            </a:xfrm>
          </p:grpSpPr>
          <p:sp>
            <p:nvSpPr>
              <p:cNvPr id="24946" name="Freeform 339"/>
              <p:cNvSpPr>
                <a:spLocks/>
              </p:cNvSpPr>
              <p:nvPr/>
            </p:nvSpPr>
            <p:spPr bwMode="auto">
              <a:xfrm>
                <a:off x="1748" y="3078"/>
                <a:ext cx="758" cy="296"/>
              </a:xfrm>
              <a:custGeom>
                <a:avLst/>
                <a:gdLst>
                  <a:gd name="T0" fmla="*/ 0 w 850"/>
                  <a:gd name="T1" fmla="*/ 113 h 383"/>
                  <a:gd name="T2" fmla="*/ 21 w 850"/>
                  <a:gd name="T3" fmla="*/ 113 h 383"/>
                  <a:gd name="T4" fmla="*/ 49 w 850"/>
                  <a:gd name="T5" fmla="*/ 120 h 383"/>
                  <a:gd name="T6" fmla="*/ 78 w 850"/>
                  <a:gd name="T7" fmla="*/ 135 h 383"/>
                  <a:gd name="T8" fmla="*/ 106 w 850"/>
                  <a:gd name="T9" fmla="*/ 135 h 383"/>
                  <a:gd name="T10" fmla="*/ 134 w 850"/>
                  <a:gd name="T11" fmla="*/ 142 h 383"/>
                  <a:gd name="T12" fmla="*/ 163 w 850"/>
                  <a:gd name="T13" fmla="*/ 135 h 383"/>
                  <a:gd name="T14" fmla="*/ 191 w 850"/>
                  <a:gd name="T15" fmla="*/ 135 h 383"/>
                  <a:gd name="T16" fmla="*/ 212 w 850"/>
                  <a:gd name="T17" fmla="*/ 99 h 383"/>
                  <a:gd name="T18" fmla="*/ 241 w 850"/>
                  <a:gd name="T19" fmla="*/ 64 h 383"/>
                  <a:gd name="T20" fmla="*/ 269 w 850"/>
                  <a:gd name="T21" fmla="*/ 64 h 383"/>
                  <a:gd name="T22" fmla="*/ 297 w 850"/>
                  <a:gd name="T23" fmla="*/ 28 h 383"/>
                  <a:gd name="T24" fmla="*/ 326 w 850"/>
                  <a:gd name="T25" fmla="*/ 21 h 383"/>
                  <a:gd name="T26" fmla="*/ 354 w 850"/>
                  <a:gd name="T27" fmla="*/ 21 h 383"/>
                  <a:gd name="T28" fmla="*/ 382 w 850"/>
                  <a:gd name="T29" fmla="*/ 7 h 383"/>
                  <a:gd name="T30" fmla="*/ 411 w 850"/>
                  <a:gd name="T31" fmla="*/ 0 h 383"/>
                  <a:gd name="T32" fmla="*/ 432 w 850"/>
                  <a:gd name="T33" fmla="*/ 0 h 383"/>
                  <a:gd name="T34" fmla="*/ 460 w 850"/>
                  <a:gd name="T35" fmla="*/ 28 h 383"/>
                  <a:gd name="T36" fmla="*/ 489 w 850"/>
                  <a:gd name="T37" fmla="*/ 57 h 383"/>
                  <a:gd name="T38" fmla="*/ 517 w 850"/>
                  <a:gd name="T39" fmla="*/ 57 h 383"/>
                  <a:gd name="T40" fmla="*/ 545 w 850"/>
                  <a:gd name="T41" fmla="*/ 113 h 383"/>
                  <a:gd name="T42" fmla="*/ 574 w 850"/>
                  <a:gd name="T43" fmla="*/ 170 h 383"/>
                  <a:gd name="T44" fmla="*/ 602 w 850"/>
                  <a:gd name="T45" fmla="*/ 170 h 383"/>
                  <a:gd name="T46" fmla="*/ 630 w 850"/>
                  <a:gd name="T47" fmla="*/ 205 h 383"/>
                  <a:gd name="T48" fmla="*/ 652 w 850"/>
                  <a:gd name="T49" fmla="*/ 234 h 383"/>
                  <a:gd name="T50" fmla="*/ 680 w 850"/>
                  <a:gd name="T51" fmla="*/ 234 h 383"/>
                  <a:gd name="T52" fmla="*/ 708 w 850"/>
                  <a:gd name="T53" fmla="*/ 255 h 383"/>
                  <a:gd name="T54" fmla="*/ 737 w 850"/>
                  <a:gd name="T55" fmla="*/ 291 h 383"/>
                  <a:gd name="T56" fmla="*/ 765 w 850"/>
                  <a:gd name="T57" fmla="*/ 291 h 383"/>
                  <a:gd name="T58" fmla="*/ 793 w 850"/>
                  <a:gd name="T59" fmla="*/ 326 h 383"/>
                  <a:gd name="T60" fmla="*/ 822 w 850"/>
                  <a:gd name="T61" fmla="*/ 383 h 383"/>
                  <a:gd name="T62" fmla="*/ 850 w 850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383"/>
                  <a:gd name="T98" fmla="*/ 850 w 850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383">
                    <a:moveTo>
                      <a:pt x="0" y="113"/>
                    </a:moveTo>
                    <a:lnTo>
                      <a:pt x="21" y="113"/>
                    </a:lnTo>
                    <a:lnTo>
                      <a:pt x="49" y="120"/>
                    </a:lnTo>
                    <a:lnTo>
                      <a:pt x="78" y="135"/>
                    </a:lnTo>
                    <a:lnTo>
                      <a:pt x="106" y="135"/>
                    </a:lnTo>
                    <a:lnTo>
                      <a:pt x="134" y="142"/>
                    </a:lnTo>
                    <a:lnTo>
                      <a:pt x="163" y="135"/>
                    </a:lnTo>
                    <a:lnTo>
                      <a:pt x="191" y="135"/>
                    </a:lnTo>
                    <a:lnTo>
                      <a:pt x="212" y="99"/>
                    </a:lnTo>
                    <a:lnTo>
                      <a:pt x="241" y="64"/>
                    </a:lnTo>
                    <a:lnTo>
                      <a:pt x="269" y="64"/>
                    </a:lnTo>
                    <a:lnTo>
                      <a:pt x="297" y="28"/>
                    </a:lnTo>
                    <a:lnTo>
                      <a:pt x="326" y="21"/>
                    </a:lnTo>
                    <a:lnTo>
                      <a:pt x="354" y="21"/>
                    </a:lnTo>
                    <a:lnTo>
                      <a:pt x="382" y="7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57"/>
                    </a:lnTo>
                    <a:lnTo>
                      <a:pt x="545" y="113"/>
                    </a:lnTo>
                    <a:lnTo>
                      <a:pt x="574" y="170"/>
                    </a:lnTo>
                    <a:lnTo>
                      <a:pt x="602" y="170"/>
                    </a:lnTo>
                    <a:lnTo>
                      <a:pt x="630" y="205"/>
                    </a:lnTo>
                    <a:lnTo>
                      <a:pt x="652" y="234"/>
                    </a:lnTo>
                    <a:lnTo>
                      <a:pt x="680" y="234"/>
                    </a:lnTo>
                    <a:lnTo>
                      <a:pt x="708" y="255"/>
                    </a:lnTo>
                    <a:lnTo>
                      <a:pt x="737" y="291"/>
                    </a:lnTo>
                    <a:lnTo>
                      <a:pt x="765" y="291"/>
                    </a:lnTo>
                    <a:lnTo>
                      <a:pt x="793" y="326"/>
                    </a:lnTo>
                    <a:lnTo>
                      <a:pt x="822" y="383"/>
                    </a:lnTo>
                    <a:lnTo>
                      <a:pt x="850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2" name="Object 6"/>
              <p:cNvGraphicFramePr>
                <a:graphicFrameLocks noChangeAspect="1"/>
              </p:cNvGraphicFramePr>
              <p:nvPr/>
            </p:nvGraphicFramePr>
            <p:xfrm>
              <a:off x="1537" y="2602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" name="Fotografía de Photo Editor" r:id="rId11" imgW="276117" imgH="247685" progId="MSPhotoEd.3">
                      <p:embed/>
                    </p:oleObj>
                  </mc:Choice>
                  <mc:Fallback>
                    <p:oleObj name="Fotografía de Photo Editor" r:id="rId11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7" y="2602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7" name="Line 341"/>
              <p:cNvSpPr>
                <a:spLocks noChangeShapeType="1"/>
              </p:cNvSpPr>
              <p:nvPr/>
            </p:nvSpPr>
            <p:spPr bwMode="auto">
              <a:xfrm>
                <a:off x="1542" y="2790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7" name="Group 342"/>
            <p:cNvGrpSpPr>
              <a:grpSpLocks/>
            </p:cNvGrpSpPr>
            <p:nvPr/>
          </p:nvGrpSpPr>
          <p:grpSpPr bwMode="auto">
            <a:xfrm>
              <a:off x="2545" y="2586"/>
              <a:ext cx="960" cy="667"/>
              <a:chOff x="2545" y="2586"/>
              <a:chExt cx="960" cy="667"/>
            </a:xfrm>
          </p:grpSpPr>
          <p:sp>
            <p:nvSpPr>
              <p:cNvPr id="24944" name="Freeform 343"/>
              <p:cNvSpPr>
                <a:spLocks/>
              </p:cNvSpPr>
              <p:nvPr/>
            </p:nvSpPr>
            <p:spPr bwMode="auto">
              <a:xfrm>
                <a:off x="2747" y="3078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1" name="Object 5"/>
              <p:cNvGraphicFramePr>
                <a:graphicFrameLocks noChangeAspect="1"/>
              </p:cNvGraphicFramePr>
              <p:nvPr/>
            </p:nvGraphicFramePr>
            <p:xfrm>
              <a:off x="2545" y="2586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4" name="Fotografía de Photo Editor" r:id="rId12" imgW="276117" imgH="247685" progId="MSPhotoEd.3">
                      <p:embed/>
                    </p:oleObj>
                  </mc:Choice>
                  <mc:Fallback>
                    <p:oleObj name="Fotografía de Photo Editor" r:id="rId12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5" y="2586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5" name="Line 345"/>
              <p:cNvSpPr>
                <a:spLocks noChangeShapeType="1"/>
              </p:cNvSpPr>
              <p:nvPr/>
            </p:nvSpPr>
            <p:spPr bwMode="auto">
              <a:xfrm flipV="1">
                <a:off x="2550" y="2688"/>
                <a:ext cx="396" cy="16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8" name="Group 346"/>
            <p:cNvGrpSpPr>
              <a:grpSpLocks/>
            </p:cNvGrpSpPr>
            <p:nvPr/>
          </p:nvGrpSpPr>
          <p:grpSpPr bwMode="auto">
            <a:xfrm>
              <a:off x="3545" y="2610"/>
              <a:ext cx="965" cy="693"/>
              <a:chOff x="3545" y="2610"/>
              <a:chExt cx="965" cy="693"/>
            </a:xfrm>
          </p:grpSpPr>
          <p:sp>
            <p:nvSpPr>
              <p:cNvPr id="24942" name="Freeform 347"/>
              <p:cNvSpPr>
                <a:spLocks/>
              </p:cNvSpPr>
              <p:nvPr/>
            </p:nvSpPr>
            <p:spPr bwMode="auto">
              <a:xfrm>
                <a:off x="3751" y="3078"/>
                <a:ext cx="759" cy="225"/>
              </a:xfrm>
              <a:custGeom>
                <a:avLst/>
                <a:gdLst>
                  <a:gd name="T0" fmla="*/ 0 w 851"/>
                  <a:gd name="T1" fmla="*/ 177 h 291"/>
                  <a:gd name="T2" fmla="*/ 22 w 851"/>
                  <a:gd name="T3" fmla="*/ 177 h 291"/>
                  <a:gd name="T4" fmla="*/ 50 w 851"/>
                  <a:gd name="T5" fmla="*/ 177 h 291"/>
                  <a:gd name="T6" fmla="*/ 78 w 851"/>
                  <a:gd name="T7" fmla="*/ 184 h 291"/>
                  <a:gd name="T8" fmla="*/ 107 w 851"/>
                  <a:gd name="T9" fmla="*/ 184 h 291"/>
                  <a:gd name="T10" fmla="*/ 135 w 851"/>
                  <a:gd name="T11" fmla="*/ 184 h 291"/>
                  <a:gd name="T12" fmla="*/ 163 w 851"/>
                  <a:gd name="T13" fmla="*/ 170 h 291"/>
                  <a:gd name="T14" fmla="*/ 192 w 851"/>
                  <a:gd name="T15" fmla="*/ 163 h 291"/>
                  <a:gd name="T16" fmla="*/ 213 w 851"/>
                  <a:gd name="T17" fmla="*/ 170 h 291"/>
                  <a:gd name="T18" fmla="*/ 241 w 851"/>
                  <a:gd name="T19" fmla="*/ 163 h 291"/>
                  <a:gd name="T20" fmla="*/ 270 w 851"/>
                  <a:gd name="T21" fmla="*/ 184 h 291"/>
                  <a:gd name="T22" fmla="*/ 298 w 851"/>
                  <a:gd name="T23" fmla="*/ 170 h 291"/>
                  <a:gd name="T24" fmla="*/ 326 w 851"/>
                  <a:gd name="T25" fmla="*/ 92 h 291"/>
                  <a:gd name="T26" fmla="*/ 355 w 851"/>
                  <a:gd name="T27" fmla="*/ 78 h 291"/>
                  <a:gd name="T28" fmla="*/ 383 w 851"/>
                  <a:gd name="T29" fmla="*/ 28 h 291"/>
                  <a:gd name="T30" fmla="*/ 411 w 851"/>
                  <a:gd name="T31" fmla="*/ 0 h 291"/>
                  <a:gd name="T32" fmla="*/ 433 w 851"/>
                  <a:gd name="T33" fmla="*/ 0 h 291"/>
                  <a:gd name="T34" fmla="*/ 461 w 851"/>
                  <a:gd name="T35" fmla="*/ 28 h 291"/>
                  <a:gd name="T36" fmla="*/ 489 w 851"/>
                  <a:gd name="T37" fmla="*/ 28 h 291"/>
                  <a:gd name="T38" fmla="*/ 518 w 851"/>
                  <a:gd name="T39" fmla="*/ 71 h 291"/>
                  <a:gd name="T40" fmla="*/ 546 w 851"/>
                  <a:gd name="T41" fmla="*/ 135 h 291"/>
                  <a:gd name="T42" fmla="*/ 574 w 851"/>
                  <a:gd name="T43" fmla="*/ 156 h 291"/>
                  <a:gd name="T44" fmla="*/ 603 w 851"/>
                  <a:gd name="T45" fmla="*/ 191 h 291"/>
                  <a:gd name="T46" fmla="*/ 631 w 851"/>
                  <a:gd name="T47" fmla="*/ 191 h 291"/>
                  <a:gd name="T48" fmla="*/ 652 w 851"/>
                  <a:gd name="T49" fmla="*/ 198 h 291"/>
                  <a:gd name="T50" fmla="*/ 681 w 851"/>
                  <a:gd name="T51" fmla="*/ 227 h 291"/>
                  <a:gd name="T52" fmla="*/ 709 w 851"/>
                  <a:gd name="T53" fmla="*/ 213 h 291"/>
                  <a:gd name="T54" fmla="*/ 737 w 851"/>
                  <a:gd name="T55" fmla="*/ 248 h 291"/>
                  <a:gd name="T56" fmla="*/ 766 w 851"/>
                  <a:gd name="T57" fmla="*/ 248 h 291"/>
                  <a:gd name="T58" fmla="*/ 794 w 851"/>
                  <a:gd name="T59" fmla="*/ 241 h 291"/>
                  <a:gd name="T60" fmla="*/ 822 w 851"/>
                  <a:gd name="T61" fmla="*/ 291 h 291"/>
                  <a:gd name="T62" fmla="*/ 851 w 851"/>
                  <a:gd name="T63" fmla="*/ 291 h 29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1"/>
                  <a:gd name="T97" fmla="*/ 0 h 291"/>
                  <a:gd name="T98" fmla="*/ 851 w 851"/>
                  <a:gd name="T99" fmla="*/ 291 h 29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1" h="291">
                    <a:moveTo>
                      <a:pt x="0" y="177"/>
                    </a:moveTo>
                    <a:lnTo>
                      <a:pt x="22" y="177"/>
                    </a:lnTo>
                    <a:lnTo>
                      <a:pt x="50" y="177"/>
                    </a:lnTo>
                    <a:lnTo>
                      <a:pt x="78" y="184"/>
                    </a:lnTo>
                    <a:lnTo>
                      <a:pt x="107" y="184"/>
                    </a:lnTo>
                    <a:lnTo>
                      <a:pt x="135" y="184"/>
                    </a:lnTo>
                    <a:lnTo>
                      <a:pt x="163" y="170"/>
                    </a:lnTo>
                    <a:lnTo>
                      <a:pt x="192" y="163"/>
                    </a:lnTo>
                    <a:lnTo>
                      <a:pt x="213" y="170"/>
                    </a:lnTo>
                    <a:lnTo>
                      <a:pt x="241" y="163"/>
                    </a:lnTo>
                    <a:lnTo>
                      <a:pt x="270" y="184"/>
                    </a:lnTo>
                    <a:lnTo>
                      <a:pt x="298" y="170"/>
                    </a:lnTo>
                    <a:lnTo>
                      <a:pt x="326" y="92"/>
                    </a:lnTo>
                    <a:lnTo>
                      <a:pt x="355" y="78"/>
                    </a:lnTo>
                    <a:lnTo>
                      <a:pt x="383" y="28"/>
                    </a:lnTo>
                    <a:lnTo>
                      <a:pt x="411" y="0"/>
                    </a:lnTo>
                    <a:lnTo>
                      <a:pt x="433" y="0"/>
                    </a:lnTo>
                    <a:lnTo>
                      <a:pt x="461" y="28"/>
                    </a:lnTo>
                    <a:lnTo>
                      <a:pt x="489" y="28"/>
                    </a:lnTo>
                    <a:lnTo>
                      <a:pt x="518" y="71"/>
                    </a:lnTo>
                    <a:lnTo>
                      <a:pt x="546" y="135"/>
                    </a:lnTo>
                    <a:lnTo>
                      <a:pt x="574" y="156"/>
                    </a:lnTo>
                    <a:lnTo>
                      <a:pt x="603" y="191"/>
                    </a:lnTo>
                    <a:lnTo>
                      <a:pt x="631" y="191"/>
                    </a:lnTo>
                    <a:lnTo>
                      <a:pt x="652" y="198"/>
                    </a:lnTo>
                    <a:lnTo>
                      <a:pt x="681" y="227"/>
                    </a:lnTo>
                    <a:lnTo>
                      <a:pt x="709" y="213"/>
                    </a:lnTo>
                    <a:lnTo>
                      <a:pt x="737" y="248"/>
                    </a:lnTo>
                    <a:lnTo>
                      <a:pt x="766" y="248"/>
                    </a:lnTo>
                    <a:lnTo>
                      <a:pt x="794" y="241"/>
                    </a:lnTo>
                    <a:lnTo>
                      <a:pt x="822" y="291"/>
                    </a:lnTo>
                    <a:lnTo>
                      <a:pt x="851" y="29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0" name="Object 4"/>
              <p:cNvGraphicFramePr>
                <a:graphicFrameLocks noChangeAspect="1"/>
              </p:cNvGraphicFramePr>
              <p:nvPr/>
            </p:nvGraphicFramePr>
            <p:xfrm>
              <a:off x="3545" y="2610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5" name="Fotografía de Photo Editor" r:id="rId13" imgW="276117" imgH="247685" progId="MSPhotoEd.3">
                      <p:embed/>
                    </p:oleObj>
                  </mc:Choice>
                  <mc:Fallback>
                    <p:oleObj name="Fotografía de Photo Editor" r:id="rId13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5" y="2610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3" name="Line 349"/>
              <p:cNvSpPr>
                <a:spLocks noChangeShapeType="1"/>
              </p:cNvSpPr>
              <p:nvPr/>
            </p:nvSpPr>
            <p:spPr bwMode="auto">
              <a:xfrm flipV="1">
                <a:off x="3558" y="2616"/>
                <a:ext cx="396" cy="34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9" name="Group 350"/>
            <p:cNvGrpSpPr>
              <a:grpSpLocks/>
            </p:cNvGrpSpPr>
            <p:nvPr/>
          </p:nvGrpSpPr>
          <p:grpSpPr bwMode="auto">
            <a:xfrm>
              <a:off x="4553" y="2592"/>
              <a:ext cx="956" cy="782"/>
              <a:chOff x="4553" y="2592"/>
              <a:chExt cx="956" cy="782"/>
            </a:xfrm>
          </p:grpSpPr>
          <p:sp>
            <p:nvSpPr>
              <p:cNvPr id="24940" name="Freeform 351"/>
              <p:cNvSpPr>
                <a:spLocks/>
              </p:cNvSpPr>
              <p:nvPr/>
            </p:nvSpPr>
            <p:spPr bwMode="auto">
              <a:xfrm>
                <a:off x="4750" y="3078"/>
                <a:ext cx="759" cy="296"/>
              </a:xfrm>
              <a:custGeom>
                <a:avLst/>
                <a:gdLst>
                  <a:gd name="T0" fmla="*/ 0 w 851"/>
                  <a:gd name="T1" fmla="*/ 156 h 383"/>
                  <a:gd name="T2" fmla="*/ 21 w 851"/>
                  <a:gd name="T3" fmla="*/ 156 h 383"/>
                  <a:gd name="T4" fmla="*/ 50 w 851"/>
                  <a:gd name="T5" fmla="*/ 156 h 383"/>
                  <a:gd name="T6" fmla="*/ 78 w 851"/>
                  <a:gd name="T7" fmla="*/ 156 h 383"/>
                  <a:gd name="T8" fmla="*/ 106 w 851"/>
                  <a:gd name="T9" fmla="*/ 156 h 383"/>
                  <a:gd name="T10" fmla="*/ 135 w 851"/>
                  <a:gd name="T11" fmla="*/ 156 h 383"/>
                  <a:gd name="T12" fmla="*/ 163 w 851"/>
                  <a:gd name="T13" fmla="*/ 156 h 383"/>
                  <a:gd name="T14" fmla="*/ 192 w 851"/>
                  <a:gd name="T15" fmla="*/ 156 h 383"/>
                  <a:gd name="T16" fmla="*/ 213 w 851"/>
                  <a:gd name="T17" fmla="*/ 156 h 383"/>
                  <a:gd name="T18" fmla="*/ 241 w 851"/>
                  <a:gd name="T19" fmla="*/ 156 h 383"/>
                  <a:gd name="T20" fmla="*/ 269 w 851"/>
                  <a:gd name="T21" fmla="*/ 135 h 383"/>
                  <a:gd name="T22" fmla="*/ 298 w 851"/>
                  <a:gd name="T23" fmla="*/ 135 h 383"/>
                  <a:gd name="T24" fmla="*/ 326 w 851"/>
                  <a:gd name="T25" fmla="*/ 92 h 383"/>
                  <a:gd name="T26" fmla="*/ 355 w 851"/>
                  <a:gd name="T27" fmla="*/ 28 h 383"/>
                  <a:gd name="T28" fmla="*/ 383 w 851"/>
                  <a:gd name="T29" fmla="*/ 28 h 383"/>
                  <a:gd name="T30" fmla="*/ 411 w 851"/>
                  <a:gd name="T31" fmla="*/ 0 h 383"/>
                  <a:gd name="T32" fmla="*/ 432 w 851"/>
                  <a:gd name="T33" fmla="*/ 0 h 383"/>
                  <a:gd name="T34" fmla="*/ 461 w 851"/>
                  <a:gd name="T35" fmla="*/ 28 h 383"/>
                  <a:gd name="T36" fmla="*/ 489 w 851"/>
                  <a:gd name="T37" fmla="*/ 28 h 383"/>
                  <a:gd name="T38" fmla="*/ 518 w 851"/>
                  <a:gd name="T39" fmla="*/ 50 h 383"/>
                  <a:gd name="T40" fmla="*/ 546 w 851"/>
                  <a:gd name="T41" fmla="*/ 99 h 383"/>
                  <a:gd name="T42" fmla="*/ 574 w 851"/>
                  <a:gd name="T43" fmla="*/ 113 h 383"/>
                  <a:gd name="T44" fmla="*/ 603 w 851"/>
                  <a:gd name="T45" fmla="*/ 170 h 383"/>
                  <a:gd name="T46" fmla="*/ 631 w 851"/>
                  <a:gd name="T47" fmla="*/ 170 h 383"/>
                  <a:gd name="T48" fmla="*/ 652 w 851"/>
                  <a:gd name="T49" fmla="*/ 213 h 383"/>
                  <a:gd name="T50" fmla="*/ 681 w 851"/>
                  <a:gd name="T51" fmla="*/ 234 h 383"/>
                  <a:gd name="T52" fmla="*/ 709 w 851"/>
                  <a:gd name="T53" fmla="*/ 227 h 383"/>
                  <a:gd name="T54" fmla="*/ 737 w 851"/>
                  <a:gd name="T55" fmla="*/ 291 h 383"/>
                  <a:gd name="T56" fmla="*/ 766 w 851"/>
                  <a:gd name="T57" fmla="*/ 291 h 383"/>
                  <a:gd name="T58" fmla="*/ 794 w 851"/>
                  <a:gd name="T59" fmla="*/ 333 h 383"/>
                  <a:gd name="T60" fmla="*/ 822 w 851"/>
                  <a:gd name="T61" fmla="*/ 383 h 383"/>
                  <a:gd name="T62" fmla="*/ 851 w 851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1"/>
                  <a:gd name="T97" fmla="*/ 0 h 383"/>
                  <a:gd name="T98" fmla="*/ 851 w 851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1" h="383">
                    <a:moveTo>
                      <a:pt x="0" y="156"/>
                    </a:moveTo>
                    <a:lnTo>
                      <a:pt x="21" y="156"/>
                    </a:lnTo>
                    <a:lnTo>
                      <a:pt x="50" y="156"/>
                    </a:lnTo>
                    <a:lnTo>
                      <a:pt x="78" y="156"/>
                    </a:lnTo>
                    <a:lnTo>
                      <a:pt x="106" y="156"/>
                    </a:lnTo>
                    <a:lnTo>
                      <a:pt x="135" y="156"/>
                    </a:lnTo>
                    <a:lnTo>
                      <a:pt x="163" y="156"/>
                    </a:lnTo>
                    <a:lnTo>
                      <a:pt x="192" y="156"/>
                    </a:lnTo>
                    <a:lnTo>
                      <a:pt x="213" y="156"/>
                    </a:lnTo>
                    <a:lnTo>
                      <a:pt x="241" y="156"/>
                    </a:lnTo>
                    <a:lnTo>
                      <a:pt x="269" y="135"/>
                    </a:lnTo>
                    <a:lnTo>
                      <a:pt x="298" y="135"/>
                    </a:lnTo>
                    <a:lnTo>
                      <a:pt x="326" y="92"/>
                    </a:lnTo>
                    <a:lnTo>
                      <a:pt x="355" y="28"/>
                    </a:lnTo>
                    <a:lnTo>
                      <a:pt x="383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1" y="28"/>
                    </a:lnTo>
                    <a:lnTo>
                      <a:pt x="489" y="28"/>
                    </a:lnTo>
                    <a:lnTo>
                      <a:pt x="518" y="50"/>
                    </a:lnTo>
                    <a:lnTo>
                      <a:pt x="546" y="99"/>
                    </a:lnTo>
                    <a:lnTo>
                      <a:pt x="574" y="113"/>
                    </a:lnTo>
                    <a:lnTo>
                      <a:pt x="603" y="170"/>
                    </a:lnTo>
                    <a:lnTo>
                      <a:pt x="631" y="170"/>
                    </a:lnTo>
                    <a:lnTo>
                      <a:pt x="652" y="213"/>
                    </a:lnTo>
                    <a:lnTo>
                      <a:pt x="681" y="234"/>
                    </a:lnTo>
                    <a:lnTo>
                      <a:pt x="709" y="227"/>
                    </a:lnTo>
                    <a:lnTo>
                      <a:pt x="737" y="291"/>
                    </a:lnTo>
                    <a:lnTo>
                      <a:pt x="766" y="291"/>
                    </a:lnTo>
                    <a:lnTo>
                      <a:pt x="794" y="333"/>
                    </a:lnTo>
                    <a:lnTo>
                      <a:pt x="822" y="383"/>
                    </a:lnTo>
                    <a:lnTo>
                      <a:pt x="851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79" name="Object 3"/>
              <p:cNvGraphicFramePr>
                <a:graphicFrameLocks noChangeAspect="1"/>
              </p:cNvGraphicFramePr>
              <p:nvPr/>
            </p:nvGraphicFramePr>
            <p:xfrm>
              <a:off x="4553" y="2594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" name="Fotografía de Photo Editor" r:id="rId14" imgW="276117" imgH="247685" progId="MSPhotoEd.3">
                      <p:embed/>
                    </p:oleObj>
                  </mc:Choice>
                  <mc:Fallback>
                    <p:oleObj name="Fotografía de Photo Editor" r:id="rId14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3" y="2594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1" name="Line 353"/>
              <p:cNvSpPr>
                <a:spLocks noChangeShapeType="1"/>
              </p:cNvSpPr>
              <p:nvPr/>
            </p:nvSpPr>
            <p:spPr bwMode="auto">
              <a:xfrm flipV="1">
                <a:off x="4674" y="2592"/>
                <a:ext cx="192" cy="3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355"/>
          <p:cNvGrpSpPr>
            <a:grpSpLocks/>
          </p:cNvGrpSpPr>
          <p:nvPr/>
        </p:nvGrpSpPr>
        <p:grpSpPr bwMode="auto">
          <a:xfrm>
            <a:off x="4391025" y="2667000"/>
            <a:ext cx="4343400" cy="847725"/>
            <a:chOff x="2766" y="1680"/>
            <a:chExt cx="2736" cy="534"/>
          </a:xfrm>
        </p:grpSpPr>
        <p:grpSp>
          <p:nvGrpSpPr>
            <p:cNvPr id="24927" name="Group 356"/>
            <p:cNvGrpSpPr>
              <a:grpSpLocks/>
            </p:cNvGrpSpPr>
            <p:nvPr/>
          </p:nvGrpSpPr>
          <p:grpSpPr bwMode="auto">
            <a:xfrm>
              <a:off x="2766" y="1710"/>
              <a:ext cx="732" cy="420"/>
              <a:chOff x="1764" y="1692"/>
              <a:chExt cx="732" cy="300"/>
            </a:xfrm>
          </p:grpSpPr>
          <p:sp>
            <p:nvSpPr>
              <p:cNvPr id="24934" name="Line 357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Line 358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8" name="Group 359"/>
            <p:cNvGrpSpPr>
              <a:grpSpLocks/>
            </p:cNvGrpSpPr>
            <p:nvPr/>
          </p:nvGrpSpPr>
          <p:grpSpPr bwMode="auto">
            <a:xfrm>
              <a:off x="3774" y="1704"/>
              <a:ext cx="732" cy="510"/>
              <a:chOff x="1764" y="1692"/>
              <a:chExt cx="732" cy="300"/>
            </a:xfrm>
          </p:grpSpPr>
          <p:sp>
            <p:nvSpPr>
              <p:cNvPr id="24932" name="Line 360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Line 361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9" name="Group 362"/>
            <p:cNvGrpSpPr>
              <a:grpSpLocks/>
            </p:cNvGrpSpPr>
            <p:nvPr/>
          </p:nvGrpSpPr>
          <p:grpSpPr bwMode="auto">
            <a:xfrm>
              <a:off x="4770" y="1680"/>
              <a:ext cx="732" cy="444"/>
              <a:chOff x="1764" y="1692"/>
              <a:chExt cx="732" cy="300"/>
            </a:xfrm>
          </p:grpSpPr>
          <p:sp>
            <p:nvSpPr>
              <p:cNvPr id="24930" name="Line 363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Line 364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365"/>
          <p:cNvGrpSpPr>
            <a:grpSpLocks/>
          </p:cNvGrpSpPr>
          <p:nvPr/>
        </p:nvGrpSpPr>
        <p:grpSpPr bwMode="auto">
          <a:xfrm>
            <a:off x="2790825" y="5057775"/>
            <a:ext cx="5934075" cy="323850"/>
            <a:chOff x="1758" y="3186"/>
            <a:chExt cx="3738" cy="204"/>
          </a:xfrm>
        </p:grpSpPr>
        <p:grpSp>
          <p:nvGrpSpPr>
            <p:cNvPr id="24917" name="Group 366"/>
            <p:cNvGrpSpPr>
              <a:grpSpLocks/>
            </p:cNvGrpSpPr>
            <p:nvPr/>
          </p:nvGrpSpPr>
          <p:grpSpPr bwMode="auto">
            <a:xfrm>
              <a:off x="1758" y="3186"/>
              <a:ext cx="732" cy="204"/>
              <a:chOff x="1764" y="1692"/>
              <a:chExt cx="732" cy="300"/>
            </a:xfrm>
          </p:grpSpPr>
          <p:sp>
            <p:nvSpPr>
              <p:cNvPr id="24925" name="Line 367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Line 368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18" name="Line 369"/>
            <p:cNvSpPr>
              <a:spLocks noChangeShapeType="1"/>
            </p:cNvSpPr>
            <p:nvPr/>
          </p:nvSpPr>
          <p:spPr bwMode="auto">
            <a:xfrm>
              <a:off x="2754" y="324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919" name="Group 370"/>
            <p:cNvGrpSpPr>
              <a:grpSpLocks/>
            </p:cNvGrpSpPr>
            <p:nvPr/>
          </p:nvGrpSpPr>
          <p:grpSpPr bwMode="auto">
            <a:xfrm>
              <a:off x="3756" y="3234"/>
              <a:ext cx="732" cy="84"/>
              <a:chOff x="1764" y="1692"/>
              <a:chExt cx="732" cy="300"/>
            </a:xfrm>
          </p:grpSpPr>
          <p:sp>
            <p:nvSpPr>
              <p:cNvPr id="24923" name="Line 371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Line 372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0" name="Group 373"/>
            <p:cNvGrpSpPr>
              <a:grpSpLocks/>
            </p:cNvGrpSpPr>
            <p:nvPr/>
          </p:nvGrpSpPr>
          <p:grpSpPr bwMode="auto">
            <a:xfrm>
              <a:off x="4764" y="3192"/>
              <a:ext cx="732" cy="186"/>
              <a:chOff x="1764" y="1692"/>
              <a:chExt cx="732" cy="300"/>
            </a:xfrm>
          </p:grpSpPr>
          <p:sp>
            <p:nvSpPr>
              <p:cNvPr id="24921" name="Line 374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Line 375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376"/>
          <p:cNvGrpSpPr>
            <a:grpSpLocks/>
          </p:cNvGrpSpPr>
          <p:nvPr/>
        </p:nvGrpSpPr>
        <p:grpSpPr bwMode="auto">
          <a:xfrm>
            <a:off x="609600" y="2282825"/>
            <a:ext cx="3429000" cy="1784350"/>
            <a:chOff x="384" y="1438"/>
            <a:chExt cx="2160" cy="1124"/>
          </a:xfrm>
        </p:grpSpPr>
        <p:sp>
          <p:nvSpPr>
            <p:cNvPr id="24915" name="Line 377"/>
            <p:cNvSpPr>
              <a:spLocks noChangeShapeType="1"/>
            </p:cNvSpPr>
            <p:nvPr/>
          </p:nvSpPr>
          <p:spPr bwMode="auto">
            <a:xfrm flipV="1">
              <a:off x="384" y="1644"/>
              <a:ext cx="216" cy="1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6" name="Freeform 378"/>
            <p:cNvSpPr>
              <a:spLocks/>
            </p:cNvSpPr>
            <p:nvPr/>
          </p:nvSpPr>
          <p:spPr bwMode="auto">
            <a:xfrm>
              <a:off x="654" y="1438"/>
              <a:ext cx="1890" cy="1124"/>
            </a:xfrm>
            <a:custGeom>
              <a:avLst/>
              <a:gdLst>
                <a:gd name="T0" fmla="*/ 1890 w 1890"/>
                <a:gd name="T1" fmla="*/ 1124 h 1124"/>
                <a:gd name="T2" fmla="*/ 720 w 1890"/>
                <a:gd name="T3" fmla="*/ 170 h 1124"/>
                <a:gd name="T4" fmla="*/ 0 w 1890"/>
                <a:gd name="T5" fmla="*/ 104 h 1124"/>
                <a:gd name="T6" fmla="*/ 0 60000 65536"/>
                <a:gd name="T7" fmla="*/ 0 60000 65536"/>
                <a:gd name="T8" fmla="*/ 0 60000 65536"/>
                <a:gd name="T9" fmla="*/ 0 w 1890"/>
                <a:gd name="T10" fmla="*/ 0 h 1124"/>
                <a:gd name="T11" fmla="*/ 1890 w 1890"/>
                <a:gd name="T12" fmla="*/ 1124 h 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0" h="1124">
                  <a:moveTo>
                    <a:pt x="1890" y="1124"/>
                  </a:moveTo>
                  <a:cubicBezTo>
                    <a:pt x="1462" y="732"/>
                    <a:pt x="1035" y="340"/>
                    <a:pt x="720" y="170"/>
                  </a:cubicBezTo>
                  <a:cubicBezTo>
                    <a:pt x="405" y="0"/>
                    <a:pt x="202" y="52"/>
                    <a:pt x="0" y="104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23" name="Group 379"/>
          <p:cNvGrpSpPr>
            <a:grpSpLocks/>
          </p:cNvGrpSpPr>
          <p:nvPr/>
        </p:nvGrpSpPr>
        <p:grpSpPr bwMode="auto">
          <a:xfrm>
            <a:off x="2800350" y="2686050"/>
            <a:ext cx="1162050" cy="476250"/>
            <a:chOff x="1764" y="1692"/>
            <a:chExt cx="732" cy="300"/>
          </a:xfrm>
        </p:grpSpPr>
        <p:grpSp>
          <p:nvGrpSpPr>
            <p:cNvPr id="24911" name="Group 380"/>
            <p:cNvGrpSpPr>
              <a:grpSpLocks/>
            </p:cNvGrpSpPr>
            <p:nvPr/>
          </p:nvGrpSpPr>
          <p:grpSpPr bwMode="auto">
            <a:xfrm>
              <a:off x="1764" y="1692"/>
              <a:ext cx="732" cy="300"/>
              <a:chOff x="1764" y="1692"/>
              <a:chExt cx="732" cy="300"/>
            </a:xfrm>
          </p:grpSpPr>
          <p:sp>
            <p:nvSpPr>
              <p:cNvPr id="24913" name="Line 381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Line 382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12" name="Text Box 383"/>
            <p:cNvSpPr txBox="1">
              <a:spLocks noChangeArrowheads="1"/>
            </p:cNvSpPr>
            <p:nvPr/>
          </p:nvSpPr>
          <p:spPr bwMode="auto">
            <a:xfrm>
              <a:off x="1838" y="1743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sz="1600" i="1" u="none"/>
                <a:t>d </a:t>
              </a:r>
            </a:p>
          </p:txBody>
        </p:sp>
      </p:grpSp>
      <p:sp>
        <p:nvSpPr>
          <p:cNvPr id="476544" name="Rectangle 384"/>
          <p:cNvSpPr>
            <a:spLocks noChangeArrowheads="1"/>
          </p:cNvSpPr>
          <p:nvPr/>
        </p:nvSpPr>
        <p:spPr bwMode="auto">
          <a:xfrm>
            <a:off x="4752975" y="5270500"/>
            <a:ext cx="47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600" i="1" u="none"/>
              <a:t>d</a:t>
            </a:r>
            <a:r>
              <a:rPr lang="es-ES" sz="1600" u="none" baseline="-25000"/>
              <a:t>min</a:t>
            </a:r>
          </a:p>
        </p:txBody>
      </p:sp>
      <p:grpSp>
        <p:nvGrpSpPr>
          <p:cNvPr id="25" name="Group 385"/>
          <p:cNvGrpSpPr>
            <a:grpSpLocks/>
          </p:cNvGrpSpPr>
          <p:nvPr/>
        </p:nvGrpSpPr>
        <p:grpSpPr bwMode="auto">
          <a:xfrm>
            <a:off x="2943225" y="2860675"/>
            <a:ext cx="5137150" cy="2536825"/>
            <a:chOff x="1854" y="1802"/>
            <a:chExt cx="3236" cy="1598"/>
          </a:xfrm>
        </p:grpSpPr>
        <p:sp>
          <p:nvSpPr>
            <p:cNvPr id="24905" name="Rectangle 386"/>
            <p:cNvSpPr>
              <a:spLocks noChangeArrowheads="1"/>
            </p:cNvSpPr>
            <p:nvPr/>
          </p:nvSpPr>
          <p:spPr bwMode="auto">
            <a:xfrm>
              <a:off x="2850" y="1814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6" name="Rectangle 387"/>
            <p:cNvSpPr>
              <a:spLocks noChangeArrowheads="1"/>
            </p:cNvSpPr>
            <p:nvPr/>
          </p:nvSpPr>
          <p:spPr bwMode="auto">
            <a:xfrm>
              <a:off x="4818" y="180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7" name="Rectangle 388"/>
            <p:cNvSpPr>
              <a:spLocks noChangeArrowheads="1"/>
            </p:cNvSpPr>
            <p:nvPr/>
          </p:nvSpPr>
          <p:spPr bwMode="auto">
            <a:xfrm>
              <a:off x="4002" y="3146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8" name="Rectangle 389"/>
            <p:cNvSpPr>
              <a:spLocks noChangeArrowheads="1"/>
            </p:cNvSpPr>
            <p:nvPr/>
          </p:nvSpPr>
          <p:spPr bwMode="auto">
            <a:xfrm>
              <a:off x="1854" y="3188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9" name="Rectangle 390"/>
            <p:cNvSpPr>
              <a:spLocks noChangeArrowheads="1"/>
            </p:cNvSpPr>
            <p:nvPr/>
          </p:nvSpPr>
          <p:spPr bwMode="auto">
            <a:xfrm>
              <a:off x="4890" y="318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10" name="Rectangle 391"/>
            <p:cNvSpPr>
              <a:spLocks noChangeArrowheads="1"/>
            </p:cNvSpPr>
            <p:nvPr/>
          </p:nvSpPr>
          <p:spPr bwMode="auto">
            <a:xfrm>
              <a:off x="3828" y="186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</p:grpSp>
      <p:sp>
        <p:nvSpPr>
          <p:cNvPr id="24904" name="Text Box 393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52BA885C-FA2A-DA46-A56E-D683851A3C88}" type="slidenum">
              <a:rPr sz="1400" b="1" u="none" noProof="1">
                <a:solidFill>
                  <a:srgbClr val="99CCFF"/>
                </a:solidFill>
              </a:rPr>
              <a:pPr/>
              <a:t>6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7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7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554" grpId="0" animBg="1"/>
      <p:bldP spid="476478" grpId="0" animBg="1"/>
      <p:bldP spid="476480" grpId="0" animBg="1"/>
      <p:bldP spid="4765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249863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6628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6630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1" name="Group 552"/>
          <p:cNvGrpSpPr>
            <a:grpSpLocks/>
          </p:cNvGrpSpPr>
          <p:nvPr/>
        </p:nvGrpSpPr>
        <p:grpSpPr bwMode="auto">
          <a:xfrm>
            <a:off x="828675" y="1257300"/>
            <a:ext cx="2247900" cy="4025900"/>
            <a:chOff x="522" y="792"/>
            <a:chExt cx="1416" cy="2536"/>
          </a:xfrm>
        </p:grpSpPr>
        <p:sp>
          <p:nvSpPr>
            <p:cNvPr id="26683" name="Rectangle 16"/>
            <p:cNvSpPr>
              <a:spLocks noChangeArrowheads="1"/>
            </p:cNvSpPr>
            <p:nvPr/>
          </p:nvSpPr>
          <p:spPr bwMode="auto">
            <a:xfrm>
              <a:off x="902" y="792"/>
              <a:ext cx="7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Selected</a:t>
              </a:r>
              <a:endPara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Crossing</a:t>
              </a:r>
              <a:r>
                <a:rPr lang="es-ES_tradnl" b="1" u="non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algn="ctr"/>
              <a:r>
                <a:rPr lang="es-ES_tradnl" b="1" u="non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Line </a:t>
              </a:r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Profile</a:t>
              </a:r>
              <a:endParaRPr lang="es-ES" b="1" u="non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84" name="Rectangle 395"/>
            <p:cNvSpPr>
              <a:spLocks noChangeArrowheads="1"/>
            </p:cNvSpPr>
            <p:nvPr/>
          </p:nvSpPr>
          <p:spPr bwMode="auto">
            <a:xfrm>
              <a:off x="522" y="1536"/>
              <a:ext cx="1416" cy="17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85" name="Rectangle 396"/>
            <p:cNvSpPr>
              <a:spLocks noChangeArrowheads="1"/>
            </p:cNvSpPr>
            <p:nvPr/>
          </p:nvSpPr>
          <p:spPr bwMode="auto">
            <a:xfrm>
              <a:off x="821" y="190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686" name="Line 397"/>
            <p:cNvSpPr>
              <a:spLocks noChangeShapeType="1"/>
            </p:cNvSpPr>
            <p:nvPr/>
          </p:nvSpPr>
          <p:spPr bwMode="auto">
            <a:xfrm>
              <a:off x="821" y="190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Freeform 398"/>
            <p:cNvSpPr>
              <a:spLocks/>
            </p:cNvSpPr>
            <p:nvPr/>
          </p:nvSpPr>
          <p:spPr bwMode="auto">
            <a:xfrm>
              <a:off x="821" y="190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688" name="Line 399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400"/>
            <p:cNvSpPr>
              <a:spLocks noChangeShapeType="1"/>
            </p:cNvSpPr>
            <p:nvPr/>
          </p:nvSpPr>
          <p:spPr bwMode="auto">
            <a:xfrm>
              <a:off x="821" y="299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401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02"/>
            <p:cNvSpPr>
              <a:spLocks noChangeShapeType="1"/>
            </p:cNvSpPr>
            <p:nvPr/>
          </p:nvSpPr>
          <p:spPr bwMode="auto">
            <a:xfrm flipV="1">
              <a:off x="1035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03"/>
            <p:cNvSpPr>
              <a:spLocks noChangeShapeType="1"/>
            </p:cNvSpPr>
            <p:nvPr/>
          </p:nvSpPr>
          <p:spPr bwMode="auto">
            <a:xfrm>
              <a:off x="1035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Rectangle 404"/>
            <p:cNvSpPr>
              <a:spLocks noChangeArrowheads="1"/>
            </p:cNvSpPr>
            <p:nvPr/>
          </p:nvSpPr>
          <p:spPr bwMode="auto">
            <a:xfrm>
              <a:off x="991" y="300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694" name="Line 405"/>
            <p:cNvSpPr>
              <a:spLocks noChangeShapeType="1"/>
            </p:cNvSpPr>
            <p:nvPr/>
          </p:nvSpPr>
          <p:spPr bwMode="auto">
            <a:xfrm flipV="1">
              <a:off x="1282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406"/>
            <p:cNvSpPr>
              <a:spLocks noChangeShapeType="1"/>
            </p:cNvSpPr>
            <p:nvPr/>
          </p:nvSpPr>
          <p:spPr bwMode="auto">
            <a:xfrm>
              <a:off x="1282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407"/>
            <p:cNvSpPr>
              <a:spLocks noChangeArrowheads="1"/>
            </p:cNvSpPr>
            <p:nvPr/>
          </p:nvSpPr>
          <p:spPr bwMode="auto">
            <a:xfrm>
              <a:off x="1238" y="3009"/>
              <a:ext cx="10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697" name="Line 408"/>
            <p:cNvSpPr>
              <a:spLocks noChangeShapeType="1"/>
            </p:cNvSpPr>
            <p:nvPr/>
          </p:nvSpPr>
          <p:spPr bwMode="auto">
            <a:xfrm flipV="1">
              <a:off x="1528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409"/>
            <p:cNvSpPr>
              <a:spLocks noChangeShapeType="1"/>
            </p:cNvSpPr>
            <p:nvPr/>
          </p:nvSpPr>
          <p:spPr bwMode="auto">
            <a:xfrm>
              <a:off x="1528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Rectangle 410"/>
            <p:cNvSpPr>
              <a:spLocks noChangeArrowheads="1"/>
            </p:cNvSpPr>
            <p:nvPr/>
          </p:nvSpPr>
          <p:spPr bwMode="auto">
            <a:xfrm>
              <a:off x="1484" y="3009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0" name="Line 411"/>
            <p:cNvSpPr>
              <a:spLocks noChangeShapeType="1"/>
            </p:cNvSpPr>
            <p:nvPr/>
          </p:nvSpPr>
          <p:spPr bwMode="auto">
            <a:xfrm>
              <a:off x="821" y="299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412"/>
            <p:cNvSpPr>
              <a:spLocks noChangeShapeType="1"/>
            </p:cNvSpPr>
            <p:nvPr/>
          </p:nvSpPr>
          <p:spPr bwMode="auto">
            <a:xfrm flipH="1">
              <a:off x="1566" y="299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Rectangle 413"/>
            <p:cNvSpPr>
              <a:spLocks noChangeArrowheads="1"/>
            </p:cNvSpPr>
            <p:nvPr/>
          </p:nvSpPr>
          <p:spPr bwMode="auto">
            <a:xfrm>
              <a:off x="751" y="29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3" name="Line 414"/>
            <p:cNvSpPr>
              <a:spLocks noChangeShapeType="1"/>
            </p:cNvSpPr>
            <p:nvPr/>
          </p:nvSpPr>
          <p:spPr bwMode="auto">
            <a:xfrm>
              <a:off x="821" y="277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415"/>
            <p:cNvSpPr>
              <a:spLocks noChangeShapeType="1"/>
            </p:cNvSpPr>
            <p:nvPr/>
          </p:nvSpPr>
          <p:spPr bwMode="auto">
            <a:xfrm flipH="1">
              <a:off x="1566" y="2778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Rectangle 416"/>
            <p:cNvSpPr>
              <a:spLocks noChangeArrowheads="1"/>
            </p:cNvSpPr>
            <p:nvPr/>
          </p:nvSpPr>
          <p:spPr bwMode="auto">
            <a:xfrm>
              <a:off x="707" y="273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6" name="Line 417"/>
            <p:cNvSpPr>
              <a:spLocks noChangeShapeType="1"/>
            </p:cNvSpPr>
            <p:nvPr/>
          </p:nvSpPr>
          <p:spPr bwMode="auto">
            <a:xfrm>
              <a:off x="821" y="256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18"/>
            <p:cNvSpPr>
              <a:spLocks noChangeShapeType="1"/>
            </p:cNvSpPr>
            <p:nvPr/>
          </p:nvSpPr>
          <p:spPr bwMode="auto">
            <a:xfrm flipH="1">
              <a:off x="1566" y="2565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Rectangle 419"/>
            <p:cNvSpPr>
              <a:spLocks noChangeArrowheads="1"/>
            </p:cNvSpPr>
            <p:nvPr/>
          </p:nvSpPr>
          <p:spPr bwMode="auto">
            <a:xfrm>
              <a:off x="662" y="252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9" name="Line 420"/>
            <p:cNvSpPr>
              <a:spLocks noChangeShapeType="1"/>
            </p:cNvSpPr>
            <p:nvPr/>
          </p:nvSpPr>
          <p:spPr bwMode="auto">
            <a:xfrm>
              <a:off x="821" y="235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21"/>
            <p:cNvSpPr>
              <a:spLocks noChangeShapeType="1"/>
            </p:cNvSpPr>
            <p:nvPr/>
          </p:nvSpPr>
          <p:spPr bwMode="auto">
            <a:xfrm flipH="1">
              <a:off x="1566" y="2350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422"/>
            <p:cNvSpPr>
              <a:spLocks noChangeArrowheads="1"/>
            </p:cNvSpPr>
            <p:nvPr/>
          </p:nvSpPr>
          <p:spPr bwMode="auto">
            <a:xfrm>
              <a:off x="662" y="230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2" name="Line 423"/>
            <p:cNvSpPr>
              <a:spLocks noChangeShapeType="1"/>
            </p:cNvSpPr>
            <p:nvPr/>
          </p:nvSpPr>
          <p:spPr bwMode="auto">
            <a:xfrm>
              <a:off x="821" y="213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424"/>
            <p:cNvSpPr>
              <a:spLocks noChangeShapeType="1"/>
            </p:cNvSpPr>
            <p:nvPr/>
          </p:nvSpPr>
          <p:spPr bwMode="auto">
            <a:xfrm flipH="1">
              <a:off x="1566" y="2137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Rectangle 425"/>
            <p:cNvSpPr>
              <a:spLocks noChangeArrowheads="1"/>
            </p:cNvSpPr>
            <p:nvPr/>
          </p:nvSpPr>
          <p:spPr bwMode="auto">
            <a:xfrm>
              <a:off x="662" y="209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5" name="Line 426"/>
            <p:cNvSpPr>
              <a:spLocks noChangeShapeType="1"/>
            </p:cNvSpPr>
            <p:nvPr/>
          </p:nvSpPr>
          <p:spPr bwMode="auto">
            <a:xfrm>
              <a:off x="821" y="19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427"/>
            <p:cNvSpPr>
              <a:spLocks noChangeShapeType="1"/>
            </p:cNvSpPr>
            <p:nvPr/>
          </p:nvSpPr>
          <p:spPr bwMode="auto">
            <a:xfrm flipH="1">
              <a:off x="1566" y="192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Rectangle 428"/>
            <p:cNvSpPr>
              <a:spLocks noChangeArrowheads="1"/>
            </p:cNvSpPr>
            <p:nvPr/>
          </p:nvSpPr>
          <p:spPr bwMode="auto">
            <a:xfrm>
              <a:off x="662" y="1880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8" name="Line 429"/>
            <p:cNvSpPr>
              <a:spLocks noChangeShapeType="1"/>
            </p:cNvSpPr>
            <p:nvPr/>
          </p:nvSpPr>
          <p:spPr bwMode="auto">
            <a:xfrm>
              <a:off x="821" y="190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Freeform 430"/>
            <p:cNvSpPr>
              <a:spLocks/>
            </p:cNvSpPr>
            <p:nvPr/>
          </p:nvSpPr>
          <p:spPr bwMode="auto">
            <a:xfrm>
              <a:off x="821" y="190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720" name="Line 431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Rectangle 432"/>
            <p:cNvSpPr>
              <a:spLocks noChangeArrowheads="1"/>
            </p:cNvSpPr>
            <p:nvPr/>
          </p:nvSpPr>
          <p:spPr bwMode="auto">
            <a:xfrm>
              <a:off x="821" y="191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722" name="Rectangle 433"/>
            <p:cNvSpPr>
              <a:spLocks noChangeArrowheads="1"/>
            </p:cNvSpPr>
            <p:nvPr/>
          </p:nvSpPr>
          <p:spPr bwMode="auto">
            <a:xfrm>
              <a:off x="1068" y="2440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</a:t>
              </a:r>
              <a:r>
                <a:rPr lang="es-ES" sz="1600" u="none" baseline="-25000"/>
                <a:t>min</a:t>
              </a:r>
            </a:p>
          </p:txBody>
        </p:sp>
        <p:grpSp>
          <p:nvGrpSpPr>
            <p:cNvPr id="26723" name="Group 439"/>
            <p:cNvGrpSpPr>
              <a:grpSpLocks/>
            </p:cNvGrpSpPr>
            <p:nvPr/>
          </p:nvGrpSpPr>
          <p:grpSpPr bwMode="auto">
            <a:xfrm>
              <a:off x="627" y="1738"/>
              <a:ext cx="960" cy="667"/>
              <a:chOff x="2545" y="2586"/>
              <a:chExt cx="960" cy="667"/>
            </a:xfrm>
          </p:grpSpPr>
          <p:sp>
            <p:nvSpPr>
              <p:cNvPr id="26724" name="Freeform 440"/>
              <p:cNvSpPr>
                <a:spLocks/>
              </p:cNvSpPr>
              <p:nvPr/>
            </p:nvSpPr>
            <p:spPr bwMode="auto">
              <a:xfrm>
                <a:off x="2747" y="3078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6626" name="Object 2"/>
              <p:cNvGraphicFramePr>
                <a:graphicFrameLocks noChangeAspect="1"/>
              </p:cNvGraphicFramePr>
              <p:nvPr/>
            </p:nvGraphicFramePr>
            <p:xfrm>
              <a:off x="2545" y="2586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3" name="Fotografía de Photo Editor" r:id="rId4" imgW="276117" imgH="247685" progId="MSPhotoEd.3">
                      <p:embed/>
                    </p:oleObj>
                  </mc:Choice>
                  <mc:Fallback>
                    <p:oleObj name="Fotografía de Photo Editor" r:id="rId4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5" y="2586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725" name="Line 442"/>
              <p:cNvSpPr>
                <a:spLocks noChangeShapeType="1"/>
              </p:cNvSpPr>
              <p:nvPr/>
            </p:nvSpPr>
            <p:spPr bwMode="auto">
              <a:xfrm flipV="1">
                <a:off x="2550" y="2688"/>
                <a:ext cx="396" cy="16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48"/>
          <p:cNvGrpSpPr>
            <a:grpSpLocks/>
          </p:cNvGrpSpPr>
          <p:nvPr/>
        </p:nvGrpSpPr>
        <p:grpSpPr bwMode="auto">
          <a:xfrm>
            <a:off x="6586541" y="2012950"/>
            <a:ext cx="1182688" cy="2770188"/>
            <a:chOff x="4824" y="1016"/>
            <a:chExt cx="745" cy="1745"/>
          </a:xfrm>
        </p:grpSpPr>
        <p:sp>
          <p:nvSpPr>
            <p:cNvPr id="26681" name="Rectangle 543"/>
            <p:cNvSpPr>
              <a:spLocks noChangeArrowheads="1"/>
            </p:cNvSpPr>
            <p:nvPr/>
          </p:nvSpPr>
          <p:spPr bwMode="auto">
            <a:xfrm>
              <a:off x="4824" y="1016"/>
              <a:ext cx="745" cy="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Extracted</a:t>
              </a: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features: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</a:t>
              </a:r>
              <a:r>
                <a:rPr lang="es-ES" b="1" u="none" baseline="-25000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Q</a:t>
              </a:r>
            </a:p>
            <a:p>
              <a:pPr algn="ctr"/>
              <a:endParaRPr lang="es-ES" b="1" u="none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charset="0"/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 </a:t>
              </a:r>
              <a:r>
                <a:rPr lang="es-ES" b="1" u="none" baseline="-25000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Q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  <a:sym typeface="Symbol" charset="0"/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F = DFT(Q)</a:t>
              </a:r>
            </a:p>
          </p:txBody>
        </p:sp>
        <p:sp>
          <p:nvSpPr>
            <p:cNvPr id="26682" name="Line 547"/>
            <p:cNvSpPr>
              <a:spLocks noChangeShapeType="1"/>
            </p:cNvSpPr>
            <p:nvPr/>
          </p:nvSpPr>
          <p:spPr bwMode="auto">
            <a:xfrm>
              <a:off x="5120" y="1572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633" name="Text Box 549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9BDB33EF-7AA8-C346-A9A1-CF312359EE03}" type="slidenum">
              <a:rPr sz="1400" b="1" u="none" noProof="1">
                <a:solidFill>
                  <a:srgbClr val="99CCFF"/>
                </a:solidFill>
              </a:rPr>
              <a:pPr/>
              <a:t>7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6634" name="Rectangle 551"/>
          <p:cNvSpPr>
            <a:spLocks noChangeArrowheads="1"/>
          </p:cNvSpPr>
          <p:nvPr/>
        </p:nvSpPr>
        <p:spPr bwMode="auto">
          <a:xfrm>
            <a:off x="6464300" y="57150"/>
            <a:ext cx="2037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557"/>
          <p:cNvGrpSpPr>
            <a:grpSpLocks/>
          </p:cNvGrpSpPr>
          <p:nvPr/>
        </p:nvGrpSpPr>
        <p:grpSpPr bwMode="auto">
          <a:xfrm>
            <a:off x="3055938" y="1905000"/>
            <a:ext cx="2614612" cy="3390900"/>
            <a:chOff x="1925" y="1200"/>
            <a:chExt cx="1647" cy="2136"/>
          </a:xfrm>
        </p:grpSpPr>
        <p:grpSp>
          <p:nvGrpSpPr>
            <p:cNvPr id="26637" name="Group 546"/>
            <p:cNvGrpSpPr>
              <a:grpSpLocks/>
            </p:cNvGrpSpPr>
            <p:nvPr/>
          </p:nvGrpSpPr>
          <p:grpSpPr bwMode="auto">
            <a:xfrm>
              <a:off x="2156" y="1200"/>
              <a:ext cx="1416" cy="2136"/>
              <a:chOff x="3056" y="1200"/>
              <a:chExt cx="1416" cy="2136"/>
            </a:xfrm>
          </p:grpSpPr>
          <p:sp>
            <p:nvSpPr>
              <p:cNvPr id="26640" name="Rectangle 498"/>
              <p:cNvSpPr>
                <a:spLocks noChangeArrowheads="1"/>
              </p:cNvSpPr>
              <p:nvPr/>
            </p:nvSpPr>
            <p:spPr bwMode="auto">
              <a:xfrm>
                <a:off x="3056" y="1544"/>
                <a:ext cx="1416" cy="17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6641" name="Rectangle 499"/>
              <p:cNvSpPr>
                <a:spLocks noChangeArrowheads="1"/>
              </p:cNvSpPr>
              <p:nvPr/>
            </p:nvSpPr>
            <p:spPr bwMode="auto">
              <a:xfrm>
                <a:off x="3355" y="1914"/>
                <a:ext cx="758" cy="108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42" name="Line 500"/>
              <p:cNvSpPr>
                <a:spLocks noChangeShapeType="1"/>
              </p:cNvSpPr>
              <p:nvPr/>
            </p:nvSpPr>
            <p:spPr bwMode="auto">
              <a:xfrm>
                <a:off x="3355" y="1914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501"/>
              <p:cNvSpPr>
                <a:spLocks/>
              </p:cNvSpPr>
              <p:nvPr/>
            </p:nvSpPr>
            <p:spPr bwMode="auto">
              <a:xfrm>
                <a:off x="3355" y="1914"/>
                <a:ext cx="758" cy="1087"/>
              </a:xfrm>
              <a:custGeom>
                <a:avLst/>
                <a:gdLst>
                  <a:gd name="T0" fmla="*/ 0 w 120"/>
                  <a:gd name="T1" fmla="*/ 198 h 198"/>
                  <a:gd name="T2" fmla="*/ 120 w 120"/>
                  <a:gd name="T3" fmla="*/ 198 h 198"/>
                  <a:gd name="T4" fmla="*/ 120 w 120"/>
                  <a:gd name="T5" fmla="*/ 0 h 198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198"/>
                  <a:gd name="T11" fmla="*/ 120 w 120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198">
                    <a:moveTo>
                      <a:pt x="0" y="198"/>
                    </a:moveTo>
                    <a:lnTo>
                      <a:pt x="120" y="198"/>
                    </a:lnTo>
                    <a:lnTo>
                      <a:pt x="12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44" name="Line 502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Line 503"/>
              <p:cNvSpPr>
                <a:spLocks noChangeShapeType="1"/>
              </p:cNvSpPr>
              <p:nvPr/>
            </p:nvSpPr>
            <p:spPr bwMode="auto">
              <a:xfrm>
                <a:off x="3355" y="3001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Line 504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Line 505"/>
              <p:cNvSpPr>
                <a:spLocks noChangeShapeType="1"/>
              </p:cNvSpPr>
              <p:nvPr/>
            </p:nvSpPr>
            <p:spPr bwMode="auto">
              <a:xfrm flipV="1">
                <a:off x="3569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506"/>
              <p:cNvSpPr>
                <a:spLocks noChangeShapeType="1"/>
              </p:cNvSpPr>
              <p:nvPr/>
            </p:nvSpPr>
            <p:spPr bwMode="auto">
              <a:xfrm>
                <a:off x="3569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Rectangle 507"/>
              <p:cNvSpPr>
                <a:spLocks noChangeArrowheads="1"/>
              </p:cNvSpPr>
              <p:nvPr/>
            </p:nvSpPr>
            <p:spPr bwMode="auto">
              <a:xfrm>
                <a:off x="3525" y="3017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0" name="Line 508"/>
              <p:cNvSpPr>
                <a:spLocks noChangeShapeType="1"/>
              </p:cNvSpPr>
              <p:nvPr/>
            </p:nvSpPr>
            <p:spPr bwMode="auto">
              <a:xfrm flipV="1">
                <a:off x="3816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09"/>
              <p:cNvSpPr>
                <a:spLocks noChangeShapeType="1"/>
              </p:cNvSpPr>
              <p:nvPr/>
            </p:nvSpPr>
            <p:spPr bwMode="auto">
              <a:xfrm>
                <a:off x="3816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Rectangle 510"/>
              <p:cNvSpPr>
                <a:spLocks noChangeArrowheads="1"/>
              </p:cNvSpPr>
              <p:nvPr/>
            </p:nvSpPr>
            <p:spPr bwMode="auto">
              <a:xfrm>
                <a:off x="3772" y="3017"/>
                <a:ext cx="10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3" name="Line 511"/>
              <p:cNvSpPr>
                <a:spLocks noChangeShapeType="1"/>
              </p:cNvSpPr>
              <p:nvPr/>
            </p:nvSpPr>
            <p:spPr bwMode="auto">
              <a:xfrm flipV="1">
                <a:off x="4062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Line 512"/>
              <p:cNvSpPr>
                <a:spLocks noChangeShapeType="1"/>
              </p:cNvSpPr>
              <p:nvPr/>
            </p:nvSpPr>
            <p:spPr bwMode="auto">
              <a:xfrm>
                <a:off x="4062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Rectangle 513"/>
              <p:cNvSpPr>
                <a:spLocks noChangeArrowheads="1"/>
              </p:cNvSpPr>
              <p:nvPr/>
            </p:nvSpPr>
            <p:spPr bwMode="auto">
              <a:xfrm>
                <a:off x="4018" y="3017"/>
                <a:ext cx="10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30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6" name="Line 514"/>
              <p:cNvSpPr>
                <a:spLocks noChangeShapeType="1"/>
              </p:cNvSpPr>
              <p:nvPr/>
            </p:nvSpPr>
            <p:spPr bwMode="auto">
              <a:xfrm>
                <a:off x="3355" y="300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515"/>
              <p:cNvSpPr>
                <a:spLocks noChangeShapeType="1"/>
              </p:cNvSpPr>
              <p:nvPr/>
            </p:nvSpPr>
            <p:spPr bwMode="auto">
              <a:xfrm flipH="1">
                <a:off x="4100" y="3001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Rectangle 516"/>
              <p:cNvSpPr>
                <a:spLocks noChangeArrowheads="1"/>
              </p:cNvSpPr>
              <p:nvPr/>
            </p:nvSpPr>
            <p:spPr bwMode="auto">
              <a:xfrm>
                <a:off x="3285" y="295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9" name="Line 517"/>
              <p:cNvSpPr>
                <a:spLocks noChangeShapeType="1"/>
              </p:cNvSpPr>
              <p:nvPr/>
            </p:nvSpPr>
            <p:spPr bwMode="auto">
              <a:xfrm>
                <a:off x="3355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518"/>
              <p:cNvSpPr>
                <a:spLocks noChangeShapeType="1"/>
              </p:cNvSpPr>
              <p:nvPr/>
            </p:nvSpPr>
            <p:spPr bwMode="auto">
              <a:xfrm flipH="1">
                <a:off x="4100" y="278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Rectangle 519"/>
              <p:cNvSpPr>
                <a:spLocks noChangeArrowheads="1"/>
              </p:cNvSpPr>
              <p:nvPr/>
            </p:nvSpPr>
            <p:spPr bwMode="auto">
              <a:xfrm>
                <a:off x="3241" y="2743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2" name="Line 520"/>
              <p:cNvSpPr>
                <a:spLocks noChangeShapeType="1"/>
              </p:cNvSpPr>
              <p:nvPr/>
            </p:nvSpPr>
            <p:spPr bwMode="auto">
              <a:xfrm>
                <a:off x="3355" y="2573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Line 521"/>
              <p:cNvSpPr>
                <a:spLocks noChangeShapeType="1"/>
              </p:cNvSpPr>
              <p:nvPr/>
            </p:nvSpPr>
            <p:spPr bwMode="auto">
              <a:xfrm flipH="1">
                <a:off x="4100" y="2573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Rectangle 522"/>
              <p:cNvSpPr>
                <a:spLocks noChangeArrowheads="1"/>
              </p:cNvSpPr>
              <p:nvPr/>
            </p:nvSpPr>
            <p:spPr bwMode="auto">
              <a:xfrm>
                <a:off x="3196" y="2529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100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5" name="Line 523"/>
              <p:cNvSpPr>
                <a:spLocks noChangeShapeType="1"/>
              </p:cNvSpPr>
              <p:nvPr/>
            </p:nvSpPr>
            <p:spPr bwMode="auto">
              <a:xfrm>
                <a:off x="3355" y="23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Line 524"/>
              <p:cNvSpPr>
                <a:spLocks noChangeShapeType="1"/>
              </p:cNvSpPr>
              <p:nvPr/>
            </p:nvSpPr>
            <p:spPr bwMode="auto">
              <a:xfrm flipH="1">
                <a:off x="4100" y="23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Rectangle 525"/>
              <p:cNvSpPr>
                <a:spLocks noChangeArrowheads="1"/>
              </p:cNvSpPr>
              <p:nvPr/>
            </p:nvSpPr>
            <p:spPr bwMode="auto">
              <a:xfrm>
                <a:off x="3196" y="2316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8" name="Line 526"/>
              <p:cNvSpPr>
                <a:spLocks noChangeShapeType="1"/>
              </p:cNvSpPr>
              <p:nvPr/>
            </p:nvSpPr>
            <p:spPr bwMode="auto">
              <a:xfrm>
                <a:off x="3355" y="214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527"/>
              <p:cNvSpPr>
                <a:spLocks noChangeShapeType="1"/>
              </p:cNvSpPr>
              <p:nvPr/>
            </p:nvSpPr>
            <p:spPr bwMode="auto">
              <a:xfrm flipH="1">
                <a:off x="4100" y="214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Rectangle 528"/>
              <p:cNvSpPr>
                <a:spLocks noChangeArrowheads="1"/>
              </p:cNvSpPr>
              <p:nvPr/>
            </p:nvSpPr>
            <p:spPr bwMode="auto">
              <a:xfrm>
                <a:off x="3196" y="2101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200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71" name="Line 529"/>
              <p:cNvSpPr>
                <a:spLocks noChangeShapeType="1"/>
              </p:cNvSpPr>
              <p:nvPr/>
            </p:nvSpPr>
            <p:spPr bwMode="auto">
              <a:xfrm>
                <a:off x="3355" y="19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Line 530"/>
              <p:cNvSpPr>
                <a:spLocks noChangeShapeType="1"/>
              </p:cNvSpPr>
              <p:nvPr/>
            </p:nvSpPr>
            <p:spPr bwMode="auto">
              <a:xfrm flipH="1">
                <a:off x="4100" y="1931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Rectangle 531"/>
              <p:cNvSpPr>
                <a:spLocks noChangeArrowheads="1"/>
              </p:cNvSpPr>
              <p:nvPr/>
            </p:nvSpPr>
            <p:spPr bwMode="auto">
              <a:xfrm>
                <a:off x="3196" y="1888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74" name="Line 532"/>
              <p:cNvSpPr>
                <a:spLocks noChangeShapeType="1"/>
              </p:cNvSpPr>
              <p:nvPr/>
            </p:nvSpPr>
            <p:spPr bwMode="auto">
              <a:xfrm>
                <a:off x="3355" y="1914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33"/>
              <p:cNvSpPr>
                <a:spLocks/>
              </p:cNvSpPr>
              <p:nvPr/>
            </p:nvSpPr>
            <p:spPr bwMode="auto">
              <a:xfrm>
                <a:off x="3355" y="1914"/>
                <a:ext cx="758" cy="1087"/>
              </a:xfrm>
              <a:custGeom>
                <a:avLst/>
                <a:gdLst>
                  <a:gd name="T0" fmla="*/ 0 w 120"/>
                  <a:gd name="T1" fmla="*/ 198 h 198"/>
                  <a:gd name="T2" fmla="*/ 120 w 120"/>
                  <a:gd name="T3" fmla="*/ 198 h 198"/>
                  <a:gd name="T4" fmla="*/ 120 w 120"/>
                  <a:gd name="T5" fmla="*/ 0 h 198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198"/>
                  <a:gd name="T11" fmla="*/ 120 w 120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198">
                    <a:moveTo>
                      <a:pt x="0" y="198"/>
                    </a:moveTo>
                    <a:lnTo>
                      <a:pt x="120" y="198"/>
                    </a:lnTo>
                    <a:lnTo>
                      <a:pt x="120" y="0"/>
                    </a:lnTo>
                  </a:path>
                </a:pathLst>
              </a:custGeom>
              <a:noFill/>
              <a:ln w="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6" name="Line 534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Rectangle 535"/>
              <p:cNvSpPr>
                <a:spLocks noChangeArrowheads="1"/>
              </p:cNvSpPr>
              <p:nvPr/>
            </p:nvSpPr>
            <p:spPr bwMode="auto">
              <a:xfrm>
                <a:off x="3355" y="1920"/>
                <a:ext cx="758" cy="108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8" name="Freeform 536"/>
              <p:cNvSpPr>
                <a:spLocks/>
              </p:cNvSpPr>
              <p:nvPr/>
            </p:nvSpPr>
            <p:spPr bwMode="auto">
              <a:xfrm rot="-126440">
                <a:off x="3363" y="2846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9" name="Rectangle 541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s-ES" b="1" u="none">
                  <a:solidFill>
                    <a:srgbClr val="FFFF00"/>
                  </a:solidFill>
                </a:endParaRPr>
              </a:p>
            </p:txBody>
          </p:sp>
          <p:sp>
            <p:nvSpPr>
              <p:cNvPr id="26680" name="Rectangle 542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s-ES" b="1" u="none"/>
              </a:p>
            </p:txBody>
          </p:sp>
        </p:grpSp>
        <p:sp>
          <p:nvSpPr>
            <p:cNvPr id="26638" name="AutoShape 554"/>
            <p:cNvSpPr>
              <a:spLocks noChangeArrowheads="1"/>
            </p:cNvSpPr>
            <p:nvPr/>
          </p:nvSpPr>
          <p:spPr bwMode="auto">
            <a:xfrm>
              <a:off x="1925" y="2361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6639" name="Text Box 555"/>
            <p:cNvSpPr txBox="1">
              <a:spLocks noChangeArrowheads="1"/>
            </p:cNvSpPr>
            <p:nvPr/>
          </p:nvSpPr>
          <p:spPr bwMode="auto">
            <a:xfrm>
              <a:off x="3299" y="1551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</p:grpSp>
      <p:sp>
        <p:nvSpPr>
          <p:cNvPr id="26636" name="Text Box 556"/>
          <p:cNvSpPr txBox="1">
            <a:spLocks noChangeArrowheads="1"/>
          </p:cNvSpPr>
          <p:nvPr/>
        </p:nvSpPr>
        <p:spPr bwMode="auto">
          <a:xfrm>
            <a:off x="2536825" y="2490788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i="1" u="none">
                <a:latin typeface="CG Times" charset="0"/>
              </a:rPr>
              <a:t>P</a:t>
            </a:r>
            <a:endParaRPr lang="es-ES" i="1" u="none" baseline="-25000">
              <a:latin typeface="CG 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15900" y="609600"/>
            <a:ext cx="8737600" cy="5880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4756150" cy="730251"/>
          </a:xfrm>
        </p:spPr>
        <p:txBody>
          <a:bodyPr>
            <a:normAutofit fontScale="90000"/>
          </a:bodyPr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1" name="Group 7"/>
          <p:cNvGrpSpPr>
            <a:grpSpLocks/>
          </p:cNvGrpSpPr>
          <p:nvPr/>
        </p:nvGrpSpPr>
        <p:grpSpPr bwMode="auto">
          <a:xfrm>
            <a:off x="457200" y="615950"/>
            <a:ext cx="8229600" cy="5881688"/>
            <a:chOff x="288" y="500"/>
            <a:chExt cx="5184" cy="3705"/>
          </a:xfrm>
        </p:grpSpPr>
        <p:sp>
          <p:nvSpPr>
            <p:cNvPr id="28686" name="Text Box 8"/>
            <p:cNvSpPr txBox="1">
              <a:spLocks noChangeArrowheads="1"/>
            </p:cNvSpPr>
            <p:nvPr/>
          </p:nvSpPr>
          <p:spPr bwMode="auto">
            <a:xfrm>
              <a:off x="336" y="2820"/>
              <a:ext cx="2184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  <a:sym typeface="Symbol" charset="0"/>
                </a:rPr>
                <a:t>		‘regular	</a:t>
              </a: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  <a:sym typeface="Symbol" charset="0"/>
                </a:rPr>
                <a:t>the region is 	 structure’     ‘defect’</a:t>
              </a:r>
              <a:endParaRPr lang="es-CL" sz="1200" u="none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endParaRPr lang="es-CL" sz="1200" u="none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</a:rPr>
                <a:t>Regular structure 	     </a:t>
              </a:r>
              <a:r>
                <a:rPr lang="es-CL" sz="1200" i="1" u="none">
                  <a:latin typeface="Times New Roman" charset="0"/>
                </a:rPr>
                <a:t>TN</a:t>
              </a:r>
              <a:r>
                <a:rPr lang="es-CL" sz="1200" i="1" u="none" baseline="-25000">
                  <a:latin typeface="Times New Roman" charset="0"/>
                </a:rPr>
                <a:t>	    </a:t>
              </a:r>
              <a:r>
                <a:rPr lang="es-CL" sz="1200" i="1" u="none">
                  <a:latin typeface="Times New Roman" charset="0"/>
                </a:rPr>
                <a:t>FP</a:t>
              </a:r>
              <a:endParaRPr lang="es-CL" sz="1200" i="1" u="none" baseline="-25000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</a:rPr>
                <a:t>defect 		     </a:t>
              </a:r>
              <a:r>
                <a:rPr lang="es-CL" sz="1200" i="1" u="none">
                  <a:latin typeface="Times New Roman" charset="0"/>
                </a:rPr>
                <a:t>FN</a:t>
              </a:r>
              <a:r>
                <a:rPr lang="es-CL" sz="1200" i="1" u="none" baseline="-25000">
                  <a:latin typeface="Times New Roman" charset="0"/>
                </a:rPr>
                <a:t>	    </a:t>
              </a:r>
              <a:r>
                <a:rPr lang="es-CL" sz="1200" i="1" u="none">
                  <a:latin typeface="Times New Roman" charset="0"/>
                </a:rPr>
                <a:t>TP</a:t>
              </a:r>
              <a:r>
                <a:rPr lang="es-CL" sz="1200" u="none">
                  <a:latin typeface="Arial" charset="0"/>
                </a:rPr>
                <a:t>	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87" name="Line 9"/>
            <p:cNvSpPr>
              <a:spLocks noChangeShapeType="1"/>
            </p:cNvSpPr>
            <p:nvPr/>
          </p:nvSpPr>
          <p:spPr bwMode="auto">
            <a:xfrm flipV="1">
              <a:off x="1415" y="500"/>
              <a:ext cx="0" cy="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0"/>
            <p:cNvSpPr>
              <a:spLocks noChangeShapeType="1"/>
            </p:cNvSpPr>
            <p:nvPr/>
          </p:nvSpPr>
          <p:spPr bwMode="auto">
            <a:xfrm>
              <a:off x="1248" y="183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1"/>
            <p:cNvSpPr>
              <a:spLocks/>
            </p:cNvSpPr>
            <p:nvPr/>
          </p:nvSpPr>
          <p:spPr bwMode="auto">
            <a:xfrm>
              <a:off x="1458" y="955"/>
              <a:ext cx="1548" cy="883"/>
            </a:xfrm>
            <a:custGeom>
              <a:avLst/>
              <a:gdLst>
                <a:gd name="T0" fmla="*/ 0 w 1776"/>
                <a:gd name="T1" fmla="*/ 728 h 728"/>
                <a:gd name="T2" fmla="*/ 288 w 1776"/>
                <a:gd name="T3" fmla="*/ 680 h 728"/>
                <a:gd name="T4" fmla="*/ 672 w 1776"/>
                <a:gd name="T5" fmla="*/ 440 h 728"/>
                <a:gd name="T6" fmla="*/ 960 w 1776"/>
                <a:gd name="T7" fmla="*/ 8 h 728"/>
                <a:gd name="T8" fmla="*/ 1248 w 1776"/>
                <a:gd name="T9" fmla="*/ 392 h 728"/>
                <a:gd name="T10" fmla="*/ 1488 w 1776"/>
                <a:gd name="T11" fmla="*/ 584 h 728"/>
                <a:gd name="T12" fmla="*/ 1776 w 1776"/>
                <a:gd name="T13" fmla="*/ 728 h 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6"/>
                <a:gd name="T22" fmla="*/ 0 h 728"/>
                <a:gd name="T23" fmla="*/ 1776 w 1776"/>
                <a:gd name="T24" fmla="*/ 728 h 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6" h="728">
                  <a:moveTo>
                    <a:pt x="0" y="728"/>
                  </a:moveTo>
                  <a:cubicBezTo>
                    <a:pt x="88" y="728"/>
                    <a:pt x="176" y="728"/>
                    <a:pt x="288" y="680"/>
                  </a:cubicBezTo>
                  <a:cubicBezTo>
                    <a:pt x="400" y="632"/>
                    <a:pt x="560" y="552"/>
                    <a:pt x="672" y="440"/>
                  </a:cubicBezTo>
                  <a:cubicBezTo>
                    <a:pt x="784" y="328"/>
                    <a:pt x="864" y="16"/>
                    <a:pt x="960" y="8"/>
                  </a:cubicBezTo>
                  <a:cubicBezTo>
                    <a:pt x="1056" y="0"/>
                    <a:pt x="1160" y="296"/>
                    <a:pt x="1248" y="392"/>
                  </a:cubicBezTo>
                  <a:cubicBezTo>
                    <a:pt x="1336" y="488"/>
                    <a:pt x="1400" y="528"/>
                    <a:pt x="1488" y="584"/>
                  </a:cubicBezTo>
                  <a:cubicBezTo>
                    <a:pt x="1576" y="640"/>
                    <a:pt x="1728" y="704"/>
                    <a:pt x="1776" y="7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0" name="Freeform 12"/>
            <p:cNvSpPr>
              <a:spLocks/>
            </p:cNvSpPr>
            <p:nvPr/>
          </p:nvSpPr>
          <p:spPr bwMode="auto">
            <a:xfrm>
              <a:off x="2459" y="1372"/>
              <a:ext cx="1548" cy="473"/>
            </a:xfrm>
            <a:custGeom>
              <a:avLst/>
              <a:gdLst>
                <a:gd name="T0" fmla="*/ 1776 w 1776"/>
                <a:gd name="T1" fmla="*/ 383 h 390"/>
                <a:gd name="T2" fmla="*/ 1491 w 1776"/>
                <a:gd name="T3" fmla="*/ 366 h 390"/>
                <a:gd name="T4" fmla="*/ 1107 w 1776"/>
                <a:gd name="T5" fmla="*/ 237 h 390"/>
                <a:gd name="T6" fmla="*/ 819 w 1776"/>
                <a:gd name="T7" fmla="*/ 4 h 390"/>
                <a:gd name="T8" fmla="*/ 531 w 1776"/>
                <a:gd name="T9" fmla="*/ 211 h 390"/>
                <a:gd name="T10" fmla="*/ 291 w 1776"/>
                <a:gd name="T11" fmla="*/ 314 h 390"/>
                <a:gd name="T12" fmla="*/ 0 w 1776"/>
                <a:gd name="T13" fmla="*/ 383 h 3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6"/>
                <a:gd name="T22" fmla="*/ 0 h 390"/>
                <a:gd name="T23" fmla="*/ 1776 w 1776"/>
                <a:gd name="T24" fmla="*/ 390 h 3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6" h="390">
                  <a:moveTo>
                    <a:pt x="1776" y="383"/>
                  </a:moveTo>
                  <a:cubicBezTo>
                    <a:pt x="1729" y="380"/>
                    <a:pt x="1602" y="390"/>
                    <a:pt x="1491" y="366"/>
                  </a:cubicBezTo>
                  <a:cubicBezTo>
                    <a:pt x="1380" y="342"/>
                    <a:pt x="1219" y="297"/>
                    <a:pt x="1107" y="237"/>
                  </a:cubicBezTo>
                  <a:cubicBezTo>
                    <a:pt x="995" y="177"/>
                    <a:pt x="915" y="9"/>
                    <a:pt x="819" y="4"/>
                  </a:cubicBezTo>
                  <a:cubicBezTo>
                    <a:pt x="723" y="0"/>
                    <a:pt x="619" y="159"/>
                    <a:pt x="531" y="211"/>
                  </a:cubicBezTo>
                  <a:cubicBezTo>
                    <a:pt x="443" y="263"/>
                    <a:pt x="379" y="285"/>
                    <a:pt x="291" y="314"/>
                  </a:cubicBezTo>
                  <a:cubicBezTo>
                    <a:pt x="203" y="343"/>
                    <a:pt x="61" y="369"/>
                    <a:pt x="0" y="3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1" name="Line 13"/>
            <p:cNvSpPr>
              <a:spLocks noChangeShapeType="1"/>
            </p:cNvSpPr>
            <p:nvPr/>
          </p:nvSpPr>
          <p:spPr bwMode="auto">
            <a:xfrm>
              <a:off x="2812" y="1198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14"/>
            <p:cNvSpPr>
              <a:spLocks/>
            </p:cNvSpPr>
            <p:nvPr/>
          </p:nvSpPr>
          <p:spPr bwMode="auto">
            <a:xfrm>
              <a:off x="2467" y="1709"/>
              <a:ext cx="345" cy="125"/>
            </a:xfrm>
            <a:custGeom>
              <a:avLst/>
              <a:gdLst>
                <a:gd name="T0" fmla="*/ 0 w 396"/>
                <a:gd name="T1" fmla="*/ 104 h 104"/>
                <a:gd name="T2" fmla="*/ 117 w 396"/>
                <a:gd name="T3" fmla="*/ 81 h 104"/>
                <a:gd name="T4" fmla="*/ 201 w 396"/>
                <a:gd name="T5" fmla="*/ 60 h 104"/>
                <a:gd name="T6" fmla="*/ 294 w 396"/>
                <a:gd name="T7" fmla="*/ 30 h 104"/>
                <a:gd name="T8" fmla="*/ 393 w 396"/>
                <a:gd name="T9" fmla="*/ 0 h 104"/>
                <a:gd name="T10" fmla="*/ 396 w 396"/>
                <a:gd name="T11" fmla="*/ 102 h 104"/>
                <a:gd name="T12" fmla="*/ 0 w 3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6"/>
                <a:gd name="T22" fmla="*/ 0 h 104"/>
                <a:gd name="T23" fmla="*/ 396 w 3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6" h="104">
                  <a:moveTo>
                    <a:pt x="0" y="104"/>
                  </a:moveTo>
                  <a:lnTo>
                    <a:pt x="117" y="81"/>
                  </a:lnTo>
                  <a:lnTo>
                    <a:pt x="201" y="60"/>
                  </a:lnTo>
                  <a:lnTo>
                    <a:pt x="294" y="30"/>
                  </a:lnTo>
                  <a:lnTo>
                    <a:pt x="393" y="0"/>
                  </a:lnTo>
                  <a:lnTo>
                    <a:pt x="396" y="102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3" name="Freeform 15"/>
            <p:cNvSpPr>
              <a:spLocks/>
            </p:cNvSpPr>
            <p:nvPr/>
          </p:nvSpPr>
          <p:spPr bwMode="auto">
            <a:xfrm>
              <a:off x="2815" y="1706"/>
              <a:ext cx="191" cy="130"/>
            </a:xfrm>
            <a:custGeom>
              <a:avLst/>
              <a:gdLst>
                <a:gd name="T0" fmla="*/ 219 w 219"/>
                <a:gd name="T1" fmla="*/ 108 h 108"/>
                <a:gd name="T2" fmla="*/ 87 w 219"/>
                <a:gd name="T3" fmla="*/ 48 h 108"/>
                <a:gd name="T4" fmla="*/ 0 w 219"/>
                <a:gd name="T5" fmla="*/ 0 h 108"/>
                <a:gd name="T6" fmla="*/ 0 w 219"/>
                <a:gd name="T7" fmla="*/ 108 h 108"/>
                <a:gd name="T8" fmla="*/ 219 w 219"/>
                <a:gd name="T9" fmla="*/ 108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108"/>
                <a:gd name="T17" fmla="*/ 219 w 219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108">
                  <a:moveTo>
                    <a:pt x="219" y="108"/>
                  </a:moveTo>
                  <a:lnTo>
                    <a:pt x="87" y="48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219" y="108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4334" y="1803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x</a:t>
              </a:r>
              <a:endParaRPr lang="es-ES" sz="1200" i="1" u="none">
                <a:latin typeface="Times New Roman" charset="0"/>
              </a:endParaRPr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2712" y="1847"/>
              <a:ext cx="186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</a:t>
              </a:r>
              <a:endParaRPr lang="es-ES" sz="1200" i="1" u="none">
                <a:latin typeface="Times New Roman" charset="0"/>
              </a:endParaRPr>
            </a:p>
          </p:txBody>
        </p:sp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1536" y="912"/>
              <a:ext cx="57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u="none">
                  <a:latin typeface="Arial" charset="0"/>
                </a:rPr>
                <a:t>class ‘regular</a:t>
              </a:r>
            </a:p>
            <a:p>
              <a:pPr algn="ctr"/>
              <a:r>
                <a:rPr lang="es-CL" sz="1200" u="none">
                  <a:latin typeface="Arial" charset="0"/>
                </a:rPr>
                <a:t>structure’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97" name="Text Box 19"/>
            <p:cNvSpPr txBox="1">
              <a:spLocks noChangeArrowheads="1"/>
            </p:cNvSpPr>
            <p:nvPr/>
          </p:nvSpPr>
          <p:spPr bwMode="auto">
            <a:xfrm>
              <a:off x="3360" y="1008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u="none">
                  <a:latin typeface="Arial" charset="0"/>
                </a:rPr>
                <a:t>class ‘defect’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2896" y="1938"/>
              <a:ext cx="2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FP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699" name="Text Box 21"/>
            <p:cNvSpPr txBox="1">
              <a:spLocks noChangeArrowheads="1"/>
            </p:cNvSpPr>
            <p:nvPr/>
          </p:nvSpPr>
          <p:spPr bwMode="auto">
            <a:xfrm>
              <a:off x="2508" y="1932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FN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700" name="Line 22"/>
            <p:cNvSpPr>
              <a:spLocks noChangeShapeType="1"/>
            </p:cNvSpPr>
            <p:nvPr/>
          </p:nvSpPr>
          <p:spPr bwMode="auto">
            <a:xfrm flipV="1">
              <a:off x="2642" y="1799"/>
              <a:ext cx="79" cy="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3"/>
            <p:cNvSpPr>
              <a:spLocks noChangeShapeType="1"/>
            </p:cNvSpPr>
            <p:nvPr/>
          </p:nvSpPr>
          <p:spPr bwMode="auto">
            <a:xfrm flipH="1" flipV="1">
              <a:off x="2878" y="1799"/>
              <a:ext cx="78" cy="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2" name="Group 24"/>
            <p:cNvGrpSpPr>
              <a:grpSpLocks/>
            </p:cNvGrpSpPr>
            <p:nvPr/>
          </p:nvGrpSpPr>
          <p:grpSpPr bwMode="auto">
            <a:xfrm>
              <a:off x="288" y="3192"/>
              <a:ext cx="2256" cy="27"/>
              <a:chOff x="2976" y="1128"/>
              <a:chExt cx="2448" cy="24"/>
            </a:xfrm>
          </p:grpSpPr>
          <p:sp>
            <p:nvSpPr>
              <p:cNvPr id="28741" name="Line 25"/>
              <p:cNvSpPr>
                <a:spLocks noChangeShapeType="1"/>
              </p:cNvSpPr>
              <p:nvPr/>
            </p:nvSpPr>
            <p:spPr bwMode="auto">
              <a:xfrm>
                <a:off x="2976" y="1128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Line 26"/>
              <p:cNvSpPr>
                <a:spLocks noChangeShapeType="1"/>
              </p:cNvSpPr>
              <p:nvPr/>
            </p:nvSpPr>
            <p:spPr bwMode="auto">
              <a:xfrm>
                <a:off x="2976" y="115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>
              <a:off x="14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28"/>
            <p:cNvSpPr>
              <a:spLocks noChangeShapeType="1"/>
            </p:cNvSpPr>
            <p:nvPr/>
          </p:nvSpPr>
          <p:spPr bwMode="auto">
            <a:xfrm>
              <a:off x="2016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29"/>
            <p:cNvSpPr>
              <a:spLocks noChangeShapeType="1"/>
            </p:cNvSpPr>
            <p:nvPr/>
          </p:nvSpPr>
          <p:spPr bwMode="auto">
            <a:xfrm>
              <a:off x="254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0"/>
            <p:cNvSpPr>
              <a:spLocks noChangeShapeType="1"/>
            </p:cNvSpPr>
            <p:nvPr/>
          </p:nvSpPr>
          <p:spPr bwMode="auto">
            <a:xfrm>
              <a:off x="288" y="37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1"/>
            <p:cNvSpPr>
              <a:spLocks noChangeShapeType="1"/>
            </p:cNvSpPr>
            <p:nvPr/>
          </p:nvSpPr>
          <p:spPr bwMode="auto">
            <a:xfrm>
              <a:off x="288" y="27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2"/>
            <p:cNvSpPr>
              <a:spLocks noChangeShapeType="1"/>
            </p:cNvSpPr>
            <p:nvPr/>
          </p:nvSpPr>
          <p:spPr bwMode="auto">
            <a:xfrm>
              <a:off x="2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3"/>
            <p:cNvSpPr>
              <a:spLocks noChangeShapeType="1"/>
            </p:cNvSpPr>
            <p:nvPr/>
          </p:nvSpPr>
          <p:spPr bwMode="auto">
            <a:xfrm flipV="1">
              <a:off x="3372" y="26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4"/>
            <p:cNvSpPr>
              <a:spLocks noChangeShapeType="1"/>
            </p:cNvSpPr>
            <p:nvPr/>
          </p:nvSpPr>
          <p:spPr bwMode="auto">
            <a:xfrm>
              <a:off x="3228" y="386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35"/>
            <p:cNvSpPr>
              <a:spLocks noChangeShapeType="1"/>
            </p:cNvSpPr>
            <p:nvPr/>
          </p:nvSpPr>
          <p:spPr bwMode="auto">
            <a:xfrm>
              <a:off x="3324" y="27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Text Box 36"/>
            <p:cNvSpPr txBox="1">
              <a:spLocks noChangeArrowheads="1"/>
            </p:cNvSpPr>
            <p:nvPr/>
          </p:nvSpPr>
          <p:spPr bwMode="auto">
            <a:xfrm>
              <a:off x="4380" y="3913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100 %</a:t>
              </a:r>
              <a:endParaRPr lang="es-ES" sz="1000" u="none">
                <a:latin typeface="Arial" charset="0"/>
              </a:endParaRPr>
            </a:p>
          </p:txBody>
        </p:sp>
        <p:sp>
          <p:nvSpPr>
            <p:cNvPr id="28713" name="Text Box 37"/>
            <p:cNvSpPr txBox="1">
              <a:spLocks noChangeArrowheads="1"/>
            </p:cNvSpPr>
            <p:nvPr/>
          </p:nvSpPr>
          <p:spPr bwMode="auto">
            <a:xfrm>
              <a:off x="3260" y="386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0</a:t>
              </a:r>
              <a:endParaRPr lang="es-ES" sz="1000" u="none">
                <a:latin typeface="Arial" charset="0"/>
              </a:endParaRPr>
            </a:p>
          </p:txBody>
        </p:sp>
        <p:sp>
          <p:nvSpPr>
            <p:cNvPr id="28714" name="Line 38"/>
            <p:cNvSpPr>
              <a:spLocks noChangeShapeType="1"/>
            </p:cNvSpPr>
            <p:nvPr/>
          </p:nvSpPr>
          <p:spPr bwMode="auto">
            <a:xfrm rot="5400000">
              <a:off x="4524" y="38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Rectangle 39"/>
            <p:cNvSpPr>
              <a:spLocks noChangeArrowheads="1"/>
            </p:cNvSpPr>
            <p:nvPr/>
          </p:nvSpPr>
          <p:spPr bwMode="auto">
            <a:xfrm>
              <a:off x="816" y="1728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CL" sz="1200" i="1" u="none">
                  <a:latin typeface="Arial" charset="0"/>
                </a:rPr>
                <a:t> (a) </a:t>
              </a:r>
              <a:endParaRPr lang="es-ES" sz="1200" i="1" u="none">
                <a:latin typeface="Arial" charset="0"/>
              </a:endParaRPr>
            </a:p>
          </p:txBody>
        </p:sp>
        <p:sp>
          <p:nvSpPr>
            <p:cNvPr id="28716" name="Rectangle 40"/>
            <p:cNvSpPr>
              <a:spLocks noChangeArrowheads="1"/>
            </p:cNvSpPr>
            <p:nvPr/>
          </p:nvSpPr>
          <p:spPr bwMode="auto">
            <a:xfrm>
              <a:off x="1344" y="4032"/>
              <a:ext cx="27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CL" sz="1200" i="1" u="none">
                  <a:latin typeface="Arial" charset="0"/>
                </a:rPr>
                <a:t>(b)                                                                                        (c)</a:t>
              </a:r>
              <a:endParaRPr lang="es-ES" sz="1200" i="1" u="none">
                <a:latin typeface="Arial" charset="0"/>
              </a:endParaRPr>
            </a:p>
          </p:txBody>
        </p:sp>
        <p:sp>
          <p:nvSpPr>
            <p:cNvPr id="28717" name="Text Box 41"/>
            <p:cNvSpPr txBox="1">
              <a:spLocks noChangeArrowheads="1"/>
            </p:cNvSpPr>
            <p:nvPr/>
          </p:nvSpPr>
          <p:spPr bwMode="auto">
            <a:xfrm>
              <a:off x="3030" y="2689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100</a:t>
              </a:r>
              <a:r>
                <a:rPr lang="es-CL" sz="1000" i="1" u="none">
                  <a:latin typeface="Arial" charset="0"/>
                </a:rPr>
                <a:t> %</a:t>
              </a:r>
              <a:endParaRPr lang="es-ES" sz="1000" i="1" u="none">
                <a:latin typeface="Arial" charset="0"/>
              </a:endParaRPr>
            </a:p>
          </p:txBody>
        </p:sp>
        <p:sp>
          <p:nvSpPr>
            <p:cNvPr id="28718" name="Text Box 42"/>
            <p:cNvSpPr txBox="1">
              <a:spLocks noChangeArrowheads="1"/>
            </p:cNvSpPr>
            <p:nvPr/>
          </p:nvSpPr>
          <p:spPr bwMode="auto">
            <a:xfrm>
              <a:off x="3075" y="153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TP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719" name="Text Box 43"/>
            <p:cNvSpPr txBox="1">
              <a:spLocks noChangeArrowheads="1"/>
            </p:cNvSpPr>
            <p:nvPr/>
          </p:nvSpPr>
          <p:spPr bwMode="auto">
            <a:xfrm>
              <a:off x="2158" y="1488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TN</a:t>
              </a:r>
              <a:endParaRPr lang="es-ES" sz="1200" u="none" baseline="-25000">
                <a:latin typeface="Times New Roman" charset="0"/>
              </a:endParaRPr>
            </a:p>
          </p:txBody>
        </p: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928" y="2352"/>
            <a:ext cx="76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Fotografía de Photo Editor" r:id="rId4" imgW="2123810" imgH="724001" progId="MSPhotoEd.3">
                    <p:embed/>
                  </p:oleObj>
                </mc:Choice>
                <mc:Fallback>
                  <p:oleObj name="Fotografía de Photo Editor" r:id="rId4" imgW="2123810" imgH="724001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2000" contras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52"/>
                          <a:ext cx="76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0" name="Rectangle 45"/>
            <p:cNvSpPr>
              <a:spLocks noChangeArrowheads="1"/>
            </p:cNvSpPr>
            <p:nvPr/>
          </p:nvSpPr>
          <p:spPr bwMode="auto">
            <a:xfrm>
              <a:off x="3930" y="2382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u="none">
                  <a:latin typeface="Arial" charset="0"/>
                  <a:sym typeface="Symbol" charset="0"/>
                </a:rPr>
                <a:t>ROC curve</a:t>
              </a:r>
              <a:endParaRPr lang="es-ES" sz="1200" b="1" u="none">
                <a:latin typeface="Arial" charset="0"/>
                <a:sym typeface="Symbol" charset="0"/>
              </a:endParaRPr>
            </a:p>
          </p:txBody>
        </p:sp>
        <p:sp>
          <p:nvSpPr>
            <p:cNvPr id="28721" name="Rectangle 46"/>
            <p:cNvSpPr>
              <a:spLocks noChangeArrowheads="1"/>
            </p:cNvSpPr>
            <p:nvPr/>
          </p:nvSpPr>
          <p:spPr bwMode="auto">
            <a:xfrm>
              <a:off x="3372" y="2760"/>
              <a:ext cx="1200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4578" y="3510"/>
            <a:ext cx="8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Fotografía de Photo Editor" r:id="rId6" imgW="2534004" imgH="885949" progId="MSPhotoEd.3">
                    <p:embed/>
                  </p:oleObj>
                </mc:Choice>
                <mc:Fallback>
                  <p:oleObj name="Fotografía de Photo Editor" r:id="rId6" imgW="2534004" imgH="885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3510"/>
                          <a:ext cx="8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22" name="Group 48"/>
            <p:cNvGrpSpPr>
              <a:grpSpLocks/>
            </p:cNvGrpSpPr>
            <p:nvPr/>
          </p:nvGrpSpPr>
          <p:grpSpPr bwMode="auto">
            <a:xfrm>
              <a:off x="3378" y="2760"/>
              <a:ext cx="1200" cy="1098"/>
              <a:chOff x="3378" y="2760"/>
              <a:chExt cx="1200" cy="1092"/>
            </a:xfrm>
          </p:grpSpPr>
          <p:sp>
            <p:nvSpPr>
              <p:cNvPr id="28739" name="Freeform 49"/>
              <p:cNvSpPr>
                <a:spLocks/>
              </p:cNvSpPr>
              <p:nvPr/>
            </p:nvSpPr>
            <p:spPr bwMode="auto">
              <a:xfrm rot="5400000">
                <a:off x="3432" y="2706"/>
                <a:ext cx="1092" cy="1200"/>
              </a:xfrm>
              <a:custGeom>
                <a:avLst/>
                <a:gdLst>
                  <a:gd name="T0" fmla="*/ 0 w 1032"/>
                  <a:gd name="T1" fmla="*/ 0 h 1008"/>
                  <a:gd name="T2" fmla="*/ 24 w 1032"/>
                  <a:gd name="T3" fmla="*/ 384 h 1008"/>
                  <a:gd name="T4" fmla="*/ 85 w 1032"/>
                  <a:gd name="T5" fmla="*/ 672 h 1008"/>
                  <a:gd name="T6" fmla="*/ 243 w 1032"/>
                  <a:gd name="T7" fmla="*/ 882 h 1008"/>
                  <a:gd name="T8" fmla="*/ 506 w 1032"/>
                  <a:gd name="T9" fmla="*/ 966 h 1008"/>
                  <a:gd name="T10" fmla="*/ 1032 w 1032"/>
                  <a:gd name="T11" fmla="*/ 1008 h 10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32"/>
                  <a:gd name="T19" fmla="*/ 0 h 1008"/>
                  <a:gd name="T20" fmla="*/ 1032 w 1032"/>
                  <a:gd name="T21" fmla="*/ 1008 h 10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32" h="1008">
                    <a:moveTo>
                      <a:pt x="0" y="0"/>
                    </a:moveTo>
                    <a:cubicBezTo>
                      <a:pt x="4" y="64"/>
                      <a:pt x="10" y="272"/>
                      <a:pt x="24" y="384"/>
                    </a:cubicBezTo>
                    <a:cubicBezTo>
                      <a:pt x="38" y="496"/>
                      <a:pt x="48" y="589"/>
                      <a:pt x="85" y="672"/>
                    </a:cubicBezTo>
                    <a:cubicBezTo>
                      <a:pt x="122" y="755"/>
                      <a:pt x="173" y="833"/>
                      <a:pt x="243" y="882"/>
                    </a:cubicBezTo>
                    <a:cubicBezTo>
                      <a:pt x="313" y="931"/>
                      <a:pt x="375" y="945"/>
                      <a:pt x="506" y="966"/>
                    </a:cubicBezTo>
                    <a:cubicBezTo>
                      <a:pt x="638" y="987"/>
                      <a:pt x="835" y="998"/>
                      <a:pt x="1032" y="1008"/>
                    </a:cubicBezTo>
                  </a:path>
                </a:pathLst>
              </a:custGeom>
              <a:solidFill>
                <a:srgbClr val="FF9999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740" name="Freeform 50"/>
              <p:cNvSpPr>
                <a:spLocks/>
              </p:cNvSpPr>
              <p:nvPr/>
            </p:nvSpPr>
            <p:spPr bwMode="auto">
              <a:xfrm>
                <a:off x="3378" y="2766"/>
                <a:ext cx="1194" cy="1086"/>
              </a:xfrm>
              <a:custGeom>
                <a:avLst/>
                <a:gdLst>
                  <a:gd name="T0" fmla="*/ 0 w 1194"/>
                  <a:gd name="T1" fmla="*/ 1086 h 1086"/>
                  <a:gd name="T2" fmla="*/ 1194 w 1194"/>
                  <a:gd name="T3" fmla="*/ 1086 h 1086"/>
                  <a:gd name="T4" fmla="*/ 1194 w 1194"/>
                  <a:gd name="T5" fmla="*/ 0 h 1086"/>
                  <a:gd name="T6" fmla="*/ 0 60000 65536"/>
                  <a:gd name="T7" fmla="*/ 0 60000 65536"/>
                  <a:gd name="T8" fmla="*/ 0 60000 65536"/>
                  <a:gd name="T9" fmla="*/ 0 w 1194"/>
                  <a:gd name="T10" fmla="*/ 0 h 1086"/>
                  <a:gd name="T11" fmla="*/ 1194 w 1194"/>
                  <a:gd name="T12" fmla="*/ 1086 h 10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4" h="1086">
                    <a:moveTo>
                      <a:pt x="0" y="1086"/>
                    </a:moveTo>
                    <a:lnTo>
                      <a:pt x="1194" y="1086"/>
                    </a:lnTo>
                    <a:lnTo>
                      <a:pt x="1194" y="0"/>
                    </a:lnTo>
                  </a:path>
                </a:pathLst>
              </a:cu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28723" name="Oval 51"/>
            <p:cNvSpPr>
              <a:spLocks noChangeArrowheads="1"/>
            </p:cNvSpPr>
            <p:nvPr/>
          </p:nvSpPr>
          <p:spPr bwMode="auto">
            <a:xfrm rot="-2455375">
              <a:off x="3270" y="3198"/>
              <a:ext cx="1434" cy="162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4626" y="2898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Area</a:t>
              </a:r>
              <a:r>
                <a:rPr lang="es-CL" sz="1200" i="1" u="none">
                  <a:latin typeface="Arial" charset="0"/>
                  <a:sym typeface="Symbol" charset="0"/>
                </a:rPr>
                <a:t> </a:t>
              </a:r>
              <a:r>
                <a:rPr lang="es-CL" sz="1200" i="1" u="none">
                  <a:latin typeface="Times New Roman" charset="0"/>
                  <a:sym typeface="Symbol" charset="0"/>
                </a:rPr>
                <a:t>A</a:t>
              </a:r>
              <a:r>
                <a:rPr lang="es-CL" sz="1000" i="1" u="none">
                  <a:latin typeface="Times New Roman" charset="0"/>
                  <a:sym typeface="Symbol" charset="0"/>
                </a:rPr>
                <a:t>z</a:t>
              </a:r>
              <a:endParaRPr lang="es-ES" sz="1000" i="1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 flipV="1">
              <a:off x="4212" y="3036"/>
              <a:ext cx="46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54"/>
            <p:cNvSpPr>
              <a:spLocks/>
            </p:cNvSpPr>
            <p:nvPr/>
          </p:nvSpPr>
          <p:spPr bwMode="auto">
            <a:xfrm rot="5400000" flipV="1">
              <a:off x="3798" y="2694"/>
              <a:ext cx="216" cy="606"/>
            </a:xfrm>
            <a:custGeom>
              <a:avLst/>
              <a:gdLst>
                <a:gd name="T0" fmla="*/ 0 w 216"/>
                <a:gd name="T1" fmla="*/ 606 h 606"/>
                <a:gd name="T2" fmla="*/ 78 w 216"/>
                <a:gd name="T3" fmla="*/ 192 h 606"/>
                <a:gd name="T4" fmla="*/ 216 w 216"/>
                <a:gd name="T5" fmla="*/ 0 h 606"/>
                <a:gd name="T6" fmla="*/ 0 60000 65536"/>
                <a:gd name="T7" fmla="*/ 0 60000 65536"/>
                <a:gd name="T8" fmla="*/ 0 60000 65536"/>
                <a:gd name="T9" fmla="*/ 0 w 216"/>
                <a:gd name="T10" fmla="*/ 0 h 606"/>
                <a:gd name="T11" fmla="*/ 216 w 216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606">
                  <a:moveTo>
                    <a:pt x="0" y="606"/>
                  </a:moveTo>
                  <a:cubicBezTo>
                    <a:pt x="21" y="449"/>
                    <a:pt x="42" y="293"/>
                    <a:pt x="78" y="192"/>
                  </a:cubicBezTo>
                  <a:cubicBezTo>
                    <a:pt x="114" y="91"/>
                    <a:pt x="165" y="45"/>
                    <a:pt x="2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727" name="Text Box 55"/>
            <p:cNvSpPr txBox="1">
              <a:spLocks noChangeArrowheads="1"/>
            </p:cNvSpPr>
            <p:nvPr/>
          </p:nvSpPr>
          <p:spPr bwMode="auto">
            <a:xfrm>
              <a:off x="3312" y="3701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 </a:t>
              </a:r>
              <a:r>
                <a:rPr lang="es-CL" sz="1200" u="none">
                  <a:latin typeface="Times New Roman" charset="0"/>
                  <a:sym typeface="Symbol" charset="0"/>
                </a:rPr>
                <a:t> </a:t>
              </a:r>
              <a:endParaRPr lang="es-ES" sz="1200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28" name="Text Box 56"/>
            <p:cNvSpPr txBox="1">
              <a:spLocks noChangeArrowheads="1"/>
            </p:cNvSpPr>
            <p:nvPr/>
          </p:nvSpPr>
          <p:spPr bwMode="auto">
            <a:xfrm>
              <a:off x="4194" y="2759"/>
              <a:ext cx="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 =</a:t>
              </a:r>
              <a:r>
                <a:rPr lang="es-CL" sz="1200" u="none">
                  <a:latin typeface="Times New Roman" charset="0"/>
                  <a:sym typeface="Symbol" charset="0"/>
                </a:rPr>
                <a:t> 0</a:t>
              </a:r>
              <a:endParaRPr lang="es-ES" sz="1200" u="none">
                <a:latin typeface="Times New Roman" charset="0"/>
              </a:endParaRPr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auto">
            <a:xfrm>
              <a:off x="3348" y="3840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30" name="Oval 58"/>
            <p:cNvSpPr>
              <a:spLocks noChangeArrowheads="1"/>
            </p:cNvSpPr>
            <p:nvPr/>
          </p:nvSpPr>
          <p:spPr bwMode="auto">
            <a:xfrm>
              <a:off x="4536" y="2742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31" name="Text Box 59"/>
            <p:cNvSpPr txBox="1">
              <a:spLocks noChangeArrowheads="1"/>
            </p:cNvSpPr>
            <p:nvPr/>
          </p:nvSpPr>
          <p:spPr bwMode="auto">
            <a:xfrm>
              <a:off x="3450" y="3101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</a:t>
              </a:r>
              <a:endParaRPr lang="es-ES" sz="1200" i="1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32" name="Line 60"/>
            <p:cNvSpPr>
              <a:spLocks noChangeShapeType="1"/>
            </p:cNvSpPr>
            <p:nvPr/>
          </p:nvSpPr>
          <p:spPr bwMode="auto">
            <a:xfrm rot="10800000" flipV="1">
              <a:off x="3870" y="2532"/>
              <a:ext cx="28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>
              <a:off x="288" y="2736"/>
              <a:ext cx="12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673" y="2722"/>
              <a:ext cx="6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the region is 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871" y="2818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classified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6" name="Rectangle 64"/>
            <p:cNvSpPr>
              <a:spLocks noChangeArrowheads="1"/>
            </p:cNvSpPr>
            <p:nvPr/>
          </p:nvSpPr>
          <p:spPr bwMode="auto">
            <a:xfrm>
              <a:off x="1057" y="2908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     as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1044" y="2526"/>
              <a:ext cx="1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u="none">
                  <a:latin typeface="Arial" charset="0"/>
                  <a:sym typeface="Symbol" charset="0"/>
                </a:rPr>
                <a:t>Confusion matrix</a:t>
              </a:r>
              <a:endParaRPr lang="es-ES" sz="1200" b="1" u="none">
                <a:latin typeface="Arial" charset="0"/>
                <a:sym typeface="Symbol" charset="0"/>
              </a:endParaRPr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2310" y="558"/>
              <a:ext cx="1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i="1" u="none">
                  <a:latin typeface="Arial" charset="0"/>
                  <a:sym typeface="Symbol" charset="0"/>
                </a:rPr>
                <a:t>Class distribution</a:t>
              </a:r>
              <a:endParaRPr lang="es-ES" sz="1200" b="1" i="1" u="none">
                <a:latin typeface="Arial" charset="0"/>
                <a:sym typeface="Symbol" charset="0"/>
              </a:endParaRPr>
            </a:p>
          </p:txBody>
        </p:sp>
      </p:grpSp>
      <p:sp>
        <p:nvSpPr>
          <p:cNvPr id="477251" name="Text Box 67"/>
          <p:cNvSpPr txBox="1">
            <a:spLocks noChangeArrowheads="1"/>
          </p:cNvSpPr>
          <p:nvPr/>
        </p:nvSpPr>
        <p:spPr bwMode="auto">
          <a:xfrm>
            <a:off x="858838" y="1338263"/>
            <a:ext cx="2141537" cy="2282825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>
            <a:spAutoFit/>
            <a:flatTx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u="none">
                <a:latin typeface="Arial" charset="0"/>
              </a:rPr>
              <a:t>Ideal:</a:t>
            </a:r>
          </a:p>
          <a:p>
            <a:r>
              <a:rPr lang="es-ES" u="none">
                <a:latin typeface="Arial" charset="0"/>
              </a:rPr>
              <a:t>    FN	= 0 </a:t>
            </a:r>
          </a:p>
          <a:p>
            <a:r>
              <a:rPr lang="es-ES" u="none">
                <a:latin typeface="Arial" charset="0"/>
              </a:rPr>
              <a:t>    FP 	= 0</a:t>
            </a:r>
          </a:p>
          <a:p>
            <a:r>
              <a:rPr lang="es-ES" u="none">
                <a:latin typeface="Arial" charset="0"/>
              </a:rPr>
              <a:t>    Sn	= 100%</a:t>
            </a:r>
          </a:p>
          <a:p>
            <a:r>
              <a:rPr lang="es-ES" u="none">
                <a:latin typeface="Arial" charset="0"/>
              </a:rPr>
              <a:t> 1-Sp	= 0%</a:t>
            </a:r>
          </a:p>
          <a:p>
            <a:r>
              <a:rPr lang="es-ES" u="none">
                <a:latin typeface="Arial" charset="0"/>
              </a:rPr>
              <a:t>    Az	= 1</a:t>
            </a:r>
          </a:p>
        </p:txBody>
      </p:sp>
      <p:sp>
        <p:nvSpPr>
          <p:cNvPr id="477252" name="Oval 68"/>
          <p:cNvSpPr>
            <a:spLocks noChangeArrowheads="1"/>
          </p:cNvSpPr>
          <p:nvPr/>
        </p:nvSpPr>
        <p:spPr bwMode="auto">
          <a:xfrm>
            <a:off x="5314950" y="4152900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>
            <a:off x="3143250" y="3514725"/>
            <a:ext cx="2124075" cy="638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7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7125E04E-5154-5D4B-B7E4-9C9B382AE2A0}" type="slidenum">
              <a:rPr sz="1400" b="1" u="none" noProof="1">
                <a:solidFill>
                  <a:srgbClr val="99CCFF"/>
                </a:solidFill>
              </a:rPr>
              <a:pPr/>
              <a:t>8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51" grpId="0" animBg="1" autoUpdateAnimBg="0"/>
      <p:bldP spid="477252" grpId="0" animBg="1"/>
      <p:bldP spid="4772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041400" y="1511300"/>
            <a:ext cx="7645400" cy="3594100"/>
          </a:xfrm>
          <a:prstGeom prst="rect">
            <a:avLst/>
          </a:prstGeom>
          <a:gradFill rotWithShape="0">
            <a:gsLst>
              <a:gs pos="0">
                <a:srgbClr val="89D0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42875" y="-100013"/>
            <a:ext cx="497363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782763" y="5545138"/>
            <a:ext cx="4765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ROC and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CLP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i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ES_tradnl" b="1" u="none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s-ES" b="1" u="none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01725" y="1463675"/>
          <a:ext cx="72675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Picture" r:id="rId4" imgW="7476744" imgH="3704844" progId="Word.Picture.8">
                  <p:embed/>
                </p:oleObj>
              </mc:Choice>
              <mc:Fallback>
                <p:oleObj name="Picture" r:id="rId4" imgW="7476744" imgH="37048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463675"/>
                        <a:ext cx="7267575" cy="360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37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AD8C50B9-9C6E-9A4B-9C4E-FBA14F318118}" type="slidenum">
              <a:rPr sz="1400" b="1" u="none" noProof="1">
                <a:solidFill>
                  <a:srgbClr val="99CCFF"/>
                </a:solidFill>
              </a:rPr>
              <a:pPr/>
              <a:t>9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475</Words>
  <Application>Microsoft Macintosh PowerPoint</Application>
  <PresentationFormat>On-screen Show (4:3)</PresentationFormat>
  <Paragraphs>302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CG Times</vt:lpstr>
      <vt:lpstr>Garamond</vt:lpstr>
      <vt:lpstr>Helvetica</vt:lpstr>
      <vt:lpstr>ＭＳ Ｐゴシック</vt:lpstr>
      <vt:lpstr>Symbol</vt:lpstr>
      <vt:lpstr>Times New Roman</vt:lpstr>
      <vt:lpstr>Trebuchet MS</vt:lpstr>
      <vt:lpstr>Tema de Office</vt:lpstr>
      <vt:lpstr>Fotografía de Photo Editor</vt:lpstr>
      <vt:lpstr>Picture</vt:lpstr>
      <vt:lpstr>PowerPoint Presentation</vt:lpstr>
      <vt:lpstr>[ Crossing line profiles ]</vt:lpstr>
      <vt:lpstr>[ Segmentation of potential flaws ]</vt:lpstr>
      <vt:lpstr>[ Segmentation of potential flaws ]</vt:lpstr>
      <vt:lpstr>[ Crossing line profiles ]</vt:lpstr>
      <vt:lpstr>[ Crossing line profiles ]</vt:lpstr>
      <vt:lpstr>[ Crossing line profiles ]</vt:lpstr>
      <vt:lpstr>[ 4. Performance analysis ]</vt:lpstr>
      <vt:lpstr>[ 4. Performance analysis ]</vt:lpstr>
      <vt:lpstr>[ 4. Performance analysis ]</vt:lpstr>
      <vt:lpstr>[ 4. Performance analysis ]</vt:lpstr>
      <vt:lpstr>[ Classification ]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36</cp:revision>
  <dcterms:created xsi:type="dcterms:W3CDTF">2012-03-29T14:01:40Z</dcterms:created>
  <dcterms:modified xsi:type="dcterms:W3CDTF">2019-03-07T18:24:37Z</dcterms:modified>
</cp:coreProperties>
</file>