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72" r:id="rId3"/>
    <p:sldId id="270" r:id="rId4"/>
    <p:sldId id="271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1"/>
  </p:normalViewPr>
  <p:slideViewPr>
    <p:cSldViewPr snapToGrid="0" snapToObjects="1">
      <p:cViewPr>
        <p:scale>
          <a:sx n="75" d="100"/>
          <a:sy n="75" d="100"/>
        </p:scale>
        <p:origin x="21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Reconocimiento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111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Texturas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682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5754" y="2733554"/>
            <a:ext cx="47019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Database: </a:t>
            </a:r>
            <a:r>
              <a:rPr lang="en-US" sz="3600" b="1" dirty="0" err="1" smtClean="0">
                <a:latin typeface="Trebuchet MS"/>
                <a:cs typeface="Trebuchet MS"/>
              </a:rPr>
              <a:t>Brodatz</a:t>
            </a:r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111 textures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9 images per texture 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86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108_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469902"/>
            <a:ext cx="1758950" cy="1758950"/>
          </a:xfrm>
          <a:prstGeom prst="rect">
            <a:avLst/>
          </a:prstGeom>
        </p:spPr>
      </p:pic>
      <p:pic>
        <p:nvPicPr>
          <p:cNvPr id="3" name="Picture 2" descr="D109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67" y="1945951"/>
            <a:ext cx="1758950" cy="1758950"/>
          </a:xfrm>
          <a:prstGeom prst="rect">
            <a:avLst/>
          </a:prstGeom>
        </p:spPr>
      </p:pic>
      <p:pic>
        <p:nvPicPr>
          <p:cNvPr id="5" name="Picture 4" descr="D110_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44" y="2512159"/>
            <a:ext cx="1758950" cy="1758950"/>
          </a:xfrm>
          <a:prstGeom prst="rect">
            <a:avLst/>
          </a:prstGeom>
        </p:spPr>
      </p:pic>
      <p:pic>
        <p:nvPicPr>
          <p:cNvPr id="6" name="Picture 5" descr="D111_0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36" y="4134910"/>
            <a:ext cx="1758950" cy="1758950"/>
          </a:xfrm>
          <a:prstGeom prst="rect">
            <a:avLst/>
          </a:prstGeom>
        </p:spPr>
      </p:pic>
      <p:pic>
        <p:nvPicPr>
          <p:cNvPr id="7" name="Picture 6" descr="D101_0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7" y="359835"/>
            <a:ext cx="1758950" cy="1758950"/>
          </a:xfrm>
          <a:prstGeom prst="rect">
            <a:avLst/>
          </a:prstGeom>
        </p:spPr>
      </p:pic>
      <p:pic>
        <p:nvPicPr>
          <p:cNvPr id="8" name="Picture 7" descr="D098_0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1971758"/>
            <a:ext cx="1758950" cy="1758950"/>
          </a:xfrm>
          <a:prstGeom prst="rect">
            <a:avLst/>
          </a:prstGeom>
        </p:spPr>
      </p:pic>
      <p:pic>
        <p:nvPicPr>
          <p:cNvPr id="9" name="Picture 8" descr="D096_00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52" y="965935"/>
            <a:ext cx="1758950" cy="1758950"/>
          </a:xfrm>
          <a:prstGeom prst="rect">
            <a:avLst/>
          </a:prstGeom>
        </p:spPr>
      </p:pic>
      <p:pic>
        <p:nvPicPr>
          <p:cNvPr id="10" name="Picture 9" descr="D094_0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2" y="4715934"/>
            <a:ext cx="1758950" cy="1758950"/>
          </a:xfrm>
          <a:prstGeom prst="rect">
            <a:avLst/>
          </a:prstGeom>
        </p:spPr>
      </p:pic>
      <p:pic>
        <p:nvPicPr>
          <p:cNvPr id="11" name="Picture 10" descr="D087_0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15" y="469902"/>
            <a:ext cx="1758950" cy="1758950"/>
          </a:xfrm>
          <a:prstGeom prst="rect">
            <a:avLst/>
          </a:prstGeom>
        </p:spPr>
      </p:pic>
      <p:pic>
        <p:nvPicPr>
          <p:cNvPr id="12" name="Picture 11" descr="D085_00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49" y="2671235"/>
            <a:ext cx="1758950" cy="1758950"/>
          </a:xfrm>
          <a:prstGeom prst="rect">
            <a:avLst/>
          </a:prstGeom>
        </p:spPr>
      </p:pic>
      <p:pic>
        <p:nvPicPr>
          <p:cNvPr id="13" name="Picture 12" descr="D082_00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15" y="1282702"/>
            <a:ext cx="1758950" cy="1758950"/>
          </a:xfrm>
          <a:prstGeom prst="rect">
            <a:avLst/>
          </a:prstGeom>
        </p:spPr>
      </p:pic>
      <p:pic>
        <p:nvPicPr>
          <p:cNvPr id="14" name="Picture 13" descr="D079_0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15" y="3314702"/>
            <a:ext cx="1758950" cy="1758950"/>
          </a:xfrm>
          <a:prstGeom prst="rect">
            <a:avLst/>
          </a:prstGeom>
        </p:spPr>
      </p:pic>
      <p:pic>
        <p:nvPicPr>
          <p:cNvPr id="15" name="Picture 14" descr="D077_0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82" y="3568702"/>
            <a:ext cx="1758950" cy="1758950"/>
          </a:xfrm>
          <a:prstGeom prst="rect">
            <a:avLst/>
          </a:prstGeom>
        </p:spPr>
      </p:pic>
      <p:pic>
        <p:nvPicPr>
          <p:cNvPr id="16" name="Picture 15" descr="D074_00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49" y="4074584"/>
            <a:ext cx="17589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9 at 11.18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542" y="2733554"/>
            <a:ext cx="807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design a classifier that recognizes 111 Textures? 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43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47</Words>
  <Application>Microsoft Macintosh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65</cp:revision>
  <dcterms:created xsi:type="dcterms:W3CDTF">2012-11-30T13:57:57Z</dcterms:created>
  <dcterms:modified xsi:type="dcterms:W3CDTF">2019-03-07T18:24:51Z</dcterms:modified>
</cp:coreProperties>
</file>