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9"/>
    <p:restoredTop sz="93632"/>
  </p:normalViewPr>
  <p:slideViewPr>
    <p:cSldViewPr snapToGrid="0" snapToObjects="1">
      <p:cViewPr varScale="1">
        <p:scale>
          <a:sx n="66" d="100"/>
          <a:sy n="66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DB10-478C-9D45-992B-D85CE8489EC5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E14C-715A-134D-9214-DA4DDB8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561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9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2E79-AEAF-684C-8B38-C0D98970A901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smtClean="0">
                <a:solidFill>
                  <a:srgbClr val="FFFFFF"/>
                </a:solidFill>
                <a:latin typeface="Trebuchet MS"/>
                <a:cs typeface="Trebuchet MS"/>
              </a:rPr>
              <a:t>Reconocimiento Visual (Humano)</a:t>
            </a:r>
            <a:endParaRPr lang="es-CL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HOLA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84489" y="3079603"/>
            <a:ext cx="261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패턴 인식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38</Words>
  <Application>Microsoft Macintosh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Trebuchet MS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</cp:revision>
  <cp:lastPrinted>2016-03-08T13:45:27Z</cp:lastPrinted>
  <dcterms:created xsi:type="dcterms:W3CDTF">2016-03-08T13:42:46Z</dcterms:created>
  <dcterms:modified xsi:type="dcterms:W3CDTF">2018-03-08T19:04:48Z</dcterms:modified>
</cp:coreProperties>
</file>