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65" r:id="rId2"/>
    <p:sldId id="263" r:id="rId3"/>
  </p:sldIdLst>
  <p:sldSz cx="9906000" cy="6858000" type="A4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CC"/>
    <a:srgbClr val="FF0000"/>
    <a:srgbClr val="FFCC00"/>
    <a:srgbClr val="666699"/>
    <a:srgbClr val="CCECFF"/>
    <a:srgbClr val="00FF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8" autoAdjust="0"/>
    <p:restoredTop sz="90276" autoAdjust="0"/>
  </p:normalViewPr>
  <p:slideViewPr>
    <p:cSldViewPr>
      <p:cViewPr>
        <p:scale>
          <a:sx n="70" d="100"/>
          <a:sy n="70" d="100"/>
        </p:scale>
        <p:origin x="-972" y="-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945EC69-7278-4849-B480-6D90AE9B60DF}" type="datetime1">
              <a:rPr lang="zh-CN" altLang="en-US"/>
              <a:pPr>
                <a:defRPr/>
              </a:pPr>
              <a:t>2012-11-21</a:t>
            </a:fld>
            <a:endParaRPr lang="en-US" altLang="zh-CN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80332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0622FB3-FF68-47B8-BDB8-F97A81A0208D}" type="datetime1">
              <a:rPr lang="zh-CN" altLang="en-US"/>
              <a:pPr>
                <a:defRPr/>
              </a:pPr>
              <a:t>2012-11-21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964457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4508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DB04E-E2BA-4579-861F-61E089E31023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E58A6-0CA3-4D58-9D14-5F894E297640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ED38C-E4A3-438D-A834-75F3B3E00632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06BE-4C0C-48C6-B833-083D1CC6C42D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1838" y="609600"/>
            <a:ext cx="2112962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86488" cy="5105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88CC8-0F47-4EAF-9E18-4D4CCE5AD47B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D7178-0149-42E0-B0CA-89E57C18CB5B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F4940-4495-4180-9A8D-8A4510687DD2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6C1F5-E52E-4FDB-9838-D3ED4AD27CF3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3463-2550-4C64-9076-B00A5BE76A15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8A559-7AC0-48FB-8927-6CCC72B437FB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6288" y="1752600"/>
            <a:ext cx="4132262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0950" y="1752600"/>
            <a:ext cx="413385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BCF9-3868-4B8D-8023-613920FAF438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02039-9E2D-4DA5-8CB0-8E5963FDAEBE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F49B5-A861-452F-BEB5-5472C07AC6DF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4A7A-0A89-46E1-8B1F-031BB5B817BF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4DA3D-3C47-4122-94EE-BCB137B1BE59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F3FCA-EF35-4F23-B82B-17667C433C3A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202AF-20C7-4467-86B8-36425CB60EF8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178FB-7023-42D9-A19B-7FC503993263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09029-8EFB-4CAB-AA91-ED5007DFFEA8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588C4-1EDC-49BF-8CA4-37755738BD9F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395A-C704-4A60-8A79-3E406DC4AE92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6C80D-EF79-4535-B78E-DAFA684D9B3F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752600"/>
            <a:ext cx="84185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028" name="Picture 23"/>
          <p:cNvPicPr>
            <a:picLocks noChangeAspect="1" noChangeArrowheads="1"/>
          </p:cNvPicPr>
          <p:nvPr userDrawn="1"/>
        </p:nvPicPr>
        <p:blipFill>
          <a:blip r:embed="rId13"/>
          <a:srcRect l="33537" t="59261" r="44881" b="33952"/>
          <a:stretch>
            <a:fillRect/>
          </a:stretch>
        </p:blipFill>
        <p:spPr bwMode="auto">
          <a:xfrm>
            <a:off x="39688" y="6488113"/>
            <a:ext cx="19081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1" descr="WE_이미지 화일"/>
          <p:cNvPicPr>
            <a:picLocks noChangeAspect="1" noChangeArrowheads="1"/>
          </p:cNvPicPr>
          <p:nvPr userDrawn="1"/>
        </p:nvPicPr>
        <p:blipFill>
          <a:blip r:embed="rId14"/>
          <a:srcRect l="1863" t="1863" r="1242" b="1553"/>
          <a:stretch>
            <a:fillRect/>
          </a:stretch>
        </p:blipFill>
        <p:spPr bwMode="auto">
          <a:xfrm>
            <a:off x="8472488" y="63500"/>
            <a:ext cx="3873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Line 14"/>
          <p:cNvSpPr>
            <a:spLocks noChangeShapeType="1"/>
          </p:cNvSpPr>
          <p:nvPr userDrawn="1"/>
        </p:nvSpPr>
        <p:spPr bwMode="auto">
          <a:xfrm>
            <a:off x="0" y="51593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kumimoji="1" lang="zh-CN" altLang="en-US" sz="17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8793163" y="109538"/>
            <a:ext cx="839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300" b="1" i="1">
                <a:latin typeface="휴먼둥근헤드라인" pitchFamily="18" charset="-127"/>
                <a:ea typeface="휴먼둥근헤드라인" pitchFamily="18" charset="-127"/>
              </a:rPr>
              <a:t>PACT</a:t>
            </a:r>
            <a:r>
              <a:rPr kumimoji="1" lang="en-US" altLang="ko-KR" sz="1300" b="1" i="1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30</a:t>
            </a:r>
          </a:p>
        </p:txBody>
      </p:sp>
      <p:sp>
        <p:nvSpPr>
          <p:cNvPr id="1043" name="Line 21"/>
          <p:cNvSpPr>
            <a:spLocks noChangeShapeType="1"/>
          </p:cNvSpPr>
          <p:nvPr userDrawn="1"/>
        </p:nvSpPr>
        <p:spPr bwMode="auto">
          <a:xfrm>
            <a:off x="0" y="64531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kumimoji="1" lang="zh-CN" altLang="en-US" sz="17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26932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5791200"/>
            <a:ext cx="2312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3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9E99BF30-C02F-4989-9F49-6B3E96DA9400}" type="datetime1">
              <a:rPr lang="zh-CN" altLang="en-US"/>
              <a:pPr>
                <a:defRPr/>
              </a:pPr>
              <a:t>2012-11-21</a:t>
            </a:fld>
            <a:endParaRPr lang="en-US" altLang="ko-KR"/>
          </a:p>
        </p:txBody>
      </p:sp>
      <p:sp>
        <p:nvSpPr>
          <p:cNvPr id="26932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380163"/>
            <a:ext cx="31369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>
                <a:latin typeface="Georgia" pitchFamily="18" charset="0"/>
                <a:ea typeface="Gulim" pitchFamily="34" charset="-127"/>
              </a:defRPr>
            </a:lvl1pPr>
          </a:lstStyle>
          <a:p>
            <a:pPr>
              <a:defRPr/>
            </a:pPr>
            <a:fld id="{DDCE2487-8874-4A6F-BB30-521CE1724A3A}" type="slidenum">
              <a:rPr lang="ko-KR" altLang="en-US"/>
              <a:pPr>
                <a:defRPr/>
              </a:pPr>
              <a:t>‹#›</a:t>
            </a:fld>
            <a:r>
              <a:rPr lang="en-US" altLang="zh-CN"/>
              <a:t>/ 17</a:t>
            </a:r>
            <a:endParaRPr lang="en-US" altLang="ko-KR"/>
          </a:p>
        </p:txBody>
      </p:sp>
      <p:sp>
        <p:nvSpPr>
          <p:cNvPr id="26932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5867400"/>
            <a:ext cx="2312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6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ulim" pitchFamily="34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굴림" pitchFamily="34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굴림" pitchFamily="34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굴림" pitchFamily="34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굴림" pitchFamily="34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Gulim" pitchFamily="34" charset="-127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Gulim" pitchFamily="34" charset="-127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Gulim" pitchFamily="34" charset="-127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ulim" pitchFamily="34" charset="-127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ulim" pitchFamily="34" charset="-127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lge.com/wiki/g_prj_integration_team/commit_rul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8092" y="3000372"/>
            <a:ext cx="96679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Commit Rule</a:t>
            </a:r>
          </a:p>
          <a:p>
            <a:r>
              <a:rPr lang="en-US" altLang="ko-KR" dirty="0" smtClean="0"/>
              <a:t>1 line : [V5][function][carrier][</a:t>
            </a:r>
            <a:r>
              <a:rPr lang="en-US" altLang="ko-KR" dirty="0" err="1" smtClean="0"/>
              <a:t>lgyt</a:t>
            </a:r>
            <a:r>
              <a:rPr lang="en-US" altLang="ko-KR" dirty="0" smtClean="0"/>
              <a:t>]“</a:t>
            </a:r>
            <a:r>
              <a:rPr lang="zh-CN" altLang="en-US" dirty="0" smtClean="0"/>
              <a:t>空格</a:t>
            </a:r>
            <a:r>
              <a:rPr lang="en-US" altLang="ko-KR" dirty="0" smtClean="0"/>
              <a:t>“  Commit</a:t>
            </a:r>
            <a:r>
              <a:rPr lang="zh-CN" altLang="en-US" dirty="0" smtClean="0"/>
              <a:t>的目的</a:t>
            </a:r>
            <a:endParaRPr lang="en-US" altLang="ko-KR" dirty="0" smtClean="0"/>
          </a:p>
          <a:p>
            <a:r>
              <a:rPr lang="en-US" altLang="ko-KR" dirty="0" smtClean="0"/>
              <a:t>2 line : </a:t>
            </a:r>
            <a:r>
              <a:rPr lang="zh-CN" altLang="en-US" dirty="0" smtClean="0"/>
              <a:t>空行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 line : [TD:NA] ,[TD:WBT], [TD:PP], [TD:QA], [TD:DV], [</a:t>
            </a:r>
            <a:r>
              <a:rPr lang="en-US" altLang="ko-KR" dirty="0" err="1" smtClean="0"/>
              <a:t>TD:Qgate</a:t>
            </a:r>
            <a:r>
              <a:rPr lang="en-US" altLang="ko-KR" dirty="0" smtClean="0"/>
              <a:t>], [TD:NA],  </a:t>
            </a:r>
            <a:r>
              <a:rPr lang="zh-CN" altLang="en-US" dirty="0" smtClean="0"/>
              <a:t>等等</a:t>
            </a:r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zh-CN" altLang="en-US" dirty="0" smtClean="0"/>
              <a:t>例子</a:t>
            </a:r>
            <a:r>
              <a:rPr lang="en-US" altLang="ko-KR" dirty="0" smtClean="0"/>
              <a:t>) </a:t>
            </a:r>
            <a:r>
              <a:rPr lang="en-US" dirty="0" smtClean="0"/>
              <a:t>[TD:QA] TD1638004303 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4 line : [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][0|+]“</a:t>
            </a:r>
            <a:r>
              <a:rPr lang="zh-CN" altLang="en-US" dirty="0" smtClean="0"/>
              <a:t>空格</a:t>
            </a:r>
            <a:r>
              <a:rPr lang="en-US" altLang="ko-KR" dirty="0" smtClean="0"/>
              <a:t>”</a:t>
            </a:r>
            <a:r>
              <a:rPr lang="zh-CN" altLang="en-US" dirty="0" smtClean="0"/>
              <a:t>该 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</a:t>
            </a:r>
            <a:r>
              <a:rPr lang="zh-CN" altLang="en-US" dirty="0" smtClean="0"/>
              <a:t>的详细说明</a:t>
            </a:r>
            <a:endParaRPr lang="en-US" altLang="zh-CN" dirty="0" smtClean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[+]</a:t>
            </a:r>
            <a:r>
              <a:rPr lang="zh-CN" altLang="en-US" dirty="0" smtClean="0"/>
              <a:t>表示有其他相关联的修改在别的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需要同时上传，</a:t>
            </a:r>
            <a:r>
              <a:rPr lang="en-US" altLang="zh-CN" dirty="0" smtClean="0"/>
              <a:t>[0]</a:t>
            </a:r>
            <a:r>
              <a:rPr lang="zh-CN" altLang="en-US" dirty="0" smtClean="0"/>
              <a:t>表示独立的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，其他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没有需要上传的。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0968" y="714356"/>
            <a:ext cx="6951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相关网站说明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http://dev.lge.com/wiki/g_prj_integration_team/commit_rule</a:t>
            </a:r>
            <a:endParaRPr lang="en-US" altLang="zh-CN" dirty="0" smtClean="0"/>
          </a:p>
          <a:p>
            <a:r>
              <a:rPr lang="en-US" altLang="zh-CN" dirty="0" smtClean="0"/>
              <a:t>http://dev.lge.com/wiki/g_prj_integration_team/commit_rule_for_ca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238092" y="857232"/>
            <a:ext cx="945359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Gulim" pitchFamily="34" charset="-127"/>
                <a:ea typeface="맑은 고딕" pitchFamily="2" charset="-127"/>
              </a:rPr>
              <a:t>Git</a:t>
            </a:r>
            <a:r>
              <a:rPr lang="en-US" altLang="zh-CN" sz="1600" dirty="0" smtClean="0">
                <a:latin typeface="Gulim" pitchFamily="34" charset="-127"/>
                <a:ea typeface="맑은 고딕" pitchFamily="2" charset="-127"/>
              </a:rPr>
              <a:t> commit template</a:t>
            </a:r>
            <a:r>
              <a:rPr lang="zh-CN" altLang="en-US" sz="1600" dirty="0" smtClean="0">
                <a:latin typeface="Gulim" pitchFamily="34" charset="-127"/>
                <a:ea typeface="맑은 고딕" pitchFamily="2" charset="-127"/>
              </a:rPr>
              <a:t>制作</a:t>
            </a:r>
            <a:endParaRPr lang="en-US" altLang="zh-CN" sz="1600" dirty="0" smtClean="0">
              <a:latin typeface="Gulim" pitchFamily="34" charset="-127"/>
              <a:ea typeface="맑은 고딕" pitchFamily="2" charset="-127"/>
            </a:endParaRPr>
          </a:p>
          <a:p>
            <a:endParaRPr lang="en-US" altLang="zh-CN" sz="1600" dirty="0" smtClean="0">
              <a:latin typeface="Gulim" pitchFamily="34" charset="-127"/>
              <a:ea typeface="맑은 고딕" pitchFamily="2" charset="-127"/>
            </a:endParaRPr>
          </a:p>
          <a:p>
            <a:r>
              <a:rPr lang="en-US" altLang="zh-CN" sz="1600" dirty="0" smtClean="0">
                <a:latin typeface="Gulim" pitchFamily="34" charset="-127"/>
                <a:ea typeface="맑은 고딕" pitchFamily="2" charset="-127"/>
              </a:rPr>
              <a:t>Step1:  </a:t>
            </a:r>
            <a:r>
              <a:rPr lang="zh-CN" altLang="en-US" sz="1600" dirty="0" smtClean="0">
                <a:latin typeface="Gulim" pitchFamily="34" charset="-127"/>
                <a:ea typeface="맑은 고딕" pitchFamily="2" charset="-127"/>
              </a:rPr>
              <a:t>把</a:t>
            </a:r>
            <a:r>
              <a:rPr lang="en-US" altLang="zh-CN" sz="1600" dirty="0" smtClean="0">
                <a:latin typeface="Gulim" pitchFamily="34" charset="-127"/>
                <a:ea typeface="맑은 고딕" pitchFamily="2" charset="-127"/>
              </a:rPr>
              <a:t>.</a:t>
            </a:r>
            <a:r>
              <a:rPr lang="en-US" altLang="zh-CN" sz="1600" dirty="0" err="1" smtClean="0">
                <a:latin typeface="Gulim" pitchFamily="34" charset="-127"/>
                <a:ea typeface="맑은 고딕" pitchFamily="2" charset="-127"/>
              </a:rPr>
              <a:t>git_template</a:t>
            </a:r>
            <a:r>
              <a:rPr lang="en-US" altLang="zh-CN" sz="1600" dirty="0" smtClean="0">
                <a:latin typeface="Gulim" pitchFamily="34" charset="-127"/>
                <a:ea typeface="맑은 고딕" pitchFamily="2" charset="-127"/>
              </a:rPr>
              <a:t> </a:t>
            </a:r>
            <a:r>
              <a:rPr lang="zh-CN" altLang="en-US" sz="1600" dirty="0" smtClean="0">
                <a:latin typeface="Gulim" pitchFamily="34" charset="-127"/>
                <a:ea typeface="맑은 고딕" pitchFamily="2" charset="-127"/>
              </a:rPr>
              <a:t>考到</a:t>
            </a:r>
            <a:r>
              <a:rPr lang="en-US" sz="1600" dirty="0" smtClean="0"/>
              <a:t>HOME Direct </a:t>
            </a:r>
            <a:endParaRPr lang="en-US" altLang="zh-CN" sz="1600" dirty="0" smtClean="0">
              <a:latin typeface="Gulim" pitchFamily="34" charset="-127"/>
              <a:ea typeface="맑은 고딕" pitchFamily="2" charset="-127"/>
            </a:endParaRPr>
          </a:p>
          <a:p>
            <a:endParaRPr lang="en-US" altLang="zh-CN" sz="1600" dirty="0" smtClean="0">
              <a:latin typeface="Gulim" pitchFamily="34" charset="-127"/>
              <a:ea typeface="맑은 고딕" pitchFamily="2" charset="-127"/>
            </a:endParaRPr>
          </a:p>
          <a:p>
            <a:r>
              <a:rPr lang="en-US" altLang="zh-CN" sz="1600" dirty="0" smtClean="0">
                <a:latin typeface="Gulim" pitchFamily="34" charset="-127"/>
                <a:ea typeface="맑은 고딕" pitchFamily="2" charset="-127"/>
              </a:rPr>
              <a:t>Step2:  </a:t>
            </a:r>
            <a:r>
              <a:rPr lang="zh-CN" altLang="en-US" sz="1600" dirty="0" smtClean="0">
                <a:latin typeface="Gulim" pitchFamily="34" charset="-127"/>
                <a:ea typeface="맑은 고딕" pitchFamily="2" charset="-127"/>
              </a:rPr>
              <a:t>运行</a:t>
            </a:r>
            <a:r>
              <a:rPr lang="en-US" sz="1600" dirty="0" smtClean="0"/>
              <a:t>$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</a:t>
            </a:r>
            <a:r>
              <a:rPr lang="en-US" sz="1600" dirty="0" smtClean="0"/>
              <a:t>–-global </a:t>
            </a:r>
            <a:r>
              <a:rPr lang="en-US" sz="1600" dirty="0" err="1" smtClean="0"/>
              <a:t>commit.template</a:t>
            </a:r>
            <a:r>
              <a:rPr lang="en-US" sz="1600" dirty="0" smtClean="0"/>
              <a:t> $HOME/.</a:t>
            </a:r>
            <a:r>
              <a:rPr lang="en-US" sz="1600" dirty="0" err="1" smtClean="0"/>
              <a:t>git_template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latin typeface="+mn-lt"/>
              </a:rPr>
              <a:t>Step3</a:t>
            </a:r>
            <a:r>
              <a:rPr lang="en-US" sz="1600" dirty="0" smtClean="0"/>
              <a:t>:   </a:t>
            </a:r>
            <a:r>
              <a:rPr lang="zh-CN" altLang="en-US" sz="1600" dirty="0" smtClean="0"/>
              <a:t>运行</a:t>
            </a:r>
            <a:r>
              <a:rPr lang="en-US" sz="1600" dirty="0" smtClean="0"/>
              <a:t>vi ~/.</a:t>
            </a:r>
            <a:r>
              <a:rPr lang="en-US" sz="1600" dirty="0" err="1" smtClean="0"/>
              <a:t>gitconfig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确认是否</a:t>
            </a:r>
            <a:r>
              <a:rPr lang="zh-CN" altLang="en-US" sz="1600" dirty="0" smtClean="0"/>
              <a:t>正确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>
              <a:latin typeface="Gulim" pitchFamily="34" charset="-127"/>
              <a:ea typeface="맑은 고딕" pitchFamily="2" charset="-127"/>
            </a:endParaRPr>
          </a:p>
          <a:p>
            <a:r>
              <a:rPr lang="en-US" altLang="zh-CN" sz="1600" dirty="0" smtClean="0">
                <a:latin typeface="Gulim" pitchFamily="34" charset="-127"/>
                <a:ea typeface="맑은 고딕" pitchFamily="2" charset="-127"/>
              </a:rPr>
              <a:t>Step4: 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commit  -a</a:t>
            </a:r>
            <a:r>
              <a:rPr lang="zh-CN" altLang="en-US" sz="1600" dirty="0" smtClean="0"/>
              <a:t>时会显示设置过的</a:t>
            </a:r>
            <a:r>
              <a:rPr lang="en-US" altLang="zh-CN" sz="1600" dirty="0" smtClean="0"/>
              <a:t>commit </a:t>
            </a:r>
            <a:r>
              <a:rPr lang="en-US" altLang="zh-CN" sz="1600" dirty="0" err="1" smtClean="0"/>
              <a:t>templete</a:t>
            </a:r>
            <a:r>
              <a:rPr lang="zh-CN" altLang="en-US" sz="1600" dirty="0" smtClean="0"/>
              <a:t>。</a:t>
            </a:r>
            <a:endParaRPr lang="en-US" altLang="zh-CN" sz="1600" dirty="0" smtClean="0">
              <a:latin typeface="Gulim" pitchFamily="34" charset="-127"/>
              <a:ea typeface="맑은 고딕" pitchFamily="2" charset="-127"/>
            </a:endParaRPr>
          </a:p>
        </p:txBody>
      </p:sp>
      <p:pic>
        <p:nvPicPr>
          <p:cNvPr id="2049" name="Picture 1" descr="C:\DOCUME~1\JINFAN~1\LOCALS~1\Temp\{048D8BF2-0805-4855-B2F1-16BE8C753E89}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786" y="2714620"/>
            <a:ext cx="4029075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宋体"/>
        <a:cs typeface=""/>
      </a:majorFont>
      <a:minorFont>
        <a:latin typeface="굴림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36166</TotalTime>
  <Words>162</Words>
  <Application>Microsoft Office PowerPoint</Application>
  <PresentationFormat>A4 纸张(210x297 毫米)</PresentationFormat>
  <Paragraphs>28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2_기본 디자인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FANLONG JIN/LGEYT SW3 Team.PJT3 Part(fanlong.jin@lge</cp:lastModifiedBy>
  <cp:revision>1009</cp:revision>
  <cp:lastPrinted>1601-01-01T00:00:00Z</cp:lastPrinted>
  <dcterms:created xsi:type="dcterms:W3CDTF">1601-01-01T00:00:00Z</dcterms:created>
  <dcterms:modified xsi:type="dcterms:W3CDTF">2012-11-21T02:44:54Z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